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87" r:id="rId4"/>
    <p:sldId id="260" r:id="rId5"/>
    <p:sldId id="259" r:id="rId6"/>
    <p:sldId id="262" r:id="rId7"/>
    <p:sldId id="264" r:id="rId8"/>
    <p:sldId id="263" r:id="rId9"/>
    <p:sldId id="288" r:id="rId10"/>
    <p:sldId id="286" r:id="rId11"/>
    <p:sldId id="265" r:id="rId12"/>
    <p:sldId id="267" r:id="rId13"/>
    <p:sldId id="268" r:id="rId14"/>
    <p:sldId id="269" r:id="rId15"/>
    <p:sldId id="271" r:id="rId16"/>
    <p:sldId id="272" r:id="rId17"/>
    <p:sldId id="270" r:id="rId18"/>
    <p:sldId id="276" r:id="rId19"/>
    <p:sldId id="274" r:id="rId20"/>
    <p:sldId id="277" r:id="rId21"/>
    <p:sldId id="273" r:id="rId22"/>
    <p:sldId id="275" r:id="rId23"/>
    <p:sldId id="283" r:id="rId24"/>
    <p:sldId id="278" r:id="rId25"/>
    <p:sldId id="284" r:id="rId26"/>
    <p:sldId id="282" r:id="rId27"/>
    <p:sldId id="266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29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3600">
                <a:solidFill>
                  <a:srgbClr val="C00000"/>
                </a:solidFill>
              </a:defRPr>
            </a:pPr>
            <a:r>
              <a:rPr lang="ru-RU" sz="3600" dirty="0">
                <a:solidFill>
                  <a:srgbClr val="C00000"/>
                </a:solidFill>
              </a:rPr>
              <a:t>ДОХОДЫ</a:t>
            </a:r>
          </a:p>
        </c:rich>
      </c:tx>
      <c:layout>
        <c:manualLayout>
          <c:xMode val="edge"/>
          <c:yMode val="edge"/>
          <c:x val="0.19792805933035387"/>
          <c:y val="1.3333296004770588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322938099025647E-2"/>
          <c:y val="0.11928820496740547"/>
          <c:w val="0.71005086152157504"/>
          <c:h val="0.88071185270211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B050"/>
                </a:solidFill>
              </a:ln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Lbls>
            <c:dLbl>
              <c:idx val="1"/>
              <c:layout>
                <c:manualLayout>
                  <c:x val="3.8411694362226592E-2"/>
                  <c:y val="0.282244930335863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СУБСИДИИ И ТРАНСФЕРТЫ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0.26200000000000001</c:v>
                </c:pt>
                <c:pt idx="1">
                  <c:v>2.8000000000000011E-2</c:v>
                </c:pt>
                <c:pt idx="2">
                  <c:v>0.73200000000000065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r"/>
      <c:layout/>
      <c:overlay val="0"/>
      <c:spPr>
        <a:ln cmpd="sng">
          <a:prstDash val="solid"/>
        </a:ln>
        <a:effectLst>
          <a:innerShdw blurRad="114300">
            <a:prstClr val="black"/>
          </a:innerShdw>
        </a:effectLst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87B5CE-0AB3-45C5-895F-7D76F7EE5B1E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CF539B6-0DCE-47C0-8BB0-A3361174E20A}">
      <dgm:prSet phldrT="[Текст]"/>
      <dgm:spPr/>
      <dgm:t>
        <a:bodyPr/>
        <a:lstStyle/>
        <a:p>
          <a:endParaRPr lang="ru-RU" dirty="0"/>
        </a:p>
      </dgm:t>
    </dgm:pt>
    <dgm:pt modelId="{BB9B6456-1152-46CD-8224-F8A0E1439362}" type="parTrans" cxnId="{A3528FA3-CB0B-4FDC-B0D7-86123313C149}">
      <dgm:prSet/>
      <dgm:spPr/>
      <dgm:t>
        <a:bodyPr/>
        <a:lstStyle/>
        <a:p>
          <a:endParaRPr lang="ru-RU"/>
        </a:p>
      </dgm:t>
    </dgm:pt>
    <dgm:pt modelId="{4D106960-F0AC-4DC9-9132-EFE6032204C4}" type="sibTrans" cxnId="{A3528FA3-CB0B-4FDC-B0D7-86123313C149}">
      <dgm:prSet/>
      <dgm:spPr/>
      <dgm:t>
        <a:bodyPr/>
        <a:lstStyle/>
        <a:p>
          <a:endParaRPr lang="ru-RU"/>
        </a:p>
      </dgm:t>
    </dgm:pt>
    <dgm:pt modelId="{544D947E-EFD5-4FA2-904A-A5BB9FB2F768}">
      <dgm:prSet phldrT="[Текст]" phldr="1"/>
      <dgm:spPr/>
      <dgm:t>
        <a:bodyPr/>
        <a:lstStyle/>
        <a:p>
          <a:endParaRPr lang="ru-RU" dirty="0"/>
        </a:p>
      </dgm:t>
    </dgm:pt>
    <dgm:pt modelId="{964A4AA4-1174-4A4D-B276-F58164C2DCFD}" type="parTrans" cxnId="{D992A3FD-E060-4296-9119-03F30B23499C}">
      <dgm:prSet/>
      <dgm:spPr/>
      <dgm:t>
        <a:bodyPr/>
        <a:lstStyle/>
        <a:p>
          <a:endParaRPr lang="ru-RU"/>
        </a:p>
      </dgm:t>
    </dgm:pt>
    <dgm:pt modelId="{967AAD1F-E869-411A-829D-C3A472699546}" type="sibTrans" cxnId="{D992A3FD-E060-4296-9119-03F30B23499C}">
      <dgm:prSet/>
      <dgm:spPr/>
      <dgm:t>
        <a:bodyPr/>
        <a:lstStyle/>
        <a:p>
          <a:endParaRPr lang="ru-RU"/>
        </a:p>
      </dgm:t>
    </dgm:pt>
    <dgm:pt modelId="{B8048917-A9C3-458F-8345-4A237A3D1078}">
      <dgm:prSet phldrT="[Текст]"/>
      <dgm:spPr/>
      <dgm:t>
        <a:bodyPr/>
        <a:lstStyle/>
        <a:p>
          <a:r>
            <a:rPr lang="ru-RU" dirty="0" smtClean="0"/>
            <a:t>КУЛЬТУРА, КИНЕМАТОГРАФИЯ – 8 379 859 </a:t>
          </a:r>
          <a:r>
            <a:rPr lang="ru-RU" dirty="0" err="1" smtClean="0"/>
            <a:t>руб</a:t>
          </a:r>
          <a:endParaRPr lang="ru-RU" dirty="0"/>
        </a:p>
      </dgm:t>
    </dgm:pt>
    <dgm:pt modelId="{674953A7-D620-49E6-8A3E-7F6FC9A9D61C}" type="parTrans" cxnId="{F5C7059D-5D51-4B8C-BBD8-55807F531DF7}">
      <dgm:prSet/>
      <dgm:spPr/>
      <dgm:t>
        <a:bodyPr/>
        <a:lstStyle/>
        <a:p>
          <a:endParaRPr lang="ru-RU"/>
        </a:p>
      </dgm:t>
    </dgm:pt>
    <dgm:pt modelId="{E3FB6F28-CA53-41B0-9B61-C9E5A0DEF1C0}" type="sibTrans" cxnId="{F5C7059D-5D51-4B8C-BBD8-55807F531DF7}">
      <dgm:prSet/>
      <dgm:spPr/>
      <dgm:t>
        <a:bodyPr/>
        <a:lstStyle/>
        <a:p>
          <a:endParaRPr lang="ru-RU"/>
        </a:p>
      </dgm:t>
    </dgm:pt>
    <dgm:pt modelId="{37DECB68-62A8-47C5-B1BC-947D6EB894F3}">
      <dgm:prSet phldrT="[Текст]" phldr="1"/>
      <dgm:spPr/>
      <dgm:t>
        <a:bodyPr/>
        <a:lstStyle/>
        <a:p>
          <a:endParaRPr lang="ru-RU" dirty="0"/>
        </a:p>
      </dgm:t>
    </dgm:pt>
    <dgm:pt modelId="{05FAFA2B-ADA7-4874-BE40-20739634C570}" type="parTrans" cxnId="{A16EAF30-A0F8-4E23-BB6C-F1513EFAADD6}">
      <dgm:prSet/>
      <dgm:spPr/>
      <dgm:t>
        <a:bodyPr/>
        <a:lstStyle/>
        <a:p>
          <a:endParaRPr lang="ru-RU"/>
        </a:p>
      </dgm:t>
    </dgm:pt>
    <dgm:pt modelId="{AA5E5A4C-A95B-4C4E-89A5-0F31333A0B7D}" type="sibTrans" cxnId="{A16EAF30-A0F8-4E23-BB6C-F1513EFAADD6}">
      <dgm:prSet/>
      <dgm:spPr/>
      <dgm:t>
        <a:bodyPr/>
        <a:lstStyle/>
        <a:p>
          <a:endParaRPr lang="ru-RU"/>
        </a:p>
      </dgm:t>
    </dgm:pt>
    <dgm:pt modelId="{EFDCFDE3-F3B9-46B0-B33C-F92A8DFF7E01}">
      <dgm:prSet phldrT="[Текст]"/>
      <dgm:spPr/>
      <dgm:t>
        <a:bodyPr/>
        <a:lstStyle/>
        <a:p>
          <a:r>
            <a:rPr lang="ru-RU" dirty="0" smtClean="0"/>
            <a:t>ФИЗКУЛЬТУРА И СПОРТ – 59 600 </a:t>
          </a:r>
          <a:r>
            <a:rPr lang="ru-RU" dirty="0" err="1" smtClean="0"/>
            <a:t>руб</a:t>
          </a:r>
          <a:endParaRPr lang="ru-RU" dirty="0"/>
        </a:p>
      </dgm:t>
    </dgm:pt>
    <dgm:pt modelId="{B248A2B6-A05F-4006-8511-EA8167CEEA13}" type="parTrans" cxnId="{43A06B6B-5A4E-4761-A04D-12D6560CAAEB}">
      <dgm:prSet/>
      <dgm:spPr/>
      <dgm:t>
        <a:bodyPr/>
        <a:lstStyle/>
        <a:p>
          <a:endParaRPr lang="ru-RU"/>
        </a:p>
      </dgm:t>
    </dgm:pt>
    <dgm:pt modelId="{8CBE3943-6866-4EF7-A064-95820199561A}" type="sibTrans" cxnId="{43A06B6B-5A4E-4761-A04D-12D6560CAAEB}">
      <dgm:prSet/>
      <dgm:spPr/>
      <dgm:t>
        <a:bodyPr/>
        <a:lstStyle/>
        <a:p>
          <a:endParaRPr lang="ru-RU"/>
        </a:p>
      </dgm:t>
    </dgm:pt>
    <dgm:pt modelId="{F46E5F60-1D09-4585-8DC0-A84F7A39743B}">
      <dgm:prSet phldrT="[Текст]"/>
      <dgm:spPr/>
      <dgm:t>
        <a:bodyPr/>
        <a:lstStyle/>
        <a:p>
          <a:endParaRPr lang="ru-RU" dirty="0"/>
        </a:p>
      </dgm:t>
    </dgm:pt>
    <dgm:pt modelId="{A3813699-7FE1-4FDB-991F-A6C9B0CA071A}" type="parTrans" cxnId="{21A004DA-D0B3-4AEF-9A79-B027ED2684B4}">
      <dgm:prSet/>
      <dgm:spPr/>
      <dgm:t>
        <a:bodyPr/>
        <a:lstStyle/>
        <a:p>
          <a:endParaRPr lang="ru-RU"/>
        </a:p>
      </dgm:t>
    </dgm:pt>
    <dgm:pt modelId="{67F2753F-F5B0-4FDB-82D4-4C15787D3C0A}" type="sibTrans" cxnId="{21A004DA-D0B3-4AEF-9A79-B027ED2684B4}">
      <dgm:prSet/>
      <dgm:spPr/>
      <dgm:t>
        <a:bodyPr/>
        <a:lstStyle/>
        <a:p>
          <a:endParaRPr lang="ru-RU"/>
        </a:p>
      </dgm:t>
    </dgm:pt>
    <dgm:pt modelId="{19ACB76B-8A69-413D-9DB5-0D9DC6ABD87C}">
      <dgm:prSet phldrT="[Текст]"/>
      <dgm:spPr/>
      <dgm:t>
        <a:bodyPr/>
        <a:lstStyle/>
        <a:p>
          <a:endParaRPr lang="ru-RU" dirty="0"/>
        </a:p>
      </dgm:t>
    </dgm:pt>
    <dgm:pt modelId="{A6CA857C-D1B7-40EA-84BD-F655C060FC93}" type="parTrans" cxnId="{1E95E7BC-1E84-4D24-B7BF-770E6B795A30}">
      <dgm:prSet/>
      <dgm:spPr/>
      <dgm:t>
        <a:bodyPr/>
        <a:lstStyle/>
        <a:p>
          <a:endParaRPr lang="ru-RU"/>
        </a:p>
      </dgm:t>
    </dgm:pt>
    <dgm:pt modelId="{3A10CEFC-E0BD-4F41-9131-E9C37386258F}" type="sibTrans" cxnId="{1E95E7BC-1E84-4D24-B7BF-770E6B795A30}">
      <dgm:prSet/>
      <dgm:spPr/>
      <dgm:t>
        <a:bodyPr/>
        <a:lstStyle/>
        <a:p>
          <a:endParaRPr lang="ru-RU"/>
        </a:p>
      </dgm:t>
    </dgm:pt>
    <dgm:pt modelId="{3C2FEB4A-BA56-4A1C-88FE-5826597A7C1E}">
      <dgm:prSet phldrT="[Текст]"/>
      <dgm:spPr/>
      <dgm:t>
        <a:bodyPr/>
        <a:lstStyle/>
        <a:p>
          <a:endParaRPr lang="ru-RU" dirty="0"/>
        </a:p>
      </dgm:t>
    </dgm:pt>
    <dgm:pt modelId="{05AA978B-A778-41B9-A9C9-5D2D77C40101}" type="parTrans" cxnId="{846E344A-9D9F-4839-8808-23611B69B42E}">
      <dgm:prSet/>
      <dgm:spPr/>
      <dgm:t>
        <a:bodyPr/>
        <a:lstStyle/>
        <a:p>
          <a:endParaRPr lang="ru-RU"/>
        </a:p>
      </dgm:t>
    </dgm:pt>
    <dgm:pt modelId="{94EDF85B-4928-4F72-8EA5-E6EE4F1D6C6F}" type="sibTrans" cxnId="{846E344A-9D9F-4839-8808-23611B69B42E}">
      <dgm:prSet/>
      <dgm:spPr/>
      <dgm:t>
        <a:bodyPr/>
        <a:lstStyle/>
        <a:p>
          <a:endParaRPr lang="ru-RU"/>
        </a:p>
      </dgm:t>
    </dgm:pt>
    <dgm:pt modelId="{F9DF05B7-C596-4617-BE4D-0B90534B2E8E}">
      <dgm:prSet phldrT="[Текст]"/>
      <dgm:spPr/>
      <dgm:t>
        <a:bodyPr/>
        <a:lstStyle/>
        <a:p>
          <a:endParaRPr lang="ru-RU" dirty="0"/>
        </a:p>
      </dgm:t>
    </dgm:pt>
    <dgm:pt modelId="{2DE50691-88F2-4B3D-8169-F9969DE5BDBC}" type="parTrans" cxnId="{6E83FF19-C604-4053-9018-59E96743F4DD}">
      <dgm:prSet/>
      <dgm:spPr/>
      <dgm:t>
        <a:bodyPr/>
        <a:lstStyle/>
        <a:p>
          <a:endParaRPr lang="ru-RU"/>
        </a:p>
      </dgm:t>
    </dgm:pt>
    <dgm:pt modelId="{DC99CD63-46A5-4C82-9349-3E72C5DA5399}" type="sibTrans" cxnId="{6E83FF19-C604-4053-9018-59E96743F4DD}">
      <dgm:prSet/>
      <dgm:spPr/>
      <dgm:t>
        <a:bodyPr/>
        <a:lstStyle/>
        <a:p>
          <a:endParaRPr lang="ru-RU"/>
        </a:p>
      </dgm:t>
    </dgm:pt>
    <dgm:pt modelId="{73172E7C-86F3-4F79-9B11-0BC85F2C9743}">
      <dgm:prSet phldrT="[Текст]"/>
      <dgm:spPr/>
      <dgm:t>
        <a:bodyPr/>
        <a:lstStyle/>
        <a:p>
          <a:endParaRPr lang="ru-RU" dirty="0"/>
        </a:p>
      </dgm:t>
    </dgm:pt>
    <dgm:pt modelId="{5B6B3804-55FC-4595-8005-67C72987B966}" type="parTrans" cxnId="{9BC3A4BB-0DB3-4F5A-8AF9-8BFED5A955D5}">
      <dgm:prSet/>
      <dgm:spPr/>
      <dgm:t>
        <a:bodyPr/>
        <a:lstStyle/>
        <a:p>
          <a:endParaRPr lang="ru-RU"/>
        </a:p>
      </dgm:t>
    </dgm:pt>
    <dgm:pt modelId="{E7182E27-0C79-437B-BC05-A820573C941B}" type="sibTrans" cxnId="{9BC3A4BB-0DB3-4F5A-8AF9-8BFED5A955D5}">
      <dgm:prSet/>
      <dgm:spPr/>
      <dgm:t>
        <a:bodyPr/>
        <a:lstStyle/>
        <a:p>
          <a:endParaRPr lang="ru-RU"/>
        </a:p>
      </dgm:t>
    </dgm:pt>
    <dgm:pt modelId="{3E45D5FF-4D05-4F62-9465-42CDCAD94252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ОБЩЕГОСУДАРСТВЕННЫЕ ВОПРОСЫ</a:t>
          </a:r>
          <a:endParaRPr lang="ru-RU" dirty="0"/>
        </a:p>
      </dgm:t>
    </dgm:pt>
    <dgm:pt modelId="{35E4A87B-2B3E-4A9D-B7C3-C5CA23660098}" type="parTrans" cxnId="{23F8CEF1-A7E6-4E34-90B5-B61F346F83AC}">
      <dgm:prSet/>
      <dgm:spPr/>
      <dgm:t>
        <a:bodyPr/>
        <a:lstStyle/>
        <a:p>
          <a:endParaRPr lang="ru-RU"/>
        </a:p>
      </dgm:t>
    </dgm:pt>
    <dgm:pt modelId="{B589EF44-2B31-415E-9CEB-34CCAFD25D0E}" type="sibTrans" cxnId="{23F8CEF1-A7E6-4E34-90B5-B61F346F83AC}">
      <dgm:prSet/>
      <dgm:spPr/>
      <dgm:t>
        <a:bodyPr/>
        <a:lstStyle/>
        <a:p>
          <a:endParaRPr lang="ru-RU"/>
        </a:p>
      </dgm:t>
    </dgm:pt>
    <dgm:pt modelId="{6225CA13-1C90-4D91-884D-6C89339BD11E}">
      <dgm:prSet/>
      <dgm:spPr/>
      <dgm:t>
        <a:bodyPr/>
        <a:lstStyle/>
        <a:p>
          <a:r>
            <a:rPr lang="ru-RU" dirty="0" smtClean="0"/>
            <a:t>ОБЩЕГОСУДАРСТВЕННЫЕ ВОПРОСЫ -15 765 337 </a:t>
          </a:r>
          <a:r>
            <a:rPr lang="ru-RU" dirty="0" err="1" smtClean="0"/>
            <a:t>руб</a:t>
          </a:r>
          <a:endParaRPr lang="ru-RU" dirty="0"/>
        </a:p>
      </dgm:t>
    </dgm:pt>
    <dgm:pt modelId="{A5101E12-CB0D-4695-A0C0-01544EEA4F68}" type="parTrans" cxnId="{04F98456-6EFB-4E71-B381-D6BA8514CE29}">
      <dgm:prSet/>
      <dgm:spPr/>
      <dgm:t>
        <a:bodyPr/>
        <a:lstStyle/>
        <a:p>
          <a:endParaRPr lang="ru-RU"/>
        </a:p>
      </dgm:t>
    </dgm:pt>
    <dgm:pt modelId="{BB4D0369-307B-4686-B280-BC88460689E0}" type="sibTrans" cxnId="{04F98456-6EFB-4E71-B381-D6BA8514CE29}">
      <dgm:prSet/>
      <dgm:spPr/>
      <dgm:t>
        <a:bodyPr/>
        <a:lstStyle/>
        <a:p>
          <a:endParaRPr lang="ru-RU"/>
        </a:p>
      </dgm:t>
    </dgm:pt>
    <dgm:pt modelId="{914EB903-D048-48EA-95D1-4E39F2C144E0}">
      <dgm:prSet/>
      <dgm:spPr/>
      <dgm:t>
        <a:bodyPr/>
        <a:lstStyle/>
        <a:p>
          <a:r>
            <a:rPr lang="ru-RU" dirty="0" smtClean="0"/>
            <a:t>НАЦИОНАЛЬНАЯ ОБОРОНА – 197 291 </a:t>
          </a:r>
          <a:r>
            <a:rPr lang="ru-RU" dirty="0" err="1" smtClean="0"/>
            <a:t>руб</a:t>
          </a:r>
          <a:endParaRPr lang="ru-RU" dirty="0"/>
        </a:p>
      </dgm:t>
    </dgm:pt>
    <dgm:pt modelId="{CD4486F3-3CE6-4D56-8602-EA128D34AC77}" type="parTrans" cxnId="{3B0C92E9-7DED-451F-86AA-F110243DABE7}">
      <dgm:prSet/>
      <dgm:spPr/>
      <dgm:t>
        <a:bodyPr/>
        <a:lstStyle/>
        <a:p>
          <a:endParaRPr lang="ru-RU"/>
        </a:p>
      </dgm:t>
    </dgm:pt>
    <dgm:pt modelId="{071EC9EF-370A-45AD-A20B-EC3066595D5F}" type="sibTrans" cxnId="{3B0C92E9-7DED-451F-86AA-F110243DABE7}">
      <dgm:prSet/>
      <dgm:spPr/>
      <dgm:t>
        <a:bodyPr/>
        <a:lstStyle/>
        <a:p>
          <a:endParaRPr lang="ru-RU"/>
        </a:p>
      </dgm:t>
    </dgm:pt>
    <dgm:pt modelId="{AC988E16-0888-44F5-9447-4886A1F0DDEB}">
      <dgm:prSet/>
      <dgm:spPr/>
      <dgm:t>
        <a:bodyPr/>
        <a:lstStyle/>
        <a:p>
          <a:r>
            <a:rPr lang="ru-RU" dirty="0" smtClean="0"/>
            <a:t>НАЦИОНАЛЬНАЯ БЕЗОПАСНОСТЬ – 396 985 </a:t>
          </a:r>
          <a:r>
            <a:rPr lang="ru-RU" dirty="0" err="1" smtClean="0"/>
            <a:t>руб</a:t>
          </a:r>
          <a:endParaRPr lang="ru-RU" dirty="0"/>
        </a:p>
      </dgm:t>
    </dgm:pt>
    <dgm:pt modelId="{F26E9413-1DB5-45A7-8164-D584D1250734}" type="parTrans" cxnId="{DFFB1AC7-B13F-4C83-96A7-36EB38CDC936}">
      <dgm:prSet/>
      <dgm:spPr/>
      <dgm:t>
        <a:bodyPr/>
        <a:lstStyle/>
        <a:p>
          <a:endParaRPr lang="ru-RU"/>
        </a:p>
      </dgm:t>
    </dgm:pt>
    <dgm:pt modelId="{B56348E2-9969-4605-B75A-048562D51781}" type="sibTrans" cxnId="{DFFB1AC7-B13F-4C83-96A7-36EB38CDC936}">
      <dgm:prSet/>
      <dgm:spPr/>
      <dgm:t>
        <a:bodyPr/>
        <a:lstStyle/>
        <a:p>
          <a:endParaRPr lang="ru-RU"/>
        </a:p>
      </dgm:t>
    </dgm:pt>
    <dgm:pt modelId="{17C2F563-90B2-4260-B3D4-AFF3060DCF79}">
      <dgm:prSet/>
      <dgm:spPr/>
      <dgm:t>
        <a:bodyPr/>
        <a:lstStyle/>
        <a:p>
          <a:r>
            <a:rPr lang="ru-RU" dirty="0" smtClean="0"/>
            <a:t>ЭКОНОМИКА – 2 178 962 </a:t>
          </a:r>
          <a:r>
            <a:rPr lang="ru-RU" dirty="0" err="1" smtClean="0"/>
            <a:t>руб</a:t>
          </a:r>
          <a:endParaRPr lang="ru-RU" dirty="0"/>
        </a:p>
      </dgm:t>
    </dgm:pt>
    <dgm:pt modelId="{E60AA805-DA7A-4871-99D3-AA7B7C7B912B}" type="parTrans" cxnId="{6B815CBA-1330-4B7F-86A2-37F49D16CCE5}">
      <dgm:prSet/>
      <dgm:spPr/>
      <dgm:t>
        <a:bodyPr/>
        <a:lstStyle/>
        <a:p>
          <a:endParaRPr lang="ru-RU"/>
        </a:p>
      </dgm:t>
    </dgm:pt>
    <dgm:pt modelId="{A0405205-A855-4523-A179-3A6893F3FCED}" type="sibTrans" cxnId="{6B815CBA-1330-4B7F-86A2-37F49D16CCE5}">
      <dgm:prSet/>
      <dgm:spPr/>
      <dgm:t>
        <a:bodyPr/>
        <a:lstStyle/>
        <a:p>
          <a:endParaRPr lang="ru-RU"/>
        </a:p>
      </dgm:t>
    </dgm:pt>
    <dgm:pt modelId="{450252E6-2134-4166-B008-72F2B9ECB28B}">
      <dgm:prSet/>
      <dgm:spPr/>
      <dgm:t>
        <a:bodyPr/>
        <a:lstStyle/>
        <a:p>
          <a:r>
            <a:rPr lang="ru-RU" dirty="0" smtClean="0"/>
            <a:t>ЖКХ – 10 927 799 </a:t>
          </a:r>
          <a:r>
            <a:rPr lang="ru-RU" dirty="0" err="1" smtClean="0"/>
            <a:t>руб</a:t>
          </a:r>
          <a:endParaRPr lang="ru-RU" dirty="0"/>
        </a:p>
      </dgm:t>
    </dgm:pt>
    <dgm:pt modelId="{B027F0CF-B40B-4D69-998A-A078BEE698EE}" type="parTrans" cxnId="{67A2E5D5-FEDB-468E-A089-E1B15C3393E0}">
      <dgm:prSet/>
      <dgm:spPr/>
      <dgm:t>
        <a:bodyPr/>
        <a:lstStyle/>
        <a:p>
          <a:endParaRPr lang="ru-RU"/>
        </a:p>
      </dgm:t>
    </dgm:pt>
    <dgm:pt modelId="{8D1DDA2B-45B8-4A4C-AF70-31B4BC352DCB}" type="sibTrans" cxnId="{67A2E5D5-FEDB-468E-A089-E1B15C3393E0}">
      <dgm:prSet/>
      <dgm:spPr/>
      <dgm:t>
        <a:bodyPr/>
        <a:lstStyle/>
        <a:p>
          <a:endParaRPr lang="ru-RU"/>
        </a:p>
      </dgm:t>
    </dgm:pt>
    <dgm:pt modelId="{09580732-26D2-44D1-AB70-1069E73444CD}">
      <dgm:prSet/>
      <dgm:spPr/>
      <dgm:t>
        <a:bodyPr/>
        <a:lstStyle/>
        <a:p>
          <a:r>
            <a:rPr lang="ru-RU" dirty="0" smtClean="0"/>
            <a:t>ОБРАЗОВАНИЕ – 59 600 </a:t>
          </a:r>
          <a:r>
            <a:rPr lang="ru-RU" dirty="0" err="1" smtClean="0"/>
            <a:t>руб</a:t>
          </a:r>
          <a:endParaRPr lang="ru-RU" dirty="0"/>
        </a:p>
      </dgm:t>
    </dgm:pt>
    <dgm:pt modelId="{7F1247A3-210D-41FE-A856-FDEC81B3841F}" type="parTrans" cxnId="{2E8D87A4-2B0F-47FD-AF45-B88C814A9BEC}">
      <dgm:prSet/>
      <dgm:spPr/>
      <dgm:t>
        <a:bodyPr/>
        <a:lstStyle/>
        <a:p>
          <a:endParaRPr lang="ru-RU"/>
        </a:p>
      </dgm:t>
    </dgm:pt>
    <dgm:pt modelId="{2F9C91EF-8CD8-43B0-9B03-C7C9D1E5AC20}" type="sibTrans" cxnId="{2E8D87A4-2B0F-47FD-AF45-B88C814A9BEC}">
      <dgm:prSet/>
      <dgm:spPr/>
      <dgm:t>
        <a:bodyPr/>
        <a:lstStyle/>
        <a:p>
          <a:endParaRPr lang="ru-RU"/>
        </a:p>
      </dgm:t>
    </dgm:pt>
    <dgm:pt modelId="{C764D7AD-BA43-474F-BAAF-F64165F2A108}">
      <dgm:prSet/>
      <dgm:spPr/>
      <dgm:t>
        <a:bodyPr/>
        <a:lstStyle/>
        <a:p>
          <a:r>
            <a:rPr lang="ru-RU" dirty="0" smtClean="0"/>
            <a:t>МОЛОДЕЖНАЯ ПОЛИТИКА – 59 600 </a:t>
          </a:r>
          <a:r>
            <a:rPr lang="ru-RU" dirty="0" err="1" smtClean="0"/>
            <a:t>руб</a:t>
          </a:r>
          <a:endParaRPr lang="ru-RU" dirty="0"/>
        </a:p>
      </dgm:t>
    </dgm:pt>
    <dgm:pt modelId="{B1012C88-ADF2-4ABA-B088-C8C664D718EF}" type="parTrans" cxnId="{E91FCE0B-C81E-4D77-8F78-92C857FC7A30}">
      <dgm:prSet/>
      <dgm:spPr/>
      <dgm:t>
        <a:bodyPr/>
        <a:lstStyle/>
        <a:p>
          <a:endParaRPr lang="ru-RU"/>
        </a:p>
      </dgm:t>
    </dgm:pt>
    <dgm:pt modelId="{E4F9BAC7-A2FF-4A01-919C-C9CD38830AB0}" type="sibTrans" cxnId="{E91FCE0B-C81E-4D77-8F78-92C857FC7A30}">
      <dgm:prSet/>
      <dgm:spPr/>
      <dgm:t>
        <a:bodyPr/>
        <a:lstStyle/>
        <a:p>
          <a:endParaRPr lang="ru-RU"/>
        </a:p>
      </dgm:t>
    </dgm:pt>
    <dgm:pt modelId="{C3B0DED0-C646-4F71-8F01-AFFDB454E0F9}" type="pres">
      <dgm:prSet presAssocID="{7587B5CE-0AB3-45C5-895F-7D76F7EE5B1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A7E881-2C4B-4AFB-822D-2D447AE8BD3A}" type="pres">
      <dgm:prSet presAssocID="{3E45D5FF-4D05-4F62-9465-42CDCAD94252}" presName="composite" presStyleCnt="0"/>
      <dgm:spPr/>
    </dgm:pt>
    <dgm:pt modelId="{9B823E2A-51D4-46BB-86AB-81A232F2053C}" type="pres">
      <dgm:prSet presAssocID="{3E45D5FF-4D05-4F62-9465-42CDCAD94252}" presName="parentText" presStyleLbl="alignNode1" presStyleIdx="0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DE189-FF80-44A3-A143-E4226653BC8B}" type="pres">
      <dgm:prSet presAssocID="{3E45D5FF-4D05-4F62-9465-42CDCAD94252}" presName="descendantText" presStyleLbl="alignAcc1" presStyleIdx="0" presStyleCnt="9" custLinFactNeighborX="2363" custLinFactNeighborY="-1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07FC9-49A1-4499-8B71-AC679086D6A2}" type="pres">
      <dgm:prSet presAssocID="{B589EF44-2B31-415E-9CEB-34CCAFD25D0E}" presName="sp" presStyleCnt="0"/>
      <dgm:spPr/>
    </dgm:pt>
    <dgm:pt modelId="{91ECC8F3-8977-432A-9C33-2149348EA2B4}" type="pres">
      <dgm:prSet presAssocID="{19ACB76B-8A69-413D-9DB5-0D9DC6ABD87C}" presName="composite" presStyleCnt="0"/>
      <dgm:spPr/>
    </dgm:pt>
    <dgm:pt modelId="{9F099C69-83B7-487A-B4F9-84F57E684370}" type="pres">
      <dgm:prSet presAssocID="{19ACB76B-8A69-413D-9DB5-0D9DC6ABD87C}" presName="parentText" presStyleLbl="align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1C66A-E11E-411C-ADCB-D5090257BD04}" type="pres">
      <dgm:prSet presAssocID="{19ACB76B-8A69-413D-9DB5-0D9DC6ABD87C}" presName="descendantText" presStyleLbl="alignAcc1" presStyleIdx="1" presStyleCnt="9" custLinFactNeighborX="-415" custLinFactNeighborY="-6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9AF-3659-448B-A65B-5AFD1FB26F77}" type="pres">
      <dgm:prSet presAssocID="{3A10CEFC-E0BD-4F41-9131-E9C37386258F}" presName="sp" presStyleCnt="0"/>
      <dgm:spPr/>
    </dgm:pt>
    <dgm:pt modelId="{B90E4222-69B5-4DBD-B610-ED3B2D0F9FF2}" type="pres">
      <dgm:prSet presAssocID="{3C2FEB4A-BA56-4A1C-88FE-5826597A7C1E}" presName="composite" presStyleCnt="0"/>
      <dgm:spPr/>
    </dgm:pt>
    <dgm:pt modelId="{3A303E04-8918-4BBE-A10C-E22296B3FD9A}" type="pres">
      <dgm:prSet presAssocID="{3C2FEB4A-BA56-4A1C-88FE-5826597A7C1E}" presName="parentText" presStyleLbl="align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8F79BC-0E00-4F62-B323-67140B2DFB05}" type="pres">
      <dgm:prSet presAssocID="{3C2FEB4A-BA56-4A1C-88FE-5826597A7C1E}" presName="descendantText" presStyleLbl="align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7015F-24CE-4CAD-B170-A32830E61C41}" type="pres">
      <dgm:prSet presAssocID="{94EDF85B-4928-4F72-8EA5-E6EE4F1D6C6F}" presName="sp" presStyleCnt="0"/>
      <dgm:spPr/>
    </dgm:pt>
    <dgm:pt modelId="{66BBCC66-5BEB-45D4-AB80-C49FCB88F879}" type="pres">
      <dgm:prSet presAssocID="{F9DF05B7-C596-4617-BE4D-0B90534B2E8E}" presName="composite" presStyleCnt="0"/>
      <dgm:spPr/>
    </dgm:pt>
    <dgm:pt modelId="{186641BA-BD8F-4C48-9C37-0B411CCF9D25}" type="pres">
      <dgm:prSet presAssocID="{F9DF05B7-C596-4617-BE4D-0B90534B2E8E}" presName="parentText" presStyleLbl="align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DAED0-9F49-4030-BA18-76340AB13743}" type="pres">
      <dgm:prSet presAssocID="{F9DF05B7-C596-4617-BE4D-0B90534B2E8E}" presName="descendantText" presStyleLbl="alignAcc1" presStyleIdx="3" presStyleCnt="9" custLinFactNeighborX="-415" custLinFactNeighborY="15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221-57E8-458A-B2C0-384ADC6C171E}" type="pres">
      <dgm:prSet presAssocID="{DC99CD63-46A5-4C82-9349-3E72C5DA5399}" presName="sp" presStyleCnt="0"/>
      <dgm:spPr/>
    </dgm:pt>
    <dgm:pt modelId="{432C1607-B214-41C1-AF3A-15EB92A71DCC}" type="pres">
      <dgm:prSet presAssocID="{73172E7C-86F3-4F79-9B11-0BC85F2C9743}" presName="composite" presStyleCnt="0"/>
      <dgm:spPr/>
    </dgm:pt>
    <dgm:pt modelId="{08E051F8-AA45-4C2E-9FDA-599195069C00}" type="pres">
      <dgm:prSet presAssocID="{73172E7C-86F3-4F79-9B11-0BC85F2C9743}" presName="parentText" presStyleLbl="align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C96CC-7DB3-4093-BD31-BFFB1A42FB0D}" type="pres">
      <dgm:prSet presAssocID="{73172E7C-86F3-4F79-9B11-0BC85F2C9743}" presName="descendantText" presStyleLbl="align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68ED2-2373-4EF9-AE35-955264CB599F}" type="pres">
      <dgm:prSet presAssocID="{E7182E27-0C79-437B-BC05-A820573C941B}" presName="sp" presStyleCnt="0"/>
      <dgm:spPr/>
    </dgm:pt>
    <dgm:pt modelId="{86A9DA44-713B-4B3D-A8C0-C900C515B003}" type="pres">
      <dgm:prSet presAssocID="{F46E5F60-1D09-4585-8DC0-A84F7A39743B}" presName="composite" presStyleCnt="0"/>
      <dgm:spPr/>
    </dgm:pt>
    <dgm:pt modelId="{E0172D7E-574C-49CD-AF36-9487101F7FA8}" type="pres">
      <dgm:prSet presAssocID="{F46E5F60-1D09-4585-8DC0-A84F7A39743B}" presName="parentText" presStyleLbl="align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6AE61-330E-4D4D-9A1C-AC56C3B32326}" type="pres">
      <dgm:prSet presAssocID="{F46E5F60-1D09-4585-8DC0-A84F7A39743B}" presName="descendantText" presStyleLbl="align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867C0-4E40-481F-A2A0-7A0A32914BFA}" type="pres">
      <dgm:prSet presAssocID="{67F2753F-F5B0-4FDB-82D4-4C15787D3C0A}" presName="sp" presStyleCnt="0"/>
      <dgm:spPr/>
    </dgm:pt>
    <dgm:pt modelId="{BCE4EBAC-2F01-450A-AA6A-A9BF7DFAB0E5}" type="pres">
      <dgm:prSet presAssocID="{5CF539B6-0DCE-47C0-8BB0-A3361174E20A}" presName="composite" presStyleCnt="0"/>
      <dgm:spPr/>
    </dgm:pt>
    <dgm:pt modelId="{EEE00150-5071-4854-AC83-898B932FA158}" type="pres">
      <dgm:prSet presAssocID="{5CF539B6-0DCE-47C0-8BB0-A3361174E20A}" presName="parentText" presStyleLbl="align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8FA87-69D2-4A9C-9E97-2DABDB76417F}" type="pres">
      <dgm:prSet presAssocID="{5CF539B6-0DCE-47C0-8BB0-A3361174E20A}" presName="descendantText" presStyleLbl="alignAcc1" presStyleIdx="6" presStyleCnt="9" custLinFactNeighborX="-509" custLinFactNeighborY="-2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447DD-60C4-4BC8-AF51-1C81D1D3749A}" type="pres">
      <dgm:prSet presAssocID="{4D106960-F0AC-4DC9-9132-EFE6032204C4}" presName="sp" presStyleCnt="0"/>
      <dgm:spPr/>
    </dgm:pt>
    <dgm:pt modelId="{C2CA73BB-B82F-4CA3-B4D9-F13F2BBAD8A9}" type="pres">
      <dgm:prSet presAssocID="{544D947E-EFD5-4FA2-904A-A5BB9FB2F768}" presName="composite" presStyleCnt="0"/>
      <dgm:spPr/>
    </dgm:pt>
    <dgm:pt modelId="{54E2470E-9E74-42C8-984B-1C5EA877028B}" type="pres">
      <dgm:prSet presAssocID="{544D947E-EFD5-4FA2-904A-A5BB9FB2F768}" presName="parentText" presStyleLbl="align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8CC36-22ED-49BF-B601-83068DC2744D}" type="pres">
      <dgm:prSet presAssocID="{544D947E-EFD5-4FA2-904A-A5BB9FB2F768}" presName="descendantText" presStyleLbl="align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7C2CE-F64C-443C-B7B4-BD7AF2AD7B7B}" type="pres">
      <dgm:prSet presAssocID="{967AAD1F-E869-411A-829D-C3A472699546}" presName="sp" presStyleCnt="0"/>
      <dgm:spPr/>
    </dgm:pt>
    <dgm:pt modelId="{B0B61C64-2FF0-446A-8E0C-7D70D23004AE}" type="pres">
      <dgm:prSet presAssocID="{37DECB68-62A8-47C5-B1BC-947D6EB894F3}" presName="composite" presStyleCnt="0"/>
      <dgm:spPr/>
    </dgm:pt>
    <dgm:pt modelId="{276E1381-1B25-4801-B6D7-12A02947FF44}" type="pres">
      <dgm:prSet presAssocID="{37DECB68-62A8-47C5-B1BC-947D6EB894F3}" presName="parentText" presStyleLbl="align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00C55-A361-4034-B786-F9E66358BA1C}" type="pres">
      <dgm:prSet presAssocID="{37DECB68-62A8-47C5-B1BC-947D6EB894F3}" presName="descendantText" presStyleLbl="align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B88247-7AC6-48A5-B672-D5BB90DAD0E8}" type="presOf" srcId="{37DECB68-62A8-47C5-B1BC-947D6EB894F3}" destId="{276E1381-1B25-4801-B6D7-12A02947FF44}" srcOrd="0" destOrd="0" presId="urn:microsoft.com/office/officeart/2005/8/layout/chevron2"/>
    <dgm:cxn modelId="{846E344A-9D9F-4839-8808-23611B69B42E}" srcId="{7587B5CE-0AB3-45C5-895F-7D76F7EE5B1E}" destId="{3C2FEB4A-BA56-4A1C-88FE-5826597A7C1E}" srcOrd="2" destOrd="0" parTransId="{05AA978B-A778-41B9-A9C9-5D2D77C40101}" sibTransId="{94EDF85B-4928-4F72-8EA5-E6EE4F1D6C6F}"/>
    <dgm:cxn modelId="{7705B9C0-C35E-4679-8DC0-5E6B6FBB5C96}" type="presOf" srcId="{3E45D5FF-4D05-4F62-9465-42CDCAD94252}" destId="{9B823E2A-51D4-46BB-86AB-81A232F2053C}" srcOrd="0" destOrd="0" presId="urn:microsoft.com/office/officeart/2005/8/layout/chevron2"/>
    <dgm:cxn modelId="{6E83FF19-C604-4053-9018-59E96743F4DD}" srcId="{7587B5CE-0AB3-45C5-895F-7D76F7EE5B1E}" destId="{F9DF05B7-C596-4617-BE4D-0B90534B2E8E}" srcOrd="3" destOrd="0" parTransId="{2DE50691-88F2-4B3D-8169-F9969DE5BDBC}" sibTransId="{DC99CD63-46A5-4C82-9349-3E72C5DA5399}"/>
    <dgm:cxn modelId="{6B815CBA-1330-4B7F-86A2-37F49D16CCE5}" srcId="{F9DF05B7-C596-4617-BE4D-0B90534B2E8E}" destId="{17C2F563-90B2-4260-B3D4-AFF3060DCF79}" srcOrd="0" destOrd="0" parTransId="{E60AA805-DA7A-4871-99D3-AA7B7C7B912B}" sibTransId="{A0405205-A855-4523-A179-3A6893F3FCED}"/>
    <dgm:cxn modelId="{21A004DA-D0B3-4AEF-9A79-B027ED2684B4}" srcId="{7587B5CE-0AB3-45C5-895F-7D76F7EE5B1E}" destId="{F46E5F60-1D09-4585-8DC0-A84F7A39743B}" srcOrd="5" destOrd="0" parTransId="{A3813699-7FE1-4FDB-991F-A6C9B0CA071A}" sibTransId="{67F2753F-F5B0-4FDB-82D4-4C15787D3C0A}"/>
    <dgm:cxn modelId="{23F8CEF1-A7E6-4E34-90B5-B61F346F83AC}" srcId="{7587B5CE-0AB3-45C5-895F-7D76F7EE5B1E}" destId="{3E45D5FF-4D05-4F62-9465-42CDCAD94252}" srcOrd="0" destOrd="0" parTransId="{35E4A87B-2B3E-4A9D-B7C3-C5CA23660098}" sibTransId="{B589EF44-2B31-415E-9CEB-34CCAFD25D0E}"/>
    <dgm:cxn modelId="{DFFB1AC7-B13F-4C83-96A7-36EB38CDC936}" srcId="{3C2FEB4A-BA56-4A1C-88FE-5826597A7C1E}" destId="{AC988E16-0888-44F5-9447-4886A1F0DDEB}" srcOrd="0" destOrd="0" parTransId="{F26E9413-1DB5-45A7-8164-D584D1250734}" sibTransId="{B56348E2-9969-4605-B75A-048562D51781}"/>
    <dgm:cxn modelId="{161EBFF3-EB1D-4CF9-A53D-B16BDAFEFEAD}" type="presOf" srcId="{AC988E16-0888-44F5-9447-4886A1F0DDEB}" destId="{F18F79BC-0E00-4F62-B323-67140B2DFB05}" srcOrd="0" destOrd="0" presId="urn:microsoft.com/office/officeart/2005/8/layout/chevron2"/>
    <dgm:cxn modelId="{1E95E7BC-1E84-4D24-B7BF-770E6B795A30}" srcId="{7587B5CE-0AB3-45C5-895F-7D76F7EE5B1E}" destId="{19ACB76B-8A69-413D-9DB5-0D9DC6ABD87C}" srcOrd="1" destOrd="0" parTransId="{A6CA857C-D1B7-40EA-84BD-F655C060FC93}" sibTransId="{3A10CEFC-E0BD-4F41-9131-E9C37386258F}"/>
    <dgm:cxn modelId="{12AA41DD-CD08-43A8-9944-803F5222BB8B}" type="presOf" srcId="{73172E7C-86F3-4F79-9B11-0BC85F2C9743}" destId="{08E051F8-AA45-4C2E-9FDA-599195069C00}" srcOrd="0" destOrd="0" presId="urn:microsoft.com/office/officeart/2005/8/layout/chevron2"/>
    <dgm:cxn modelId="{F56B5791-FCB5-4128-9176-0EBB48DF53A3}" type="presOf" srcId="{7587B5CE-0AB3-45C5-895F-7D76F7EE5B1E}" destId="{C3B0DED0-C646-4F71-8F01-AFFDB454E0F9}" srcOrd="0" destOrd="0" presId="urn:microsoft.com/office/officeart/2005/8/layout/chevron2"/>
    <dgm:cxn modelId="{60B44A6F-43A7-4397-9644-3909BD75CA26}" type="presOf" srcId="{450252E6-2134-4166-B008-72F2B9ECB28B}" destId="{C3CC96CC-7DB3-4093-BD31-BFFB1A42FB0D}" srcOrd="0" destOrd="0" presId="urn:microsoft.com/office/officeart/2005/8/layout/chevron2"/>
    <dgm:cxn modelId="{3B0C92E9-7DED-451F-86AA-F110243DABE7}" srcId="{19ACB76B-8A69-413D-9DB5-0D9DC6ABD87C}" destId="{914EB903-D048-48EA-95D1-4E39F2C144E0}" srcOrd="0" destOrd="0" parTransId="{CD4486F3-3CE6-4D56-8602-EA128D34AC77}" sibTransId="{071EC9EF-370A-45AD-A20B-EC3066595D5F}"/>
    <dgm:cxn modelId="{D472B72D-5EA5-4818-9B62-C48167E3750E}" type="presOf" srcId="{914EB903-D048-48EA-95D1-4E39F2C144E0}" destId="{D191C66A-E11E-411C-ADCB-D5090257BD04}" srcOrd="0" destOrd="0" presId="urn:microsoft.com/office/officeart/2005/8/layout/chevron2"/>
    <dgm:cxn modelId="{1B107BA1-DC9F-4CAB-B05C-93922BF65A5E}" type="presOf" srcId="{3C2FEB4A-BA56-4A1C-88FE-5826597A7C1E}" destId="{3A303E04-8918-4BBE-A10C-E22296B3FD9A}" srcOrd="0" destOrd="0" presId="urn:microsoft.com/office/officeart/2005/8/layout/chevron2"/>
    <dgm:cxn modelId="{A3528FA3-CB0B-4FDC-B0D7-86123313C149}" srcId="{7587B5CE-0AB3-45C5-895F-7D76F7EE5B1E}" destId="{5CF539B6-0DCE-47C0-8BB0-A3361174E20A}" srcOrd="6" destOrd="0" parTransId="{BB9B6456-1152-46CD-8224-F8A0E1439362}" sibTransId="{4D106960-F0AC-4DC9-9132-EFE6032204C4}"/>
    <dgm:cxn modelId="{E91FCE0B-C81E-4D77-8F78-92C857FC7A30}" srcId="{5CF539B6-0DCE-47C0-8BB0-A3361174E20A}" destId="{C764D7AD-BA43-474F-BAAF-F64165F2A108}" srcOrd="0" destOrd="0" parTransId="{B1012C88-ADF2-4ABA-B088-C8C664D718EF}" sibTransId="{E4F9BAC7-A2FF-4A01-919C-C9CD38830AB0}"/>
    <dgm:cxn modelId="{A23D36D2-6F58-4E43-B9D2-0D1E10587135}" type="presOf" srcId="{544D947E-EFD5-4FA2-904A-A5BB9FB2F768}" destId="{54E2470E-9E74-42C8-984B-1C5EA877028B}" srcOrd="0" destOrd="0" presId="urn:microsoft.com/office/officeart/2005/8/layout/chevron2"/>
    <dgm:cxn modelId="{C686774F-CFEE-4261-B25F-6D3B6B792E61}" type="presOf" srcId="{09580732-26D2-44D1-AB70-1069E73444CD}" destId="{7EE6AE61-330E-4D4D-9A1C-AC56C3B32326}" srcOrd="0" destOrd="0" presId="urn:microsoft.com/office/officeart/2005/8/layout/chevron2"/>
    <dgm:cxn modelId="{2E8D87A4-2B0F-47FD-AF45-B88C814A9BEC}" srcId="{F46E5F60-1D09-4585-8DC0-A84F7A39743B}" destId="{09580732-26D2-44D1-AB70-1069E73444CD}" srcOrd="0" destOrd="0" parTransId="{7F1247A3-210D-41FE-A856-FDEC81B3841F}" sibTransId="{2F9C91EF-8CD8-43B0-9B03-C7C9D1E5AC20}"/>
    <dgm:cxn modelId="{AD27F293-6219-4023-A46E-16CB836E446C}" type="presOf" srcId="{6225CA13-1C90-4D91-884D-6C89339BD11E}" destId="{C2BDE189-FF80-44A3-A143-E4226653BC8B}" srcOrd="0" destOrd="0" presId="urn:microsoft.com/office/officeart/2005/8/layout/chevron2"/>
    <dgm:cxn modelId="{B421C7BE-6E45-4634-87E0-B9DAB487FA41}" type="presOf" srcId="{F46E5F60-1D09-4585-8DC0-A84F7A39743B}" destId="{E0172D7E-574C-49CD-AF36-9487101F7FA8}" srcOrd="0" destOrd="0" presId="urn:microsoft.com/office/officeart/2005/8/layout/chevron2"/>
    <dgm:cxn modelId="{D2C93142-8CFF-485B-9CED-C03604120545}" type="presOf" srcId="{EFDCFDE3-F3B9-46B0-B33C-F92A8DFF7E01}" destId="{DC700C55-A361-4034-B786-F9E66358BA1C}" srcOrd="0" destOrd="0" presId="urn:microsoft.com/office/officeart/2005/8/layout/chevron2"/>
    <dgm:cxn modelId="{67A2E5D5-FEDB-468E-A089-E1B15C3393E0}" srcId="{73172E7C-86F3-4F79-9B11-0BC85F2C9743}" destId="{450252E6-2134-4166-B008-72F2B9ECB28B}" srcOrd="0" destOrd="0" parTransId="{B027F0CF-B40B-4D69-998A-A078BEE698EE}" sibTransId="{8D1DDA2B-45B8-4A4C-AF70-31B4BC352DCB}"/>
    <dgm:cxn modelId="{D992A3FD-E060-4296-9119-03F30B23499C}" srcId="{7587B5CE-0AB3-45C5-895F-7D76F7EE5B1E}" destId="{544D947E-EFD5-4FA2-904A-A5BB9FB2F768}" srcOrd="7" destOrd="0" parTransId="{964A4AA4-1174-4A4D-B276-F58164C2DCFD}" sibTransId="{967AAD1F-E869-411A-829D-C3A472699546}"/>
    <dgm:cxn modelId="{F5C7059D-5D51-4B8C-BBD8-55807F531DF7}" srcId="{544D947E-EFD5-4FA2-904A-A5BB9FB2F768}" destId="{B8048917-A9C3-458F-8345-4A237A3D1078}" srcOrd="0" destOrd="0" parTransId="{674953A7-D620-49E6-8A3E-7F6FC9A9D61C}" sibTransId="{E3FB6F28-CA53-41B0-9B61-C9E5A0DEF1C0}"/>
    <dgm:cxn modelId="{F636D261-A7E6-4819-BBF2-EB845DFFEF26}" type="presOf" srcId="{17C2F563-90B2-4260-B3D4-AFF3060DCF79}" destId="{0A6DAED0-9F49-4030-BA18-76340AB13743}" srcOrd="0" destOrd="0" presId="urn:microsoft.com/office/officeart/2005/8/layout/chevron2"/>
    <dgm:cxn modelId="{43A06B6B-5A4E-4761-A04D-12D6560CAAEB}" srcId="{37DECB68-62A8-47C5-B1BC-947D6EB894F3}" destId="{EFDCFDE3-F3B9-46B0-B33C-F92A8DFF7E01}" srcOrd="0" destOrd="0" parTransId="{B248A2B6-A05F-4006-8511-EA8167CEEA13}" sibTransId="{8CBE3943-6866-4EF7-A064-95820199561A}"/>
    <dgm:cxn modelId="{9BC3A4BB-0DB3-4F5A-8AF9-8BFED5A955D5}" srcId="{7587B5CE-0AB3-45C5-895F-7D76F7EE5B1E}" destId="{73172E7C-86F3-4F79-9B11-0BC85F2C9743}" srcOrd="4" destOrd="0" parTransId="{5B6B3804-55FC-4595-8005-67C72987B966}" sibTransId="{E7182E27-0C79-437B-BC05-A820573C941B}"/>
    <dgm:cxn modelId="{A16EAF30-A0F8-4E23-BB6C-F1513EFAADD6}" srcId="{7587B5CE-0AB3-45C5-895F-7D76F7EE5B1E}" destId="{37DECB68-62A8-47C5-B1BC-947D6EB894F3}" srcOrd="8" destOrd="0" parTransId="{05FAFA2B-ADA7-4874-BE40-20739634C570}" sibTransId="{AA5E5A4C-A95B-4C4E-89A5-0F31333A0B7D}"/>
    <dgm:cxn modelId="{E2B38FDA-A139-46BC-BB1E-00BB4336A3CC}" type="presOf" srcId="{B8048917-A9C3-458F-8345-4A237A3D1078}" destId="{8028CC36-22ED-49BF-B601-83068DC2744D}" srcOrd="0" destOrd="0" presId="urn:microsoft.com/office/officeart/2005/8/layout/chevron2"/>
    <dgm:cxn modelId="{67A69A68-08DE-476C-B878-C651DDEEBFEF}" type="presOf" srcId="{F9DF05B7-C596-4617-BE4D-0B90534B2E8E}" destId="{186641BA-BD8F-4C48-9C37-0B411CCF9D25}" srcOrd="0" destOrd="0" presId="urn:microsoft.com/office/officeart/2005/8/layout/chevron2"/>
    <dgm:cxn modelId="{D08EE5A2-2B73-46A1-8EEE-CA7BEFA0B186}" type="presOf" srcId="{5CF539B6-0DCE-47C0-8BB0-A3361174E20A}" destId="{EEE00150-5071-4854-AC83-898B932FA158}" srcOrd="0" destOrd="0" presId="urn:microsoft.com/office/officeart/2005/8/layout/chevron2"/>
    <dgm:cxn modelId="{04F98456-6EFB-4E71-B381-D6BA8514CE29}" srcId="{3E45D5FF-4D05-4F62-9465-42CDCAD94252}" destId="{6225CA13-1C90-4D91-884D-6C89339BD11E}" srcOrd="0" destOrd="0" parTransId="{A5101E12-CB0D-4695-A0C0-01544EEA4F68}" sibTransId="{BB4D0369-307B-4686-B280-BC88460689E0}"/>
    <dgm:cxn modelId="{C0A19D9D-AA4D-4F38-8AF9-D029ACFE7078}" type="presOf" srcId="{19ACB76B-8A69-413D-9DB5-0D9DC6ABD87C}" destId="{9F099C69-83B7-487A-B4F9-84F57E684370}" srcOrd="0" destOrd="0" presId="urn:microsoft.com/office/officeart/2005/8/layout/chevron2"/>
    <dgm:cxn modelId="{9CDE2152-33E7-4FB3-BCD1-12BF2C7FA619}" type="presOf" srcId="{C764D7AD-BA43-474F-BAAF-F64165F2A108}" destId="{0DB8FA87-69D2-4A9C-9E97-2DABDB76417F}" srcOrd="0" destOrd="0" presId="urn:microsoft.com/office/officeart/2005/8/layout/chevron2"/>
    <dgm:cxn modelId="{387410FD-CA40-44BA-9D0F-141ABD76C6A7}" type="presParOf" srcId="{C3B0DED0-C646-4F71-8F01-AFFDB454E0F9}" destId="{DCA7E881-2C4B-4AFB-822D-2D447AE8BD3A}" srcOrd="0" destOrd="0" presId="urn:microsoft.com/office/officeart/2005/8/layout/chevron2"/>
    <dgm:cxn modelId="{6EFAB988-3AF6-4765-B948-15799653754A}" type="presParOf" srcId="{DCA7E881-2C4B-4AFB-822D-2D447AE8BD3A}" destId="{9B823E2A-51D4-46BB-86AB-81A232F2053C}" srcOrd="0" destOrd="0" presId="urn:microsoft.com/office/officeart/2005/8/layout/chevron2"/>
    <dgm:cxn modelId="{A871A93F-AC4A-4176-957B-CF7E7C4F6AF3}" type="presParOf" srcId="{DCA7E881-2C4B-4AFB-822D-2D447AE8BD3A}" destId="{C2BDE189-FF80-44A3-A143-E4226653BC8B}" srcOrd="1" destOrd="0" presId="urn:microsoft.com/office/officeart/2005/8/layout/chevron2"/>
    <dgm:cxn modelId="{4A34FBA9-7051-4920-9B18-9A94A6AC12E5}" type="presParOf" srcId="{C3B0DED0-C646-4F71-8F01-AFFDB454E0F9}" destId="{2EC07FC9-49A1-4499-8B71-AC679086D6A2}" srcOrd="1" destOrd="0" presId="urn:microsoft.com/office/officeart/2005/8/layout/chevron2"/>
    <dgm:cxn modelId="{9D469A2B-E189-424F-97E8-5A9FCDEA3388}" type="presParOf" srcId="{C3B0DED0-C646-4F71-8F01-AFFDB454E0F9}" destId="{91ECC8F3-8977-432A-9C33-2149348EA2B4}" srcOrd="2" destOrd="0" presId="urn:microsoft.com/office/officeart/2005/8/layout/chevron2"/>
    <dgm:cxn modelId="{C474B73B-2800-4C7A-83EE-4AF6A2EA8610}" type="presParOf" srcId="{91ECC8F3-8977-432A-9C33-2149348EA2B4}" destId="{9F099C69-83B7-487A-B4F9-84F57E684370}" srcOrd="0" destOrd="0" presId="urn:microsoft.com/office/officeart/2005/8/layout/chevron2"/>
    <dgm:cxn modelId="{28701023-8644-4957-8409-85E4C0D6B810}" type="presParOf" srcId="{91ECC8F3-8977-432A-9C33-2149348EA2B4}" destId="{D191C66A-E11E-411C-ADCB-D5090257BD04}" srcOrd="1" destOrd="0" presId="urn:microsoft.com/office/officeart/2005/8/layout/chevron2"/>
    <dgm:cxn modelId="{153520DB-19A0-4B3C-865D-C84E1BAE3937}" type="presParOf" srcId="{C3B0DED0-C646-4F71-8F01-AFFDB454E0F9}" destId="{570BC9AF-3659-448B-A65B-5AFD1FB26F77}" srcOrd="3" destOrd="0" presId="urn:microsoft.com/office/officeart/2005/8/layout/chevron2"/>
    <dgm:cxn modelId="{AA1C2D9D-6D91-4516-9BC7-C39F590A0367}" type="presParOf" srcId="{C3B0DED0-C646-4F71-8F01-AFFDB454E0F9}" destId="{B90E4222-69B5-4DBD-B610-ED3B2D0F9FF2}" srcOrd="4" destOrd="0" presId="urn:microsoft.com/office/officeart/2005/8/layout/chevron2"/>
    <dgm:cxn modelId="{6010D149-C734-4B7F-A110-5162963B5AAC}" type="presParOf" srcId="{B90E4222-69B5-4DBD-B610-ED3B2D0F9FF2}" destId="{3A303E04-8918-4BBE-A10C-E22296B3FD9A}" srcOrd="0" destOrd="0" presId="urn:microsoft.com/office/officeart/2005/8/layout/chevron2"/>
    <dgm:cxn modelId="{7756F27C-4611-46B6-8A2D-BC3236BA83D7}" type="presParOf" srcId="{B90E4222-69B5-4DBD-B610-ED3B2D0F9FF2}" destId="{F18F79BC-0E00-4F62-B323-67140B2DFB05}" srcOrd="1" destOrd="0" presId="urn:microsoft.com/office/officeart/2005/8/layout/chevron2"/>
    <dgm:cxn modelId="{4F3ED186-7F35-4011-A326-707D4283DC11}" type="presParOf" srcId="{C3B0DED0-C646-4F71-8F01-AFFDB454E0F9}" destId="{C8D7015F-24CE-4CAD-B170-A32830E61C41}" srcOrd="5" destOrd="0" presId="urn:microsoft.com/office/officeart/2005/8/layout/chevron2"/>
    <dgm:cxn modelId="{D2B7B49D-66CF-4FD3-90D5-86C1D637669B}" type="presParOf" srcId="{C3B0DED0-C646-4F71-8F01-AFFDB454E0F9}" destId="{66BBCC66-5BEB-45D4-AB80-C49FCB88F879}" srcOrd="6" destOrd="0" presId="urn:microsoft.com/office/officeart/2005/8/layout/chevron2"/>
    <dgm:cxn modelId="{B97BBCE9-5AE8-4D1D-B3A3-5D4212C2B80E}" type="presParOf" srcId="{66BBCC66-5BEB-45D4-AB80-C49FCB88F879}" destId="{186641BA-BD8F-4C48-9C37-0B411CCF9D25}" srcOrd="0" destOrd="0" presId="urn:microsoft.com/office/officeart/2005/8/layout/chevron2"/>
    <dgm:cxn modelId="{55B554FF-31D7-4AFC-8ECE-B232D50F8872}" type="presParOf" srcId="{66BBCC66-5BEB-45D4-AB80-C49FCB88F879}" destId="{0A6DAED0-9F49-4030-BA18-76340AB13743}" srcOrd="1" destOrd="0" presId="urn:microsoft.com/office/officeart/2005/8/layout/chevron2"/>
    <dgm:cxn modelId="{602E9259-11BD-44A4-A17A-29DA7DBF98DE}" type="presParOf" srcId="{C3B0DED0-C646-4F71-8F01-AFFDB454E0F9}" destId="{6ED8B221-57E8-458A-B2C0-384ADC6C171E}" srcOrd="7" destOrd="0" presId="urn:microsoft.com/office/officeart/2005/8/layout/chevron2"/>
    <dgm:cxn modelId="{29F187C4-91D2-455A-B65A-262BE8AD98C7}" type="presParOf" srcId="{C3B0DED0-C646-4F71-8F01-AFFDB454E0F9}" destId="{432C1607-B214-41C1-AF3A-15EB92A71DCC}" srcOrd="8" destOrd="0" presId="urn:microsoft.com/office/officeart/2005/8/layout/chevron2"/>
    <dgm:cxn modelId="{60D8C6BC-84DC-4797-8D85-694C188E962E}" type="presParOf" srcId="{432C1607-B214-41C1-AF3A-15EB92A71DCC}" destId="{08E051F8-AA45-4C2E-9FDA-599195069C00}" srcOrd="0" destOrd="0" presId="urn:microsoft.com/office/officeart/2005/8/layout/chevron2"/>
    <dgm:cxn modelId="{0D5D4287-09E1-41F4-8604-9186E3A5DADF}" type="presParOf" srcId="{432C1607-B214-41C1-AF3A-15EB92A71DCC}" destId="{C3CC96CC-7DB3-4093-BD31-BFFB1A42FB0D}" srcOrd="1" destOrd="0" presId="urn:microsoft.com/office/officeart/2005/8/layout/chevron2"/>
    <dgm:cxn modelId="{BE0AE6CB-64CC-4B55-AD15-D5681E0E9497}" type="presParOf" srcId="{C3B0DED0-C646-4F71-8F01-AFFDB454E0F9}" destId="{06568ED2-2373-4EF9-AE35-955264CB599F}" srcOrd="9" destOrd="0" presId="urn:microsoft.com/office/officeart/2005/8/layout/chevron2"/>
    <dgm:cxn modelId="{9582FB81-0D5F-4F7F-83FC-D7059D27F787}" type="presParOf" srcId="{C3B0DED0-C646-4F71-8F01-AFFDB454E0F9}" destId="{86A9DA44-713B-4B3D-A8C0-C900C515B003}" srcOrd="10" destOrd="0" presId="urn:microsoft.com/office/officeart/2005/8/layout/chevron2"/>
    <dgm:cxn modelId="{B04466D7-D1D7-40F4-BF31-8D27E3828291}" type="presParOf" srcId="{86A9DA44-713B-4B3D-A8C0-C900C515B003}" destId="{E0172D7E-574C-49CD-AF36-9487101F7FA8}" srcOrd="0" destOrd="0" presId="urn:microsoft.com/office/officeart/2005/8/layout/chevron2"/>
    <dgm:cxn modelId="{07728AB4-FBB6-420E-8A0E-03968D8ECF3C}" type="presParOf" srcId="{86A9DA44-713B-4B3D-A8C0-C900C515B003}" destId="{7EE6AE61-330E-4D4D-9A1C-AC56C3B32326}" srcOrd="1" destOrd="0" presId="urn:microsoft.com/office/officeart/2005/8/layout/chevron2"/>
    <dgm:cxn modelId="{466955DE-C7DE-47EE-936E-A570440224A3}" type="presParOf" srcId="{C3B0DED0-C646-4F71-8F01-AFFDB454E0F9}" destId="{F2C867C0-4E40-481F-A2A0-7A0A32914BFA}" srcOrd="11" destOrd="0" presId="urn:microsoft.com/office/officeart/2005/8/layout/chevron2"/>
    <dgm:cxn modelId="{C42E4AFD-2487-4B9F-AFD0-4E0FD76430B9}" type="presParOf" srcId="{C3B0DED0-C646-4F71-8F01-AFFDB454E0F9}" destId="{BCE4EBAC-2F01-450A-AA6A-A9BF7DFAB0E5}" srcOrd="12" destOrd="0" presId="urn:microsoft.com/office/officeart/2005/8/layout/chevron2"/>
    <dgm:cxn modelId="{BAADB98F-20C5-4A71-9479-8706C42981CA}" type="presParOf" srcId="{BCE4EBAC-2F01-450A-AA6A-A9BF7DFAB0E5}" destId="{EEE00150-5071-4854-AC83-898B932FA158}" srcOrd="0" destOrd="0" presId="urn:microsoft.com/office/officeart/2005/8/layout/chevron2"/>
    <dgm:cxn modelId="{51105F7A-C506-4501-95C9-6365E19CE49C}" type="presParOf" srcId="{BCE4EBAC-2F01-450A-AA6A-A9BF7DFAB0E5}" destId="{0DB8FA87-69D2-4A9C-9E97-2DABDB76417F}" srcOrd="1" destOrd="0" presId="urn:microsoft.com/office/officeart/2005/8/layout/chevron2"/>
    <dgm:cxn modelId="{4D9DBFEA-02FD-49D5-8C32-21CF1AB79CFC}" type="presParOf" srcId="{C3B0DED0-C646-4F71-8F01-AFFDB454E0F9}" destId="{2E2447DD-60C4-4BC8-AF51-1C81D1D3749A}" srcOrd="13" destOrd="0" presId="urn:microsoft.com/office/officeart/2005/8/layout/chevron2"/>
    <dgm:cxn modelId="{10E7B989-A5C5-4472-9A98-DECDF707824F}" type="presParOf" srcId="{C3B0DED0-C646-4F71-8F01-AFFDB454E0F9}" destId="{C2CA73BB-B82F-4CA3-B4D9-F13F2BBAD8A9}" srcOrd="14" destOrd="0" presId="urn:microsoft.com/office/officeart/2005/8/layout/chevron2"/>
    <dgm:cxn modelId="{6F48D74A-8079-4C9E-ACDF-F60E483EC134}" type="presParOf" srcId="{C2CA73BB-B82F-4CA3-B4D9-F13F2BBAD8A9}" destId="{54E2470E-9E74-42C8-984B-1C5EA877028B}" srcOrd="0" destOrd="0" presId="urn:microsoft.com/office/officeart/2005/8/layout/chevron2"/>
    <dgm:cxn modelId="{B4954336-6B68-4B16-B795-F2CD0CED6BD9}" type="presParOf" srcId="{C2CA73BB-B82F-4CA3-B4D9-F13F2BBAD8A9}" destId="{8028CC36-22ED-49BF-B601-83068DC2744D}" srcOrd="1" destOrd="0" presId="urn:microsoft.com/office/officeart/2005/8/layout/chevron2"/>
    <dgm:cxn modelId="{55828DF1-49E6-47C3-8649-A88953DB5178}" type="presParOf" srcId="{C3B0DED0-C646-4F71-8F01-AFFDB454E0F9}" destId="{8487C2CE-F64C-443C-B7B4-BD7AF2AD7B7B}" srcOrd="15" destOrd="0" presId="urn:microsoft.com/office/officeart/2005/8/layout/chevron2"/>
    <dgm:cxn modelId="{C7DF8F24-C358-412E-9B9F-CAD853DA2168}" type="presParOf" srcId="{C3B0DED0-C646-4F71-8F01-AFFDB454E0F9}" destId="{B0B61C64-2FF0-446A-8E0C-7D70D23004AE}" srcOrd="16" destOrd="0" presId="urn:microsoft.com/office/officeart/2005/8/layout/chevron2"/>
    <dgm:cxn modelId="{530DC5B2-BB13-4F5E-9993-705FB4E9A47C}" type="presParOf" srcId="{B0B61C64-2FF0-446A-8E0C-7D70D23004AE}" destId="{276E1381-1B25-4801-B6D7-12A02947FF44}" srcOrd="0" destOrd="0" presId="urn:microsoft.com/office/officeart/2005/8/layout/chevron2"/>
    <dgm:cxn modelId="{25AA678C-A308-43B5-9ED0-0801279D906A}" type="presParOf" srcId="{B0B61C64-2FF0-446A-8E0C-7D70D23004AE}" destId="{DC700C55-A361-4034-B786-F9E66358BA1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CECE8F-C003-4B26-8426-540FFF6F69D3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952E4F-19D0-4E8A-925B-E4859C0E5C63}">
      <dgm:prSet phldrT="[Текст]" phldr="1"/>
      <dgm:spPr/>
      <dgm:t>
        <a:bodyPr/>
        <a:lstStyle/>
        <a:p>
          <a:endParaRPr lang="ru-RU" dirty="0"/>
        </a:p>
      </dgm:t>
    </dgm:pt>
    <dgm:pt modelId="{6931F266-1E54-4927-9D40-D4921BC1F6DB}" type="parTrans" cxnId="{507484E9-1BC2-413C-8F24-D847CA7D5680}">
      <dgm:prSet/>
      <dgm:spPr/>
      <dgm:t>
        <a:bodyPr/>
        <a:lstStyle/>
        <a:p>
          <a:endParaRPr lang="ru-RU"/>
        </a:p>
      </dgm:t>
    </dgm:pt>
    <dgm:pt modelId="{15CB7F29-01F6-4423-B24D-B9C1D61D1586}" type="sibTrans" cxnId="{507484E9-1BC2-413C-8F24-D847CA7D5680}">
      <dgm:prSet/>
      <dgm:spPr/>
      <dgm:t>
        <a:bodyPr/>
        <a:lstStyle/>
        <a:p>
          <a:endParaRPr lang="ru-RU"/>
        </a:p>
      </dgm:t>
    </dgm:pt>
    <dgm:pt modelId="{6F4DA4D3-EDB8-437A-844B-4B23BF13E186}">
      <dgm:prSet phldrT="[Текст]" custT="1"/>
      <dgm:spPr/>
      <dgm:t>
        <a:bodyPr/>
        <a:lstStyle/>
        <a:p>
          <a:r>
            <a:rPr lang="ru-RU" sz="2000" b="1" dirty="0" smtClean="0"/>
            <a:t>ЗАО «ДОРЫ»</a:t>
          </a:r>
          <a:endParaRPr lang="ru-RU" sz="2000" b="1" dirty="0"/>
        </a:p>
      </dgm:t>
    </dgm:pt>
    <dgm:pt modelId="{A72BB8A4-2729-4168-B1F5-627D68BB7A6F}" type="parTrans" cxnId="{2E7B851D-5AEF-4AE0-ABA1-EFCA5D805A90}">
      <dgm:prSet/>
      <dgm:spPr/>
      <dgm:t>
        <a:bodyPr/>
        <a:lstStyle/>
        <a:p>
          <a:endParaRPr lang="ru-RU"/>
        </a:p>
      </dgm:t>
    </dgm:pt>
    <dgm:pt modelId="{EA5AF805-7DBC-48EE-9B19-03D25C8B48B8}" type="sibTrans" cxnId="{2E7B851D-5AEF-4AE0-ABA1-EFCA5D805A90}">
      <dgm:prSet/>
      <dgm:spPr/>
      <dgm:t>
        <a:bodyPr/>
        <a:lstStyle/>
        <a:p>
          <a:endParaRPr lang="ru-RU"/>
        </a:p>
      </dgm:t>
    </dgm:pt>
    <dgm:pt modelId="{CFD38565-7D91-4634-80F8-A58961A63E3D}">
      <dgm:prSet phldrT="[Текст]" custT="1"/>
      <dgm:spPr/>
      <dgm:t>
        <a:bodyPr/>
        <a:lstStyle/>
        <a:p>
          <a:r>
            <a:rPr lang="ru-RU" sz="2000" b="1" dirty="0" smtClean="0"/>
            <a:t>ОТД. ЯРОВОЕ</a:t>
          </a:r>
          <a:endParaRPr lang="ru-RU" sz="2000" b="1" dirty="0"/>
        </a:p>
      </dgm:t>
    </dgm:pt>
    <dgm:pt modelId="{901D2FA8-5D44-4C16-8A74-92473A821131}" type="parTrans" cxnId="{2D8785E7-0FAB-4807-A7D9-AA1568ACF950}">
      <dgm:prSet/>
      <dgm:spPr/>
      <dgm:t>
        <a:bodyPr/>
        <a:lstStyle/>
        <a:p>
          <a:endParaRPr lang="ru-RU"/>
        </a:p>
      </dgm:t>
    </dgm:pt>
    <dgm:pt modelId="{482DDD7B-1B5C-47A6-A4FD-D77B99C50585}" type="sibTrans" cxnId="{2D8785E7-0FAB-4807-A7D9-AA1568ACF950}">
      <dgm:prSet/>
      <dgm:spPr/>
      <dgm:t>
        <a:bodyPr/>
        <a:lstStyle/>
        <a:p>
          <a:endParaRPr lang="ru-RU"/>
        </a:p>
      </dgm:t>
    </dgm:pt>
    <dgm:pt modelId="{6E2224D1-F795-4EF5-A6BA-9CA3FB98DA74}">
      <dgm:prSet phldrT="[Текст]" custT="1"/>
      <dgm:spPr/>
      <dgm:t>
        <a:bodyPr/>
        <a:lstStyle/>
        <a:p>
          <a:r>
            <a:rPr lang="ru-RU" sz="2000" b="1" dirty="0" smtClean="0"/>
            <a:t>ЗАО РЫБОКОМБИНАТ «ЛОТОШИНСКИЙ</a:t>
          </a:r>
          <a:endParaRPr lang="ru-RU" sz="2000" b="1" dirty="0"/>
        </a:p>
      </dgm:t>
    </dgm:pt>
    <dgm:pt modelId="{32D9EF7C-03E7-454A-8102-5B5487642824}" type="parTrans" cxnId="{3BB96434-F8C7-4292-B630-1B0D5064687E}">
      <dgm:prSet/>
      <dgm:spPr/>
      <dgm:t>
        <a:bodyPr/>
        <a:lstStyle/>
        <a:p>
          <a:endParaRPr lang="ru-RU"/>
        </a:p>
      </dgm:t>
    </dgm:pt>
    <dgm:pt modelId="{67F20E83-9360-4A01-9822-8D3FEEA1FF4B}" type="sibTrans" cxnId="{3BB96434-F8C7-4292-B630-1B0D5064687E}">
      <dgm:prSet/>
      <dgm:spPr/>
      <dgm:t>
        <a:bodyPr/>
        <a:lstStyle/>
        <a:p>
          <a:endParaRPr lang="ru-RU"/>
        </a:p>
      </dgm:t>
    </dgm:pt>
    <dgm:pt modelId="{2804B7C4-793C-492E-A900-5AA7F5D0D2E0}">
      <dgm:prSet phldrT="[Текст]" custT="1"/>
      <dgm:spPr/>
      <dgm:t>
        <a:bodyPr/>
        <a:lstStyle/>
        <a:p>
          <a:r>
            <a:rPr lang="ru-RU" sz="2000" b="1" dirty="0" smtClean="0"/>
            <a:t>ООО «ЭКОТОРФ»</a:t>
          </a:r>
          <a:endParaRPr lang="ru-RU" sz="2000" b="1" dirty="0"/>
        </a:p>
      </dgm:t>
    </dgm:pt>
    <dgm:pt modelId="{5908C210-05D1-4B2F-BB41-F47FC6FC2437}" type="parTrans" cxnId="{4465B7DD-C93D-4A58-9BD7-3559C3921729}">
      <dgm:prSet/>
      <dgm:spPr/>
      <dgm:t>
        <a:bodyPr/>
        <a:lstStyle/>
        <a:p>
          <a:endParaRPr lang="ru-RU"/>
        </a:p>
      </dgm:t>
    </dgm:pt>
    <dgm:pt modelId="{9C78B72B-92C8-4FA3-A719-AE9DB3B2E44F}" type="sibTrans" cxnId="{4465B7DD-C93D-4A58-9BD7-3559C3921729}">
      <dgm:prSet/>
      <dgm:spPr/>
      <dgm:t>
        <a:bodyPr/>
        <a:lstStyle/>
        <a:p>
          <a:endParaRPr lang="ru-RU"/>
        </a:p>
      </dgm:t>
    </dgm:pt>
    <dgm:pt modelId="{37ADB916-BED6-4D31-93CE-4F9236B58F9A}">
      <dgm:prSet phldrT="[Текст]"/>
      <dgm:spPr/>
      <dgm:t>
        <a:bodyPr/>
        <a:lstStyle/>
        <a:p>
          <a:r>
            <a:rPr lang="ru-RU" b="1" dirty="0" smtClean="0"/>
            <a:t>5 ДК</a:t>
          </a:r>
          <a:endParaRPr lang="ru-RU" b="1" dirty="0"/>
        </a:p>
      </dgm:t>
    </dgm:pt>
    <dgm:pt modelId="{941099CF-F616-46B2-A4C9-7EB15ED0F1A7}" type="parTrans" cxnId="{144A0CC6-7402-4C9A-AD9F-1D7A4380830C}">
      <dgm:prSet/>
      <dgm:spPr/>
      <dgm:t>
        <a:bodyPr/>
        <a:lstStyle/>
        <a:p>
          <a:endParaRPr lang="ru-RU"/>
        </a:p>
      </dgm:t>
    </dgm:pt>
    <dgm:pt modelId="{63819494-F6B4-4AC3-A001-2F3B6A7BF11E}" type="sibTrans" cxnId="{144A0CC6-7402-4C9A-AD9F-1D7A4380830C}">
      <dgm:prSet/>
      <dgm:spPr/>
      <dgm:t>
        <a:bodyPr/>
        <a:lstStyle/>
        <a:p>
          <a:endParaRPr lang="ru-RU"/>
        </a:p>
      </dgm:t>
    </dgm:pt>
    <dgm:pt modelId="{6B630CAF-1A3A-4095-A0B5-F9BA6F3571D6}">
      <dgm:prSet phldrT="[Текст]" custT="1"/>
      <dgm:spPr/>
      <dgm:t>
        <a:bodyPr/>
        <a:lstStyle/>
        <a:p>
          <a:r>
            <a:rPr lang="ru-RU" sz="2000" dirty="0" smtClean="0"/>
            <a:t>ООО «ТОРФЯНИК»</a:t>
          </a:r>
          <a:endParaRPr lang="ru-RU" sz="2000" dirty="0"/>
        </a:p>
      </dgm:t>
    </dgm:pt>
    <dgm:pt modelId="{FB73BD43-B5CC-4F39-9AFF-D8BFBF918C43}" type="parTrans" cxnId="{644C917A-6E41-4BAC-A3F9-8AD685CF89A9}">
      <dgm:prSet/>
      <dgm:spPr/>
      <dgm:t>
        <a:bodyPr/>
        <a:lstStyle/>
        <a:p>
          <a:endParaRPr lang="ru-RU"/>
        </a:p>
      </dgm:t>
    </dgm:pt>
    <dgm:pt modelId="{E735DD4B-E353-45F2-B76D-738CF7F63219}" type="sibTrans" cxnId="{644C917A-6E41-4BAC-A3F9-8AD685CF89A9}">
      <dgm:prSet/>
      <dgm:spPr/>
      <dgm:t>
        <a:bodyPr/>
        <a:lstStyle/>
        <a:p>
          <a:endParaRPr lang="ru-RU"/>
        </a:p>
      </dgm:t>
    </dgm:pt>
    <dgm:pt modelId="{8CD523C6-C3DB-4457-B14A-3D00206935FD}">
      <dgm:prSet phldrT="[Текст]" custT="1"/>
      <dgm:spPr/>
      <dgm:t>
        <a:bodyPr/>
        <a:lstStyle/>
        <a:p>
          <a:r>
            <a:rPr lang="ru-RU" sz="2000" b="1" dirty="0" smtClean="0"/>
            <a:t>2  ШКОЛЫ</a:t>
          </a:r>
          <a:endParaRPr lang="ru-RU" sz="2000" b="1" dirty="0"/>
        </a:p>
      </dgm:t>
    </dgm:pt>
    <dgm:pt modelId="{44C2BE14-3226-4D75-9F21-6694AD5C1AF7}" type="parTrans" cxnId="{FFA2E60E-DEE9-4FF4-BF93-4ADF6390EDD1}">
      <dgm:prSet/>
      <dgm:spPr/>
      <dgm:t>
        <a:bodyPr/>
        <a:lstStyle/>
        <a:p>
          <a:endParaRPr lang="ru-RU"/>
        </a:p>
      </dgm:t>
    </dgm:pt>
    <dgm:pt modelId="{180FA52D-2CCE-4C03-AF12-08BC03FA84C5}" type="sibTrans" cxnId="{FFA2E60E-DEE9-4FF4-BF93-4ADF6390EDD1}">
      <dgm:prSet/>
      <dgm:spPr/>
      <dgm:t>
        <a:bodyPr/>
        <a:lstStyle/>
        <a:p>
          <a:endParaRPr lang="ru-RU"/>
        </a:p>
      </dgm:t>
    </dgm:pt>
    <dgm:pt modelId="{90CC4ECB-9C8F-496E-815F-8EA5E37713DB}">
      <dgm:prSet phldrT="[Текст]" custT="1"/>
      <dgm:spPr/>
      <dgm:t>
        <a:bodyPr/>
        <a:lstStyle/>
        <a:p>
          <a:r>
            <a:rPr lang="ru-RU" sz="2000" b="1" dirty="0" smtClean="0"/>
            <a:t>2  ДЕТСАДА</a:t>
          </a:r>
          <a:endParaRPr lang="ru-RU" sz="2000" b="1" dirty="0"/>
        </a:p>
      </dgm:t>
    </dgm:pt>
    <dgm:pt modelId="{3A269DD3-5EA5-4601-9951-EE06563C57D8}" type="parTrans" cxnId="{5AB7C6B7-AE4B-4737-9989-63C5E8D39B77}">
      <dgm:prSet/>
      <dgm:spPr/>
      <dgm:t>
        <a:bodyPr/>
        <a:lstStyle/>
        <a:p>
          <a:endParaRPr lang="ru-RU"/>
        </a:p>
      </dgm:t>
    </dgm:pt>
    <dgm:pt modelId="{896B202C-DCDE-426A-B8D9-39997B5FADB6}" type="sibTrans" cxnId="{5AB7C6B7-AE4B-4737-9989-63C5E8D39B77}">
      <dgm:prSet/>
      <dgm:spPr/>
      <dgm:t>
        <a:bodyPr/>
        <a:lstStyle/>
        <a:p>
          <a:endParaRPr lang="ru-RU"/>
        </a:p>
      </dgm:t>
    </dgm:pt>
    <dgm:pt modelId="{C32808CD-3FC4-4CE0-8F43-EB75DCB67118}">
      <dgm:prSet phldrT="[Текст]" custT="1"/>
      <dgm:spPr/>
      <dgm:t>
        <a:bodyPr/>
        <a:lstStyle/>
        <a:p>
          <a:pPr algn="ctr"/>
          <a:r>
            <a:rPr lang="ru-RU" sz="2000" b="1" dirty="0" smtClean="0"/>
            <a:t>РЕАБИЛИТА-     </a:t>
          </a:r>
        </a:p>
        <a:p>
          <a:pPr algn="ctr"/>
          <a:r>
            <a:rPr lang="ru-RU" sz="2000" b="1" dirty="0" smtClean="0"/>
            <a:t>      ЦИОННЫЙ	 ЦЕНТР</a:t>
          </a:r>
          <a:endParaRPr lang="ru-RU" sz="2000" b="1" dirty="0"/>
        </a:p>
      </dgm:t>
    </dgm:pt>
    <dgm:pt modelId="{D2891210-8B8C-40DC-89C6-3A6520E5BEA3}" type="parTrans" cxnId="{E98D9A59-97AD-4373-BC19-94F32F7D1FDB}">
      <dgm:prSet/>
      <dgm:spPr/>
      <dgm:t>
        <a:bodyPr/>
        <a:lstStyle/>
        <a:p>
          <a:endParaRPr lang="ru-RU"/>
        </a:p>
      </dgm:t>
    </dgm:pt>
    <dgm:pt modelId="{D886F3CC-DDC0-4B8B-8CC5-1E4B5112C410}" type="sibTrans" cxnId="{E98D9A59-97AD-4373-BC19-94F32F7D1FDB}">
      <dgm:prSet/>
      <dgm:spPr/>
      <dgm:t>
        <a:bodyPr/>
        <a:lstStyle/>
        <a:p>
          <a:endParaRPr lang="ru-RU"/>
        </a:p>
      </dgm:t>
    </dgm:pt>
    <dgm:pt modelId="{0A41B337-53E0-4B8E-9998-173E066C5FCE}">
      <dgm:prSet phldrT="[Текст]" custT="1"/>
      <dgm:spPr/>
      <dgm:t>
        <a:bodyPr/>
        <a:lstStyle/>
        <a:p>
          <a:r>
            <a:rPr lang="ru-RU" sz="2000" b="1" dirty="0" smtClean="0"/>
            <a:t>5 </a:t>
          </a:r>
          <a:r>
            <a:rPr lang="ru-RU" sz="2000" b="1" dirty="0" err="1" smtClean="0"/>
            <a:t>ФАПов</a:t>
          </a:r>
          <a:r>
            <a:rPr lang="ru-RU" sz="2000" b="1" dirty="0" smtClean="0"/>
            <a:t> </a:t>
          </a:r>
        </a:p>
        <a:p>
          <a:r>
            <a:rPr lang="ru-RU" sz="2000" b="1" dirty="0" smtClean="0"/>
            <a:t>АМБУЛАТОРИЯ</a:t>
          </a:r>
          <a:endParaRPr lang="ru-RU" sz="2000" b="1" dirty="0"/>
        </a:p>
      </dgm:t>
    </dgm:pt>
    <dgm:pt modelId="{DBE74E69-99FC-4D26-A03C-129749C987E4}" type="parTrans" cxnId="{BFBAC187-4B09-4C44-934D-09C1102E8E19}">
      <dgm:prSet/>
      <dgm:spPr/>
      <dgm:t>
        <a:bodyPr/>
        <a:lstStyle/>
        <a:p>
          <a:endParaRPr lang="ru-RU"/>
        </a:p>
      </dgm:t>
    </dgm:pt>
    <dgm:pt modelId="{B1AFF0F9-74A0-4573-A8AA-0F34DB9A0EF8}" type="sibTrans" cxnId="{BFBAC187-4B09-4C44-934D-09C1102E8E19}">
      <dgm:prSet/>
      <dgm:spPr/>
      <dgm:t>
        <a:bodyPr/>
        <a:lstStyle/>
        <a:p>
          <a:endParaRPr lang="ru-RU"/>
        </a:p>
      </dgm:t>
    </dgm:pt>
    <dgm:pt modelId="{A5E279D1-12D2-4A97-BA31-98D4A18119B0}" type="pres">
      <dgm:prSet presAssocID="{E0CECE8F-C003-4B26-8426-540FFF6F69D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FEF051-6A00-46F7-B7CB-CEBBA627FFA0}" type="pres">
      <dgm:prSet presAssocID="{B1952E4F-19D0-4E8A-925B-E4859C0E5C63}" presName="centerShape" presStyleLbl="node0" presStyleIdx="0" presStyleCnt="1"/>
      <dgm:spPr/>
      <dgm:t>
        <a:bodyPr/>
        <a:lstStyle/>
        <a:p>
          <a:endParaRPr lang="ru-RU"/>
        </a:p>
      </dgm:t>
    </dgm:pt>
    <dgm:pt modelId="{5BA12768-41B9-4194-8076-13250961BBF2}" type="pres">
      <dgm:prSet presAssocID="{A72BB8A4-2729-4168-B1F5-627D68BB7A6F}" presName="Name9" presStyleLbl="parChTrans1D2" presStyleIdx="0" presStyleCnt="10"/>
      <dgm:spPr/>
      <dgm:t>
        <a:bodyPr/>
        <a:lstStyle/>
        <a:p>
          <a:endParaRPr lang="ru-RU"/>
        </a:p>
      </dgm:t>
    </dgm:pt>
    <dgm:pt modelId="{4CCA9022-2359-457A-9EFA-190D54312984}" type="pres">
      <dgm:prSet presAssocID="{A72BB8A4-2729-4168-B1F5-627D68BB7A6F}" presName="connTx" presStyleLbl="parChTrans1D2" presStyleIdx="0" presStyleCnt="10"/>
      <dgm:spPr/>
      <dgm:t>
        <a:bodyPr/>
        <a:lstStyle/>
        <a:p>
          <a:endParaRPr lang="ru-RU"/>
        </a:p>
      </dgm:t>
    </dgm:pt>
    <dgm:pt modelId="{FFF12D44-3A63-41DA-835B-F3906B054D48}" type="pres">
      <dgm:prSet presAssocID="{6F4DA4D3-EDB8-437A-844B-4B23BF13E186}" presName="node" presStyleLbl="node1" presStyleIdx="0" presStyleCnt="10" custScaleX="170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DF0FA6-FF5E-4D8A-BF4A-C9513246D138}" type="pres">
      <dgm:prSet presAssocID="{901D2FA8-5D44-4C16-8A74-92473A821131}" presName="Name9" presStyleLbl="parChTrans1D2" presStyleIdx="1" presStyleCnt="10"/>
      <dgm:spPr/>
      <dgm:t>
        <a:bodyPr/>
        <a:lstStyle/>
        <a:p>
          <a:endParaRPr lang="ru-RU"/>
        </a:p>
      </dgm:t>
    </dgm:pt>
    <dgm:pt modelId="{61A57437-C713-4DE3-B070-036615A4B614}" type="pres">
      <dgm:prSet presAssocID="{901D2FA8-5D44-4C16-8A74-92473A821131}" presName="connTx" presStyleLbl="parChTrans1D2" presStyleIdx="1" presStyleCnt="10"/>
      <dgm:spPr/>
      <dgm:t>
        <a:bodyPr/>
        <a:lstStyle/>
        <a:p>
          <a:endParaRPr lang="ru-RU"/>
        </a:p>
      </dgm:t>
    </dgm:pt>
    <dgm:pt modelId="{1DF53911-FA60-49C1-A2AB-CFD3A5493CA6}" type="pres">
      <dgm:prSet presAssocID="{CFD38565-7D91-4634-80F8-A58961A63E3D}" presName="node" presStyleLbl="node1" presStyleIdx="1" presStyleCnt="10" custScaleX="115173" custRadScaleRad="138450" custRadScaleInc="41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6087A-E0F2-4477-A6AC-BCECE19A7ECB}" type="pres">
      <dgm:prSet presAssocID="{32D9EF7C-03E7-454A-8102-5B5487642824}" presName="Name9" presStyleLbl="parChTrans1D2" presStyleIdx="2" presStyleCnt="10"/>
      <dgm:spPr/>
      <dgm:t>
        <a:bodyPr/>
        <a:lstStyle/>
        <a:p>
          <a:endParaRPr lang="ru-RU"/>
        </a:p>
      </dgm:t>
    </dgm:pt>
    <dgm:pt modelId="{3EC986F8-98CC-4B81-87FC-8ECC118B0628}" type="pres">
      <dgm:prSet presAssocID="{32D9EF7C-03E7-454A-8102-5B5487642824}" presName="connTx" presStyleLbl="parChTrans1D2" presStyleIdx="2" presStyleCnt="10"/>
      <dgm:spPr/>
      <dgm:t>
        <a:bodyPr/>
        <a:lstStyle/>
        <a:p>
          <a:endParaRPr lang="ru-RU"/>
        </a:p>
      </dgm:t>
    </dgm:pt>
    <dgm:pt modelId="{DBB9EDC2-CA1E-4FB6-A2E3-7838E25D23B6}" type="pres">
      <dgm:prSet presAssocID="{6E2224D1-F795-4EF5-A6BA-9CA3FB98DA74}" presName="node" presStyleLbl="node1" presStyleIdx="2" presStyleCnt="10" custScaleX="262562" custScaleY="121593" custRadScaleRad="121375" custRadScaleInc="24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CF8D5-CF46-4F5C-9CD5-5434D7C62BD4}" type="pres">
      <dgm:prSet presAssocID="{5908C210-05D1-4B2F-BB41-F47FC6FC2437}" presName="Name9" presStyleLbl="parChTrans1D2" presStyleIdx="3" presStyleCnt="10"/>
      <dgm:spPr/>
      <dgm:t>
        <a:bodyPr/>
        <a:lstStyle/>
        <a:p>
          <a:endParaRPr lang="ru-RU"/>
        </a:p>
      </dgm:t>
    </dgm:pt>
    <dgm:pt modelId="{61D5D0B4-E328-40C5-A746-C3924E48C38E}" type="pres">
      <dgm:prSet presAssocID="{5908C210-05D1-4B2F-BB41-F47FC6FC2437}" presName="connTx" presStyleLbl="parChTrans1D2" presStyleIdx="3" presStyleCnt="10"/>
      <dgm:spPr/>
      <dgm:t>
        <a:bodyPr/>
        <a:lstStyle/>
        <a:p>
          <a:endParaRPr lang="ru-RU"/>
        </a:p>
      </dgm:t>
    </dgm:pt>
    <dgm:pt modelId="{D3EA0B62-E47F-4E90-ADDD-1C30DE4A12B2}" type="pres">
      <dgm:prSet presAssocID="{2804B7C4-793C-492E-A900-5AA7F5D0D2E0}" presName="node" presStyleLbl="node1" presStyleIdx="3" presStyleCnt="10" custScaleX="171615" custRadScaleRad="143125" custRadScaleInc="8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F58E07-15C3-473B-B1C6-E405C32CCB72}" type="pres">
      <dgm:prSet presAssocID="{FB73BD43-B5CC-4F39-9AFF-D8BFBF918C43}" presName="Name9" presStyleLbl="parChTrans1D2" presStyleIdx="4" presStyleCnt="10"/>
      <dgm:spPr/>
      <dgm:t>
        <a:bodyPr/>
        <a:lstStyle/>
        <a:p>
          <a:endParaRPr lang="ru-RU"/>
        </a:p>
      </dgm:t>
    </dgm:pt>
    <dgm:pt modelId="{FC516937-3242-4495-BA12-702DAD5F74B4}" type="pres">
      <dgm:prSet presAssocID="{FB73BD43-B5CC-4F39-9AFF-D8BFBF918C43}" presName="connTx" presStyleLbl="parChTrans1D2" presStyleIdx="4" presStyleCnt="10"/>
      <dgm:spPr/>
      <dgm:t>
        <a:bodyPr/>
        <a:lstStyle/>
        <a:p>
          <a:endParaRPr lang="ru-RU"/>
        </a:p>
      </dgm:t>
    </dgm:pt>
    <dgm:pt modelId="{C23B250D-4478-42E6-9151-EA5E95DD7351}" type="pres">
      <dgm:prSet presAssocID="{6B630CAF-1A3A-4095-A0B5-F9BA6F3571D6}" presName="node" presStyleLbl="node1" presStyleIdx="4" presStyleCnt="10" custScaleX="203133" custRadScaleRad="126382" custRadScaleInc="-21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2D5CC-E02B-4A13-9158-F3664257592E}" type="pres">
      <dgm:prSet presAssocID="{44C2BE14-3226-4D75-9F21-6694AD5C1AF7}" presName="Name9" presStyleLbl="parChTrans1D2" presStyleIdx="5" presStyleCnt="10"/>
      <dgm:spPr/>
      <dgm:t>
        <a:bodyPr/>
        <a:lstStyle/>
        <a:p>
          <a:endParaRPr lang="ru-RU"/>
        </a:p>
      </dgm:t>
    </dgm:pt>
    <dgm:pt modelId="{B6C91FFA-6EA5-447B-AE37-43AB18200B35}" type="pres">
      <dgm:prSet presAssocID="{44C2BE14-3226-4D75-9F21-6694AD5C1AF7}" presName="connTx" presStyleLbl="parChTrans1D2" presStyleIdx="5" presStyleCnt="10"/>
      <dgm:spPr/>
      <dgm:t>
        <a:bodyPr/>
        <a:lstStyle/>
        <a:p>
          <a:endParaRPr lang="ru-RU"/>
        </a:p>
      </dgm:t>
    </dgm:pt>
    <dgm:pt modelId="{8C11BA6A-B254-4B3F-B720-1FF4ED3B1EEB}" type="pres">
      <dgm:prSet presAssocID="{8CD523C6-C3DB-4457-B14A-3D00206935FD}" presName="node" presStyleLbl="node1" presStyleIdx="5" presStyleCnt="10" custScaleX="144824" custRadScaleRad="100351" custRadScaleInc="34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C52F5-5189-485C-A8AA-9C2491B8FC7D}" type="pres">
      <dgm:prSet presAssocID="{3A269DD3-5EA5-4601-9951-EE06563C57D8}" presName="Name9" presStyleLbl="parChTrans1D2" presStyleIdx="6" presStyleCnt="10"/>
      <dgm:spPr/>
      <dgm:t>
        <a:bodyPr/>
        <a:lstStyle/>
        <a:p>
          <a:endParaRPr lang="ru-RU"/>
        </a:p>
      </dgm:t>
    </dgm:pt>
    <dgm:pt modelId="{D28B7E19-5DE1-4372-9068-D0613C7FFEEC}" type="pres">
      <dgm:prSet presAssocID="{3A269DD3-5EA5-4601-9951-EE06563C57D8}" presName="connTx" presStyleLbl="parChTrans1D2" presStyleIdx="6" presStyleCnt="10"/>
      <dgm:spPr/>
      <dgm:t>
        <a:bodyPr/>
        <a:lstStyle/>
        <a:p>
          <a:endParaRPr lang="ru-RU"/>
        </a:p>
      </dgm:t>
    </dgm:pt>
    <dgm:pt modelId="{BF03DD1D-BD46-469E-97A7-BDE09BD8E1B0}" type="pres">
      <dgm:prSet presAssocID="{90CC4ECB-9C8F-496E-815F-8EA5E37713DB}" presName="node" presStyleLbl="node1" presStyleIdx="6" presStyleCnt="10" custScaleX="139847" custRadScaleRad="135623" custRadScaleInc="54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DA8FF-A4E9-4D27-8B70-71FDC9FA8AC9}" type="pres">
      <dgm:prSet presAssocID="{D2891210-8B8C-40DC-89C6-3A6520E5BEA3}" presName="Name9" presStyleLbl="parChTrans1D2" presStyleIdx="7" presStyleCnt="10"/>
      <dgm:spPr/>
      <dgm:t>
        <a:bodyPr/>
        <a:lstStyle/>
        <a:p>
          <a:endParaRPr lang="ru-RU"/>
        </a:p>
      </dgm:t>
    </dgm:pt>
    <dgm:pt modelId="{2EFC72BD-8C9E-4414-865E-CAA48530C1B1}" type="pres">
      <dgm:prSet presAssocID="{D2891210-8B8C-40DC-89C6-3A6520E5BEA3}" presName="connTx" presStyleLbl="parChTrans1D2" presStyleIdx="7" presStyleCnt="10"/>
      <dgm:spPr/>
      <dgm:t>
        <a:bodyPr/>
        <a:lstStyle/>
        <a:p>
          <a:endParaRPr lang="ru-RU"/>
        </a:p>
      </dgm:t>
    </dgm:pt>
    <dgm:pt modelId="{F6A5127A-3EAF-4E35-A1EA-4DA892DEF119}" type="pres">
      <dgm:prSet presAssocID="{C32808CD-3FC4-4CE0-8F43-EB75DCB67118}" presName="node" presStyleLbl="node1" presStyleIdx="7" presStyleCnt="10" custScaleX="185511" custScaleY="147020" custRadScaleRad="117187" custRadScaleInc="16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49A18-722A-4505-A3F6-392539DC2350}" type="pres">
      <dgm:prSet presAssocID="{DBE74E69-99FC-4D26-A03C-129749C987E4}" presName="Name9" presStyleLbl="parChTrans1D2" presStyleIdx="8" presStyleCnt="10"/>
      <dgm:spPr/>
      <dgm:t>
        <a:bodyPr/>
        <a:lstStyle/>
        <a:p>
          <a:endParaRPr lang="ru-RU"/>
        </a:p>
      </dgm:t>
    </dgm:pt>
    <dgm:pt modelId="{81908BE4-98AC-45FA-9442-66EFD09B5285}" type="pres">
      <dgm:prSet presAssocID="{DBE74E69-99FC-4D26-A03C-129749C987E4}" presName="connTx" presStyleLbl="parChTrans1D2" presStyleIdx="8" presStyleCnt="10"/>
      <dgm:spPr/>
      <dgm:t>
        <a:bodyPr/>
        <a:lstStyle/>
        <a:p>
          <a:endParaRPr lang="ru-RU"/>
        </a:p>
      </dgm:t>
    </dgm:pt>
    <dgm:pt modelId="{E165696C-4DA7-4936-8A6F-83C2BE70E6E9}" type="pres">
      <dgm:prSet presAssocID="{0A41B337-53E0-4B8E-9998-173E066C5FCE}" presName="node" presStyleLbl="node1" presStyleIdx="8" presStyleCnt="10" custScaleX="212276" custRadScaleRad="137643" custRadScaleInc="-21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FCEE3-26B9-4BE2-8A4F-5057698911C2}" type="pres">
      <dgm:prSet presAssocID="{941099CF-F616-46B2-A4C9-7EB15ED0F1A7}" presName="Name9" presStyleLbl="parChTrans1D2" presStyleIdx="9" presStyleCnt="10"/>
      <dgm:spPr/>
      <dgm:t>
        <a:bodyPr/>
        <a:lstStyle/>
        <a:p>
          <a:endParaRPr lang="ru-RU"/>
        </a:p>
      </dgm:t>
    </dgm:pt>
    <dgm:pt modelId="{4ADB9778-4DA3-4B3B-ABF1-4687A2420553}" type="pres">
      <dgm:prSet presAssocID="{941099CF-F616-46B2-A4C9-7EB15ED0F1A7}" presName="connTx" presStyleLbl="parChTrans1D2" presStyleIdx="9" presStyleCnt="10"/>
      <dgm:spPr/>
      <dgm:t>
        <a:bodyPr/>
        <a:lstStyle/>
        <a:p>
          <a:endParaRPr lang="ru-RU"/>
        </a:p>
      </dgm:t>
    </dgm:pt>
    <dgm:pt modelId="{9DD7A44D-759D-4ED8-B4E5-FB914DFC6ADF}" type="pres">
      <dgm:prSet presAssocID="{37ADB916-BED6-4D31-93CE-4F9236B58F9A}" presName="node" presStyleLbl="node1" presStyleIdx="9" presStyleCnt="10" custScaleX="139797" custRadScaleRad="126218" custRadScaleInc="-58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A2E60E-DEE9-4FF4-BF93-4ADF6390EDD1}" srcId="{B1952E4F-19D0-4E8A-925B-E4859C0E5C63}" destId="{8CD523C6-C3DB-4457-B14A-3D00206935FD}" srcOrd="5" destOrd="0" parTransId="{44C2BE14-3226-4D75-9F21-6694AD5C1AF7}" sibTransId="{180FA52D-2CCE-4C03-AF12-08BC03FA84C5}"/>
    <dgm:cxn modelId="{E3E266C7-6515-424F-8EDB-7DBFC1065CD1}" type="presOf" srcId="{32D9EF7C-03E7-454A-8102-5B5487642824}" destId="{7AA6087A-E0F2-4477-A6AC-BCECE19A7ECB}" srcOrd="0" destOrd="0" presId="urn:microsoft.com/office/officeart/2005/8/layout/radial1"/>
    <dgm:cxn modelId="{62BF7001-89E1-4A1E-B5E9-8C7443EAC0B2}" type="presOf" srcId="{D2891210-8B8C-40DC-89C6-3A6520E5BEA3}" destId="{E58DA8FF-A4E9-4D27-8B70-71FDC9FA8AC9}" srcOrd="0" destOrd="0" presId="urn:microsoft.com/office/officeart/2005/8/layout/radial1"/>
    <dgm:cxn modelId="{644C917A-6E41-4BAC-A3F9-8AD685CF89A9}" srcId="{B1952E4F-19D0-4E8A-925B-E4859C0E5C63}" destId="{6B630CAF-1A3A-4095-A0B5-F9BA6F3571D6}" srcOrd="4" destOrd="0" parTransId="{FB73BD43-B5CC-4F39-9AFF-D8BFBF918C43}" sibTransId="{E735DD4B-E353-45F2-B76D-738CF7F63219}"/>
    <dgm:cxn modelId="{3D9C127E-B8FF-4C09-BDAA-F44A09EE33E2}" type="presOf" srcId="{0A41B337-53E0-4B8E-9998-173E066C5FCE}" destId="{E165696C-4DA7-4936-8A6F-83C2BE70E6E9}" srcOrd="0" destOrd="0" presId="urn:microsoft.com/office/officeart/2005/8/layout/radial1"/>
    <dgm:cxn modelId="{DE63FB83-DEB5-483B-A4F2-766D3832BB37}" type="presOf" srcId="{FB73BD43-B5CC-4F39-9AFF-D8BFBF918C43}" destId="{88F58E07-15C3-473B-B1C6-E405C32CCB72}" srcOrd="0" destOrd="0" presId="urn:microsoft.com/office/officeart/2005/8/layout/radial1"/>
    <dgm:cxn modelId="{2E7B851D-5AEF-4AE0-ABA1-EFCA5D805A90}" srcId="{B1952E4F-19D0-4E8A-925B-E4859C0E5C63}" destId="{6F4DA4D3-EDB8-437A-844B-4B23BF13E186}" srcOrd="0" destOrd="0" parTransId="{A72BB8A4-2729-4168-B1F5-627D68BB7A6F}" sibTransId="{EA5AF805-7DBC-48EE-9B19-03D25C8B48B8}"/>
    <dgm:cxn modelId="{7F753373-06DE-48EC-A589-A1F97A8505E8}" type="presOf" srcId="{32D9EF7C-03E7-454A-8102-5B5487642824}" destId="{3EC986F8-98CC-4B81-87FC-8ECC118B0628}" srcOrd="1" destOrd="0" presId="urn:microsoft.com/office/officeart/2005/8/layout/radial1"/>
    <dgm:cxn modelId="{A279490F-7BD6-4642-A9A9-9F5C7A62CD83}" type="presOf" srcId="{44C2BE14-3226-4D75-9F21-6694AD5C1AF7}" destId="{B6C91FFA-6EA5-447B-AE37-43AB18200B35}" srcOrd="1" destOrd="0" presId="urn:microsoft.com/office/officeart/2005/8/layout/radial1"/>
    <dgm:cxn modelId="{767D42DB-6489-4EE8-9F71-C40C9AD6168E}" type="presOf" srcId="{C32808CD-3FC4-4CE0-8F43-EB75DCB67118}" destId="{F6A5127A-3EAF-4E35-A1EA-4DA892DEF119}" srcOrd="0" destOrd="0" presId="urn:microsoft.com/office/officeart/2005/8/layout/radial1"/>
    <dgm:cxn modelId="{507484E9-1BC2-413C-8F24-D847CA7D5680}" srcId="{E0CECE8F-C003-4B26-8426-540FFF6F69D3}" destId="{B1952E4F-19D0-4E8A-925B-E4859C0E5C63}" srcOrd="0" destOrd="0" parTransId="{6931F266-1E54-4927-9D40-D4921BC1F6DB}" sibTransId="{15CB7F29-01F6-4423-B24D-B9C1D61D1586}"/>
    <dgm:cxn modelId="{F25EDF3A-3C51-4736-9EAE-FBF1C627775C}" type="presOf" srcId="{3A269DD3-5EA5-4601-9951-EE06563C57D8}" destId="{743C52F5-5189-485C-A8AA-9C2491B8FC7D}" srcOrd="0" destOrd="0" presId="urn:microsoft.com/office/officeart/2005/8/layout/radial1"/>
    <dgm:cxn modelId="{C9329FCC-2687-4CD9-942D-55A4B7A89BF6}" type="presOf" srcId="{3A269DD3-5EA5-4601-9951-EE06563C57D8}" destId="{D28B7E19-5DE1-4372-9068-D0613C7FFEEC}" srcOrd="1" destOrd="0" presId="urn:microsoft.com/office/officeart/2005/8/layout/radial1"/>
    <dgm:cxn modelId="{5F8F621D-D3DF-40E1-9452-A3B3FA274212}" type="presOf" srcId="{941099CF-F616-46B2-A4C9-7EB15ED0F1A7}" destId="{C9DFCEE3-26B9-4BE2-8A4F-5057698911C2}" srcOrd="0" destOrd="0" presId="urn:microsoft.com/office/officeart/2005/8/layout/radial1"/>
    <dgm:cxn modelId="{71ADCCBA-FE1D-499D-9C39-4864CA1E52C7}" type="presOf" srcId="{901D2FA8-5D44-4C16-8A74-92473A821131}" destId="{DBDF0FA6-FF5E-4D8A-BF4A-C9513246D138}" srcOrd="0" destOrd="0" presId="urn:microsoft.com/office/officeart/2005/8/layout/radial1"/>
    <dgm:cxn modelId="{5DFFD5AB-C183-4382-8E41-18A82DDC2892}" type="presOf" srcId="{2804B7C4-793C-492E-A900-5AA7F5D0D2E0}" destId="{D3EA0B62-E47F-4E90-ADDD-1C30DE4A12B2}" srcOrd="0" destOrd="0" presId="urn:microsoft.com/office/officeart/2005/8/layout/radial1"/>
    <dgm:cxn modelId="{5AB7C6B7-AE4B-4737-9989-63C5E8D39B77}" srcId="{B1952E4F-19D0-4E8A-925B-E4859C0E5C63}" destId="{90CC4ECB-9C8F-496E-815F-8EA5E37713DB}" srcOrd="6" destOrd="0" parTransId="{3A269DD3-5EA5-4601-9951-EE06563C57D8}" sibTransId="{896B202C-DCDE-426A-B8D9-39997B5FADB6}"/>
    <dgm:cxn modelId="{03B2E2D1-31E6-464D-B7C3-E65CA7D98054}" type="presOf" srcId="{941099CF-F616-46B2-A4C9-7EB15ED0F1A7}" destId="{4ADB9778-4DA3-4B3B-ABF1-4687A2420553}" srcOrd="1" destOrd="0" presId="urn:microsoft.com/office/officeart/2005/8/layout/radial1"/>
    <dgm:cxn modelId="{2D8785E7-0FAB-4807-A7D9-AA1568ACF950}" srcId="{B1952E4F-19D0-4E8A-925B-E4859C0E5C63}" destId="{CFD38565-7D91-4634-80F8-A58961A63E3D}" srcOrd="1" destOrd="0" parTransId="{901D2FA8-5D44-4C16-8A74-92473A821131}" sibTransId="{482DDD7B-1B5C-47A6-A4FD-D77B99C50585}"/>
    <dgm:cxn modelId="{11F9249A-1499-4B9B-953D-64C757397BC2}" type="presOf" srcId="{5908C210-05D1-4B2F-BB41-F47FC6FC2437}" destId="{61D5D0B4-E328-40C5-A746-C3924E48C38E}" srcOrd="1" destOrd="0" presId="urn:microsoft.com/office/officeart/2005/8/layout/radial1"/>
    <dgm:cxn modelId="{E98D9A59-97AD-4373-BC19-94F32F7D1FDB}" srcId="{B1952E4F-19D0-4E8A-925B-E4859C0E5C63}" destId="{C32808CD-3FC4-4CE0-8F43-EB75DCB67118}" srcOrd="7" destOrd="0" parTransId="{D2891210-8B8C-40DC-89C6-3A6520E5BEA3}" sibTransId="{D886F3CC-DDC0-4B8B-8CC5-1E4B5112C410}"/>
    <dgm:cxn modelId="{FE40B930-6AC8-473E-B809-1B76CA9B24EC}" type="presOf" srcId="{6B630CAF-1A3A-4095-A0B5-F9BA6F3571D6}" destId="{C23B250D-4478-42E6-9151-EA5E95DD7351}" srcOrd="0" destOrd="0" presId="urn:microsoft.com/office/officeart/2005/8/layout/radial1"/>
    <dgm:cxn modelId="{7410BF81-91AF-4323-BA36-8D4F1652F11F}" type="presOf" srcId="{DBE74E69-99FC-4D26-A03C-129749C987E4}" destId="{55449A18-722A-4505-A3F6-392539DC2350}" srcOrd="0" destOrd="0" presId="urn:microsoft.com/office/officeart/2005/8/layout/radial1"/>
    <dgm:cxn modelId="{93816489-A7AA-4DCB-A526-1F83F686C71B}" type="presOf" srcId="{DBE74E69-99FC-4D26-A03C-129749C987E4}" destId="{81908BE4-98AC-45FA-9442-66EFD09B5285}" srcOrd="1" destOrd="0" presId="urn:microsoft.com/office/officeart/2005/8/layout/radial1"/>
    <dgm:cxn modelId="{004D24E4-E54E-46BB-9B5E-F87421B85603}" type="presOf" srcId="{90CC4ECB-9C8F-496E-815F-8EA5E37713DB}" destId="{BF03DD1D-BD46-469E-97A7-BDE09BD8E1B0}" srcOrd="0" destOrd="0" presId="urn:microsoft.com/office/officeart/2005/8/layout/radial1"/>
    <dgm:cxn modelId="{6747196D-545A-4EE9-9EEB-514E14BE7BE5}" type="presOf" srcId="{37ADB916-BED6-4D31-93CE-4F9236B58F9A}" destId="{9DD7A44D-759D-4ED8-B4E5-FB914DFC6ADF}" srcOrd="0" destOrd="0" presId="urn:microsoft.com/office/officeart/2005/8/layout/radial1"/>
    <dgm:cxn modelId="{2D6C9807-A814-4BF9-841C-7C74038E8E8C}" type="presOf" srcId="{E0CECE8F-C003-4B26-8426-540FFF6F69D3}" destId="{A5E279D1-12D2-4A97-BA31-98D4A18119B0}" srcOrd="0" destOrd="0" presId="urn:microsoft.com/office/officeart/2005/8/layout/radial1"/>
    <dgm:cxn modelId="{144A0CC6-7402-4C9A-AD9F-1D7A4380830C}" srcId="{B1952E4F-19D0-4E8A-925B-E4859C0E5C63}" destId="{37ADB916-BED6-4D31-93CE-4F9236B58F9A}" srcOrd="9" destOrd="0" parTransId="{941099CF-F616-46B2-A4C9-7EB15ED0F1A7}" sibTransId="{63819494-F6B4-4AC3-A001-2F3B6A7BF11E}"/>
    <dgm:cxn modelId="{48E0D9E5-9EF0-45C0-B3FC-482AD793346E}" type="presOf" srcId="{D2891210-8B8C-40DC-89C6-3A6520E5BEA3}" destId="{2EFC72BD-8C9E-4414-865E-CAA48530C1B1}" srcOrd="1" destOrd="0" presId="urn:microsoft.com/office/officeart/2005/8/layout/radial1"/>
    <dgm:cxn modelId="{68625F0C-9867-4A3E-A964-0BCB6E2CA6ED}" type="presOf" srcId="{A72BB8A4-2729-4168-B1F5-627D68BB7A6F}" destId="{4CCA9022-2359-457A-9EFA-190D54312984}" srcOrd="1" destOrd="0" presId="urn:microsoft.com/office/officeart/2005/8/layout/radial1"/>
    <dgm:cxn modelId="{5E348A4D-E886-433D-9FDE-D50FB7AD6939}" type="presOf" srcId="{B1952E4F-19D0-4E8A-925B-E4859C0E5C63}" destId="{64FEF051-6A00-46F7-B7CB-CEBBA627FFA0}" srcOrd="0" destOrd="0" presId="urn:microsoft.com/office/officeart/2005/8/layout/radial1"/>
    <dgm:cxn modelId="{7F3A5285-3991-4400-A6FD-33BAA325DED6}" type="presOf" srcId="{6F4DA4D3-EDB8-437A-844B-4B23BF13E186}" destId="{FFF12D44-3A63-41DA-835B-F3906B054D48}" srcOrd="0" destOrd="0" presId="urn:microsoft.com/office/officeart/2005/8/layout/radial1"/>
    <dgm:cxn modelId="{6E66050A-6BBE-4E64-BECB-E97F8F4BAE8B}" type="presOf" srcId="{A72BB8A4-2729-4168-B1F5-627D68BB7A6F}" destId="{5BA12768-41B9-4194-8076-13250961BBF2}" srcOrd="0" destOrd="0" presId="urn:microsoft.com/office/officeart/2005/8/layout/radial1"/>
    <dgm:cxn modelId="{3BB96434-F8C7-4292-B630-1B0D5064687E}" srcId="{B1952E4F-19D0-4E8A-925B-E4859C0E5C63}" destId="{6E2224D1-F795-4EF5-A6BA-9CA3FB98DA74}" srcOrd="2" destOrd="0" parTransId="{32D9EF7C-03E7-454A-8102-5B5487642824}" sibTransId="{67F20E83-9360-4A01-9822-8D3FEEA1FF4B}"/>
    <dgm:cxn modelId="{68888706-967E-4188-B040-850C48C3760E}" type="presOf" srcId="{901D2FA8-5D44-4C16-8A74-92473A821131}" destId="{61A57437-C713-4DE3-B070-036615A4B614}" srcOrd="1" destOrd="0" presId="urn:microsoft.com/office/officeart/2005/8/layout/radial1"/>
    <dgm:cxn modelId="{E5F51FA2-0650-4BAF-9D42-22313C83073E}" type="presOf" srcId="{CFD38565-7D91-4634-80F8-A58961A63E3D}" destId="{1DF53911-FA60-49C1-A2AB-CFD3A5493CA6}" srcOrd="0" destOrd="0" presId="urn:microsoft.com/office/officeart/2005/8/layout/radial1"/>
    <dgm:cxn modelId="{A8D9970C-7F12-4383-AF91-D391332B67D5}" type="presOf" srcId="{44C2BE14-3226-4D75-9F21-6694AD5C1AF7}" destId="{7032D5CC-E02B-4A13-9158-F3664257592E}" srcOrd="0" destOrd="0" presId="urn:microsoft.com/office/officeart/2005/8/layout/radial1"/>
    <dgm:cxn modelId="{4465B7DD-C93D-4A58-9BD7-3559C3921729}" srcId="{B1952E4F-19D0-4E8A-925B-E4859C0E5C63}" destId="{2804B7C4-793C-492E-A900-5AA7F5D0D2E0}" srcOrd="3" destOrd="0" parTransId="{5908C210-05D1-4B2F-BB41-F47FC6FC2437}" sibTransId="{9C78B72B-92C8-4FA3-A719-AE9DB3B2E44F}"/>
    <dgm:cxn modelId="{D3220CD1-044B-49D3-A0C9-83DEC3726C1E}" type="presOf" srcId="{5908C210-05D1-4B2F-BB41-F47FC6FC2437}" destId="{E53CF8D5-CF46-4F5C-9CD5-5434D7C62BD4}" srcOrd="0" destOrd="0" presId="urn:microsoft.com/office/officeart/2005/8/layout/radial1"/>
    <dgm:cxn modelId="{A9FBB2AC-BEF1-4F19-B2A7-9DBDAEBD46AD}" type="presOf" srcId="{8CD523C6-C3DB-4457-B14A-3D00206935FD}" destId="{8C11BA6A-B254-4B3F-B720-1FF4ED3B1EEB}" srcOrd="0" destOrd="0" presId="urn:microsoft.com/office/officeart/2005/8/layout/radial1"/>
    <dgm:cxn modelId="{801089BD-1EBE-438C-80F4-347CB6ADE198}" type="presOf" srcId="{6E2224D1-F795-4EF5-A6BA-9CA3FB98DA74}" destId="{DBB9EDC2-CA1E-4FB6-A2E3-7838E25D23B6}" srcOrd="0" destOrd="0" presId="urn:microsoft.com/office/officeart/2005/8/layout/radial1"/>
    <dgm:cxn modelId="{BFBAC187-4B09-4C44-934D-09C1102E8E19}" srcId="{B1952E4F-19D0-4E8A-925B-E4859C0E5C63}" destId="{0A41B337-53E0-4B8E-9998-173E066C5FCE}" srcOrd="8" destOrd="0" parTransId="{DBE74E69-99FC-4D26-A03C-129749C987E4}" sibTransId="{B1AFF0F9-74A0-4573-A8AA-0F34DB9A0EF8}"/>
    <dgm:cxn modelId="{E7410316-9498-4B70-B0A7-8257C5795841}" type="presOf" srcId="{FB73BD43-B5CC-4F39-9AFF-D8BFBF918C43}" destId="{FC516937-3242-4495-BA12-702DAD5F74B4}" srcOrd="1" destOrd="0" presId="urn:microsoft.com/office/officeart/2005/8/layout/radial1"/>
    <dgm:cxn modelId="{12547E6B-A655-4E34-98B0-348958E53684}" type="presParOf" srcId="{A5E279D1-12D2-4A97-BA31-98D4A18119B0}" destId="{64FEF051-6A00-46F7-B7CB-CEBBA627FFA0}" srcOrd="0" destOrd="0" presId="urn:microsoft.com/office/officeart/2005/8/layout/radial1"/>
    <dgm:cxn modelId="{92AA3147-FC9A-41FC-9AA8-CA54DE5678A8}" type="presParOf" srcId="{A5E279D1-12D2-4A97-BA31-98D4A18119B0}" destId="{5BA12768-41B9-4194-8076-13250961BBF2}" srcOrd="1" destOrd="0" presId="urn:microsoft.com/office/officeart/2005/8/layout/radial1"/>
    <dgm:cxn modelId="{9094ECA0-8090-41ED-8E9C-325036CDCAB3}" type="presParOf" srcId="{5BA12768-41B9-4194-8076-13250961BBF2}" destId="{4CCA9022-2359-457A-9EFA-190D54312984}" srcOrd="0" destOrd="0" presId="urn:microsoft.com/office/officeart/2005/8/layout/radial1"/>
    <dgm:cxn modelId="{ACD66C99-2FB4-4723-9B9B-B09A74A390EB}" type="presParOf" srcId="{A5E279D1-12D2-4A97-BA31-98D4A18119B0}" destId="{FFF12D44-3A63-41DA-835B-F3906B054D48}" srcOrd="2" destOrd="0" presId="urn:microsoft.com/office/officeart/2005/8/layout/radial1"/>
    <dgm:cxn modelId="{AA738AFA-C15B-4966-A99A-C16E27B260A1}" type="presParOf" srcId="{A5E279D1-12D2-4A97-BA31-98D4A18119B0}" destId="{DBDF0FA6-FF5E-4D8A-BF4A-C9513246D138}" srcOrd="3" destOrd="0" presId="urn:microsoft.com/office/officeart/2005/8/layout/radial1"/>
    <dgm:cxn modelId="{7FA2976A-62CC-490B-B825-FEB71B035C06}" type="presParOf" srcId="{DBDF0FA6-FF5E-4D8A-BF4A-C9513246D138}" destId="{61A57437-C713-4DE3-B070-036615A4B614}" srcOrd="0" destOrd="0" presId="urn:microsoft.com/office/officeart/2005/8/layout/radial1"/>
    <dgm:cxn modelId="{823D270C-6BB0-41B8-9FFB-AD9B59FBDEF0}" type="presParOf" srcId="{A5E279D1-12D2-4A97-BA31-98D4A18119B0}" destId="{1DF53911-FA60-49C1-A2AB-CFD3A5493CA6}" srcOrd="4" destOrd="0" presId="urn:microsoft.com/office/officeart/2005/8/layout/radial1"/>
    <dgm:cxn modelId="{D42F2CBD-9751-4F3D-9DBB-32018108F435}" type="presParOf" srcId="{A5E279D1-12D2-4A97-BA31-98D4A18119B0}" destId="{7AA6087A-E0F2-4477-A6AC-BCECE19A7ECB}" srcOrd="5" destOrd="0" presId="urn:microsoft.com/office/officeart/2005/8/layout/radial1"/>
    <dgm:cxn modelId="{2990C4CA-F514-45C2-8596-DA4629A52A46}" type="presParOf" srcId="{7AA6087A-E0F2-4477-A6AC-BCECE19A7ECB}" destId="{3EC986F8-98CC-4B81-87FC-8ECC118B0628}" srcOrd="0" destOrd="0" presId="urn:microsoft.com/office/officeart/2005/8/layout/radial1"/>
    <dgm:cxn modelId="{624C1DD5-50D3-4196-94F4-F1753CDFA4C3}" type="presParOf" srcId="{A5E279D1-12D2-4A97-BA31-98D4A18119B0}" destId="{DBB9EDC2-CA1E-4FB6-A2E3-7838E25D23B6}" srcOrd="6" destOrd="0" presId="urn:microsoft.com/office/officeart/2005/8/layout/radial1"/>
    <dgm:cxn modelId="{54BAB74C-A7AD-4FE9-A895-246D23665F3B}" type="presParOf" srcId="{A5E279D1-12D2-4A97-BA31-98D4A18119B0}" destId="{E53CF8D5-CF46-4F5C-9CD5-5434D7C62BD4}" srcOrd="7" destOrd="0" presId="urn:microsoft.com/office/officeart/2005/8/layout/radial1"/>
    <dgm:cxn modelId="{DDF4F34E-9D38-4EBE-884D-87DC94746EBC}" type="presParOf" srcId="{E53CF8D5-CF46-4F5C-9CD5-5434D7C62BD4}" destId="{61D5D0B4-E328-40C5-A746-C3924E48C38E}" srcOrd="0" destOrd="0" presId="urn:microsoft.com/office/officeart/2005/8/layout/radial1"/>
    <dgm:cxn modelId="{EB3DC625-90BE-4597-B823-88288CE7F6D9}" type="presParOf" srcId="{A5E279D1-12D2-4A97-BA31-98D4A18119B0}" destId="{D3EA0B62-E47F-4E90-ADDD-1C30DE4A12B2}" srcOrd="8" destOrd="0" presId="urn:microsoft.com/office/officeart/2005/8/layout/radial1"/>
    <dgm:cxn modelId="{0A823928-EABF-4C88-AD16-F2165B657FCB}" type="presParOf" srcId="{A5E279D1-12D2-4A97-BA31-98D4A18119B0}" destId="{88F58E07-15C3-473B-B1C6-E405C32CCB72}" srcOrd="9" destOrd="0" presId="urn:microsoft.com/office/officeart/2005/8/layout/radial1"/>
    <dgm:cxn modelId="{F0E4B166-4A44-4612-BD9B-B3E0D0860F14}" type="presParOf" srcId="{88F58E07-15C3-473B-B1C6-E405C32CCB72}" destId="{FC516937-3242-4495-BA12-702DAD5F74B4}" srcOrd="0" destOrd="0" presId="urn:microsoft.com/office/officeart/2005/8/layout/radial1"/>
    <dgm:cxn modelId="{D59FDABD-F67B-4D19-B391-615EBE480C51}" type="presParOf" srcId="{A5E279D1-12D2-4A97-BA31-98D4A18119B0}" destId="{C23B250D-4478-42E6-9151-EA5E95DD7351}" srcOrd="10" destOrd="0" presId="urn:microsoft.com/office/officeart/2005/8/layout/radial1"/>
    <dgm:cxn modelId="{1984D58B-2876-4019-9910-21144131380F}" type="presParOf" srcId="{A5E279D1-12D2-4A97-BA31-98D4A18119B0}" destId="{7032D5CC-E02B-4A13-9158-F3664257592E}" srcOrd="11" destOrd="0" presId="urn:microsoft.com/office/officeart/2005/8/layout/radial1"/>
    <dgm:cxn modelId="{2705A768-5B05-445E-9741-4BBC3D4C2A46}" type="presParOf" srcId="{7032D5CC-E02B-4A13-9158-F3664257592E}" destId="{B6C91FFA-6EA5-447B-AE37-43AB18200B35}" srcOrd="0" destOrd="0" presId="urn:microsoft.com/office/officeart/2005/8/layout/radial1"/>
    <dgm:cxn modelId="{5F579EA4-A74E-4C7C-9C63-B709435D1FE8}" type="presParOf" srcId="{A5E279D1-12D2-4A97-BA31-98D4A18119B0}" destId="{8C11BA6A-B254-4B3F-B720-1FF4ED3B1EEB}" srcOrd="12" destOrd="0" presId="urn:microsoft.com/office/officeart/2005/8/layout/radial1"/>
    <dgm:cxn modelId="{79EB6195-8626-4D6C-A639-88078654D3C2}" type="presParOf" srcId="{A5E279D1-12D2-4A97-BA31-98D4A18119B0}" destId="{743C52F5-5189-485C-A8AA-9C2491B8FC7D}" srcOrd="13" destOrd="0" presId="urn:microsoft.com/office/officeart/2005/8/layout/radial1"/>
    <dgm:cxn modelId="{A8A4546B-1E42-4CBD-AB93-8E6096CB553B}" type="presParOf" srcId="{743C52F5-5189-485C-A8AA-9C2491B8FC7D}" destId="{D28B7E19-5DE1-4372-9068-D0613C7FFEEC}" srcOrd="0" destOrd="0" presId="urn:microsoft.com/office/officeart/2005/8/layout/radial1"/>
    <dgm:cxn modelId="{06C5DDEB-CE54-403B-9E9E-4806704C2053}" type="presParOf" srcId="{A5E279D1-12D2-4A97-BA31-98D4A18119B0}" destId="{BF03DD1D-BD46-469E-97A7-BDE09BD8E1B0}" srcOrd="14" destOrd="0" presId="urn:microsoft.com/office/officeart/2005/8/layout/radial1"/>
    <dgm:cxn modelId="{0E84C92D-2F0D-4DDF-99B8-A4EE7BE5392D}" type="presParOf" srcId="{A5E279D1-12D2-4A97-BA31-98D4A18119B0}" destId="{E58DA8FF-A4E9-4D27-8B70-71FDC9FA8AC9}" srcOrd="15" destOrd="0" presId="urn:microsoft.com/office/officeart/2005/8/layout/radial1"/>
    <dgm:cxn modelId="{D0D2C436-9CAF-4D13-A25A-C5C34A463180}" type="presParOf" srcId="{E58DA8FF-A4E9-4D27-8B70-71FDC9FA8AC9}" destId="{2EFC72BD-8C9E-4414-865E-CAA48530C1B1}" srcOrd="0" destOrd="0" presId="urn:microsoft.com/office/officeart/2005/8/layout/radial1"/>
    <dgm:cxn modelId="{E872EC69-CFB0-4A7D-8169-C82C54AB24DE}" type="presParOf" srcId="{A5E279D1-12D2-4A97-BA31-98D4A18119B0}" destId="{F6A5127A-3EAF-4E35-A1EA-4DA892DEF119}" srcOrd="16" destOrd="0" presId="urn:microsoft.com/office/officeart/2005/8/layout/radial1"/>
    <dgm:cxn modelId="{5360FEF8-8A0C-4594-9E2F-8238E90A4DCE}" type="presParOf" srcId="{A5E279D1-12D2-4A97-BA31-98D4A18119B0}" destId="{55449A18-722A-4505-A3F6-392539DC2350}" srcOrd="17" destOrd="0" presId="urn:microsoft.com/office/officeart/2005/8/layout/radial1"/>
    <dgm:cxn modelId="{3C1667AC-23E5-4AFA-8846-805AC99EFDA2}" type="presParOf" srcId="{55449A18-722A-4505-A3F6-392539DC2350}" destId="{81908BE4-98AC-45FA-9442-66EFD09B5285}" srcOrd="0" destOrd="0" presId="urn:microsoft.com/office/officeart/2005/8/layout/radial1"/>
    <dgm:cxn modelId="{F7C9AED5-CE5C-4861-B0C7-B968A4A1C750}" type="presParOf" srcId="{A5E279D1-12D2-4A97-BA31-98D4A18119B0}" destId="{E165696C-4DA7-4936-8A6F-83C2BE70E6E9}" srcOrd="18" destOrd="0" presId="urn:microsoft.com/office/officeart/2005/8/layout/radial1"/>
    <dgm:cxn modelId="{218F60E3-8F43-454C-B260-5296B88C00BC}" type="presParOf" srcId="{A5E279D1-12D2-4A97-BA31-98D4A18119B0}" destId="{C9DFCEE3-26B9-4BE2-8A4F-5057698911C2}" srcOrd="19" destOrd="0" presId="urn:microsoft.com/office/officeart/2005/8/layout/radial1"/>
    <dgm:cxn modelId="{2884D410-FDDD-4391-977E-7CA246BBA136}" type="presParOf" srcId="{C9DFCEE3-26B9-4BE2-8A4F-5057698911C2}" destId="{4ADB9778-4DA3-4B3B-ABF1-4687A2420553}" srcOrd="0" destOrd="0" presId="urn:microsoft.com/office/officeart/2005/8/layout/radial1"/>
    <dgm:cxn modelId="{DDE1B0FB-E971-4998-8C08-3B9BB55B634B}" type="presParOf" srcId="{A5E279D1-12D2-4A97-BA31-98D4A18119B0}" destId="{9DD7A44D-759D-4ED8-B4E5-FB914DFC6ADF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23E2A-51D4-46BB-86AB-81A232F2053C}">
      <dsp:nvSpPr>
        <dsp:cNvPr id="0" name=""/>
        <dsp:cNvSpPr/>
      </dsp:nvSpPr>
      <dsp:spPr>
        <a:xfrm rot="5400000">
          <a:off x="-99018" y="103639"/>
          <a:ext cx="660121" cy="462084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ОБЩЕГОСУДАРСТВЕННЫЕ ВОПРОСЫ</a:t>
          </a:r>
          <a:endParaRPr lang="ru-RU" sz="500" kern="1200" dirty="0"/>
        </a:p>
      </dsp:txBody>
      <dsp:txXfrm rot="-5400000">
        <a:off x="1" y="235662"/>
        <a:ext cx="462084" cy="198037"/>
      </dsp:txXfrm>
    </dsp:sp>
    <dsp:sp modelId="{C2BDE189-FF80-44A3-A143-E4226653BC8B}">
      <dsp:nvSpPr>
        <dsp:cNvPr id="0" name=""/>
        <dsp:cNvSpPr/>
      </dsp:nvSpPr>
      <dsp:spPr>
        <a:xfrm rot="5400000">
          <a:off x="4278836" y="-3816749"/>
          <a:ext cx="429304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ОБЩЕГОСУДАРСТВЕННЫЕ ВОПРОСЫ -15 765 337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62085" y="20960"/>
        <a:ext cx="8041850" cy="387390"/>
      </dsp:txXfrm>
    </dsp:sp>
    <dsp:sp modelId="{9F099C69-83B7-487A-B4F9-84F57E684370}">
      <dsp:nvSpPr>
        <dsp:cNvPr id="0" name=""/>
        <dsp:cNvSpPr/>
      </dsp:nvSpPr>
      <dsp:spPr>
        <a:xfrm rot="5400000">
          <a:off x="-99018" y="698629"/>
          <a:ext cx="660121" cy="46208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830652"/>
        <a:ext cx="462084" cy="198037"/>
      </dsp:txXfrm>
    </dsp:sp>
    <dsp:sp modelId="{D191C66A-E11E-411C-ADCB-D5090257BD04}">
      <dsp:nvSpPr>
        <dsp:cNvPr id="0" name=""/>
        <dsp:cNvSpPr/>
      </dsp:nvSpPr>
      <dsp:spPr>
        <a:xfrm rot="5400000">
          <a:off x="4245488" y="-3245361"/>
          <a:ext cx="429078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НАЦИОНАЛЬНАЯ ОБОРОНА – 197 291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28624" y="592449"/>
        <a:ext cx="8041861" cy="387186"/>
      </dsp:txXfrm>
    </dsp:sp>
    <dsp:sp modelId="{3A303E04-8918-4BBE-A10C-E22296B3FD9A}">
      <dsp:nvSpPr>
        <dsp:cNvPr id="0" name=""/>
        <dsp:cNvSpPr/>
      </dsp:nvSpPr>
      <dsp:spPr>
        <a:xfrm rot="5400000">
          <a:off x="-99018" y="1293620"/>
          <a:ext cx="660121" cy="46208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1425643"/>
        <a:ext cx="462084" cy="198037"/>
      </dsp:txXfrm>
    </dsp:sp>
    <dsp:sp modelId="{F18F79BC-0E00-4F62-B323-67140B2DFB05}">
      <dsp:nvSpPr>
        <dsp:cNvPr id="0" name=""/>
        <dsp:cNvSpPr/>
      </dsp:nvSpPr>
      <dsp:spPr>
        <a:xfrm rot="5400000">
          <a:off x="4278949" y="-2622261"/>
          <a:ext cx="429078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НАЦИОНАЛЬНАЯ БЕЗОПАСНОСТЬ – 396 985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62085" y="1215549"/>
        <a:ext cx="8041861" cy="387186"/>
      </dsp:txXfrm>
    </dsp:sp>
    <dsp:sp modelId="{186641BA-BD8F-4C48-9C37-0B411CCF9D25}">
      <dsp:nvSpPr>
        <dsp:cNvPr id="0" name=""/>
        <dsp:cNvSpPr/>
      </dsp:nvSpPr>
      <dsp:spPr>
        <a:xfrm rot="5400000">
          <a:off x="-99018" y="1888610"/>
          <a:ext cx="660121" cy="46208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2020633"/>
        <a:ext cx="462084" cy="198037"/>
      </dsp:txXfrm>
    </dsp:sp>
    <dsp:sp modelId="{0A6DAED0-9F49-4030-BA18-76340AB13743}">
      <dsp:nvSpPr>
        <dsp:cNvPr id="0" name=""/>
        <dsp:cNvSpPr/>
      </dsp:nvSpPr>
      <dsp:spPr>
        <a:xfrm rot="5400000">
          <a:off x="4245488" y="-1959476"/>
          <a:ext cx="429078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ЭКОНОМИКА – 2 178 962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28624" y="1878334"/>
        <a:ext cx="8041861" cy="387186"/>
      </dsp:txXfrm>
    </dsp:sp>
    <dsp:sp modelId="{08E051F8-AA45-4C2E-9FDA-599195069C00}">
      <dsp:nvSpPr>
        <dsp:cNvPr id="0" name=""/>
        <dsp:cNvSpPr/>
      </dsp:nvSpPr>
      <dsp:spPr>
        <a:xfrm rot="5400000">
          <a:off x="-99018" y="2483601"/>
          <a:ext cx="660121" cy="46208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2615624"/>
        <a:ext cx="462084" cy="198037"/>
      </dsp:txXfrm>
    </dsp:sp>
    <dsp:sp modelId="{C3CC96CC-7DB3-4093-BD31-BFFB1A42FB0D}">
      <dsp:nvSpPr>
        <dsp:cNvPr id="0" name=""/>
        <dsp:cNvSpPr/>
      </dsp:nvSpPr>
      <dsp:spPr>
        <a:xfrm rot="5400000">
          <a:off x="4278949" y="-1432280"/>
          <a:ext cx="429078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ЖКХ – 10 927 799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62085" y="2405530"/>
        <a:ext cx="8041861" cy="387186"/>
      </dsp:txXfrm>
    </dsp:sp>
    <dsp:sp modelId="{E0172D7E-574C-49CD-AF36-9487101F7FA8}">
      <dsp:nvSpPr>
        <dsp:cNvPr id="0" name=""/>
        <dsp:cNvSpPr/>
      </dsp:nvSpPr>
      <dsp:spPr>
        <a:xfrm rot="5400000">
          <a:off x="-99018" y="3078592"/>
          <a:ext cx="660121" cy="46208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3210615"/>
        <a:ext cx="462084" cy="198037"/>
      </dsp:txXfrm>
    </dsp:sp>
    <dsp:sp modelId="{7EE6AE61-330E-4D4D-9A1C-AC56C3B32326}">
      <dsp:nvSpPr>
        <dsp:cNvPr id="0" name=""/>
        <dsp:cNvSpPr/>
      </dsp:nvSpPr>
      <dsp:spPr>
        <a:xfrm rot="5400000">
          <a:off x="4278949" y="-837290"/>
          <a:ext cx="429078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ОБРАЗОВАНИЕ – 59 600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62085" y="3000520"/>
        <a:ext cx="8041861" cy="387186"/>
      </dsp:txXfrm>
    </dsp:sp>
    <dsp:sp modelId="{EEE00150-5071-4854-AC83-898B932FA158}">
      <dsp:nvSpPr>
        <dsp:cNvPr id="0" name=""/>
        <dsp:cNvSpPr/>
      </dsp:nvSpPr>
      <dsp:spPr>
        <a:xfrm rot="5400000">
          <a:off x="-99018" y="3673582"/>
          <a:ext cx="660121" cy="46208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3805605"/>
        <a:ext cx="462084" cy="198037"/>
      </dsp:txXfrm>
    </dsp:sp>
    <dsp:sp modelId="{0DB8FA87-69D2-4A9C-9E97-2DABDB76417F}">
      <dsp:nvSpPr>
        <dsp:cNvPr id="0" name=""/>
        <dsp:cNvSpPr/>
      </dsp:nvSpPr>
      <dsp:spPr>
        <a:xfrm rot="5400000">
          <a:off x="4237909" y="-253266"/>
          <a:ext cx="429078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МОЛОДЕЖНАЯ ПОЛИТИКА – 59 600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21045" y="3584544"/>
        <a:ext cx="8041861" cy="387186"/>
      </dsp:txXfrm>
    </dsp:sp>
    <dsp:sp modelId="{54E2470E-9E74-42C8-984B-1C5EA877028B}">
      <dsp:nvSpPr>
        <dsp:cNvPr id="0" name=""/>
        <dsp:cNvSpPr/>
      </dsp:nvSpPr>
      <dsp:spPr>
        <a:xfrm rot="5400000">
          <a:off x="-99018" y="4268573"/>
          <a:ext cx="660121" cy="46208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4400596"/>
        <a:ext cx="462084" cy="198037"/>
      </dsp:txXfrm>
    </dsp:sp>
    <dsp:sp modelId="{8028CC36-22ED-49BF-B601-83068DC2744D}">
      <dsp:nvSpPr>
        <dsp:cNvPr id="0" name=""/>
        <dsp:cNvSpPr/>
      </dsp:nvSpPr>
      <dsp:spPr>
        <a:xfrm rot="5400000">
          <a:off x="4278949" y="352690"/>
          <a:ext cx="429078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КУЛЬТУРА, КИНЕМАТОГРАФИЯ – 8 379 859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62085" y="4190500"/>
        <a:ext cx="8041861" cy="387186"/>
      </dsp:txXfrm>
    </dsp:sp>
    <dsp:sp modelId="{276E1381-1B25-4801-B6D7-12A02947FF44}">
      <dsp:nvSpPr>
        <dsp:cNvPr id="0" name=""/>
        <dsp:cNvSpPr/>
      </dsp:nvSpPr>
      <dsp:spPr>
        <a:xfrm rot="5400000">
          <a:off x="-99018" y="4863563"/>
          <a:ext cx="660121" cy="46208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4995586"/>
        <a:ext cx="462084" cy="198037"/>
      </dsp:txXfrm>
    </dsp:sp>
    <dsp:sp modelId="{DC700C55-A361-4034-B786-F9E66358BA1C}">
      <dsp:nvSpPr>
        <dsp:cNvPr id="0" name=""/>
        <dsp:cNvSpPr/>
      </dsp:nvSpPr>
      <dsp:spPr>
        <a:xfrm rot="5400000">
          <a:off x="4278949" y="947681"/>
          <a:ext cx="429078" cy="806280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ФИЗКУЛЬТУРА И СПОРТ – 59 600 </a:t>
          </a:r>
          <a:r>
            <a:rPr lang="ru-RU" sz="2400" kern="1200" dirty="0" err="1" smtClean="0"/>
            <a:t>руб</a:t>
          </a:r>
          <a:endParaRPr lang="ru-RU" sz="2400" kern="1200" dirty="0"/>
        </a:p>
      </dsp:txBody>
      <dsp:txXfrm rot="-5400000">
        <a:off x="462085" y="4785491"/>
        <a:ext cx="8041861" cy="387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3483837-AF15-47F1-B795-3F9EEF5B3079}" type="datetimeFigureOut">
              <a:rPr lang="ru-RU" smtClean="0"/>
              <a:pPr/>
              <a:t>03.03.2015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E06AAC9-FC82-4D0D-B9B9-895DD41450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42148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ОТЧЕТ  ГЛАВЫ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СЕЛЬСКОГО ПОСЕЛЕНИЯ ОШЕЙКИНСКОЕ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МАРНОВОЙ М.А.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ЗА 2014 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42148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ОТЧЕТ  ГЛАВЫ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СЕЛЬСКОГО ПОСЕЛЕНИЯ ОШЕЙКИНСКОЕ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МАРНОВОЙ М.А.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ЗА 2014 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Дорога - Ушаково - до ремон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643050"/>
            <a:ext cx="7201814" cy="4798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Дорога - Ушаково - после ремонта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500174"/>
            <a:ext cx="7201814" cy="4798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Дорога - Ушаково - после ремонта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357298"/>
            <a:ext cx="7201814" cy="4798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Дорога - Ушаково - после ремонта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714488"/>
            <a:ext cx="7201814" cy="4798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. Узорово.JPG"/>
          <p:cNvPicPr>
            <a:picLocks noChangeAspect="1"/>
          </p:cNvPicPr>
          <p:nvPr/>
        </p:nvPicPr>
        <p:blipFill>
          <a:blip r:embed="rId2" cstate="print"/>
          <a:srcRect l="13281" t="9375" r="17969" b="28125"/>
          <a:stretch>
            <a:fillRect/>
          </a:stretch>
        </p:blipFill>
        <p:spPr>
          <a:xfrm>
            <a:off x="642910" y="1214422"/>
            <a:ext cx="7962956" cy="5429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1670" y="5929330"/>
            <a:ext cx="225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УЗОРОВО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д. Ушаково д. 1 5.JPG"/>
          <p:cNvPicPr>
            <a:picLocks noChangeAspect="1"/>
          </p:cNvPicPr>
          <p:nvPr/>
        </p:nvPicPr>
        <p:blipFill>
          <a:blip r:embed="rId2" cstate="print"/>
          <a:srcRect l="18750" t="17708" b="10416"/>
          <a:stretch>
            <a:fillRect/>
          </a:stretch>
        </p:blipFill>
        <p:spPr>
          <a:xfrm>
            <a:off x="1000100" y="1571612"/>
            <a:ext cx="7429520" cy="4929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0694" y="5429264"/>
            <a:ext cx="2483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УШАКОВО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д. Ушаково у д.16.JPG"/>
          <p:cNvPicPr>
            <a:picLocks noChangeAspect="1"/>
          </p:cNvPicPr>
          <p:nvPr/>
        </p:nvPicPr>
        <p:blipFill>
          <a:blip r:embed="rId2" cstate="print"/>
          <a:srcRect l="6250" t="18749" r="20312" b="15625"/>
          <a:stretch>
            <a:fillRect/>
          </a:stretch>
        </p:blipFill>
        <p:spPr>
          <a:xfrm>
            <a:off x="1428728" y="1857364"/>
            <a:ext cx="6715172" cy="4500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5643578"/>
            <a:ext cx="2483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УШАКОВО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д. Ушаково.JPG"/>
          <p:cNvPicPr>
            <a:picLocks noChangeAspect="1"/>
          </p:cNvPicPr>
          <p:nvPr/>
        </p:nvPicPr>
        <p:blipFill>
          <a:blip r:embed="rId2" cstate="print"/>
          <a:srcRect t="20904" r="2542"/>
          <a:stretch>
            <a:fillRect/>
          </a:stretch>
        </p:blipFill>
        <p:spPr>
          <a:xfrm>
            <a:off x="571472" y="1357298"/>
            <a:ext cx="8215338" cy="5000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0166" y="5857892"/>
            <a:ext cx="2483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УШАКОВО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ДИП п. Большая Сестра у д.2.JPG"/>
          <p:cNvPicPr>
            <a:picLocks noChangeAspect="1"/>
          </p:cNvPicPr>
          <p:nvPr/>
        </p:nvPicPr>
        <p:blipFill>
          <a:blip r:embed="rId2" cstate="print"/>
          <a:srcRect l="3125" t="16666" r="3906" b="13541"/>
          <a:stretch>
            <a:fillRect/>
          </a:stretch>
        </p:blipFill>
        <p:spPr>
          <a:xfrm>
            <a:off x="357158" y="1714488"/>
            <a:ext cx="8501122" cy="4786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5715016"/>
            <a:ext cx="4209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БОЛЬШАЯ СЕСТРА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СОВЕТ ДЕПУТАТОВ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Roman-Nikolaevich-Smirnov.jpg"/>
          <p:cNvPicPr>
            <a:picLocks noChangeAspect="1"/>
          </p:cNvPicPr>
          <p:nvPr/>
        </p:nvPicPr>
        <p:blipFill>
          <a:blip r:embed="rId2"/>
          <a:srcRect t="3137" r="8528"/>
          <a:stretch>
            <a:fillRect/>
          </a:stretch>
        </p:blipFill>
        <p:spPr>
          <a:xfrm>
            <a:off x="6929454" y="0"/>
            <a:ext cx="1928826" cy="2205907"/>
          </a:xfrm>
          <a:prstGeom prst="rect">
            <a:avLst/>
          </a:prstGeom>
        </p:spPr>
      </p:pic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2065903" cy="1804784"/>
          </a:xfrm>
          <a:prstGeom prst="rect">
            <a:avLst/>
          </a:prstGeom>
        </p:spPr>
      </p:pic>
      <p:pic>
        <p:nvPicPr>
          <p:cNvPr id="5" name="Рисунок 4" descr="Фото 056.jpg"/>
          <p:cNvPicPr>
            <a:picLocks noChangeAspect="1"/>
          </p:cNvPicPr>
          <p:nvPr/>
        </p:nvPicPr>
        <p:blipFill>
          <a:blip r:embed="rId4" cstate="print"/>
          <a:srcRect l="14062" t="28125" b="2083"/>
          <a:stretch>
            <a:fillRect/>
          </a:stretch>
        </p:blipFill>
        <p:spPr>
          <a:xfrm>
            <a:off x="4714876" y="4572008"/>
            <a:ext cx="1714512" cy="2088588"/>
          </a:xfrm>
          <a:prstGeom prst="rect">
            <a:avLst/>
          </a:prstGeom>
        </p:spPr>
      </p:pic>
      <p:pic>
        <p:nvPicPr>
          <p:cNvPr id="6" name="Рисунок 5" descr="Кутьев-Виталий-Валентинови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1643050"/>
            <a:ext cx="1857388" cy="246300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17530" t="-2343" r="13923"/>
          <a:stretch>
            <a:fillRect/>
          </a:stretch>
        </p:blipFill>
        <p:spPr>
          <a:xfrm>
            <a:off x="2428860" y="4572008"/>
            <a:ext cx="1928858" cy="2121853"/>
          </a:xfrm>
          <a:prstGeom prst="rect">
            <a:avLst/>
          </a:prstGeom>
        </p:spPr>
      </p:pic>
      <p:pic>
        <p:nvPicPr>
          <p:cNvPr id="9" name="Рисунок 8" descr="imag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714488"/>
            <a:ext cx="1803794" cy="2405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4612" y="371475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Кутьев</a:t>
            </a:r>
            <a:r>
              <a:rPr lang="ru-RU" b="1" dirty="0" smtClean="0">
                <a:solidFill>
                  <a:schemeClr val="bg1"/>
                </a:solidFill>
              </a:rPr>
              <a:t> В.В.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171448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Прохоров В.Н.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768" y="1928802"/>
            <a:ext cx="159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Смирнов Р.Н.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371475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Лямина</a:t>
            </a:r>
            <a:r>
              <a:rPr lang="ru-RU" b="1" dirty="0" smtClean="0"/>
              <a:t> С.В.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28860" y="6286520"/>
            <a:ext cx="194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Барабанова</a:t>
            </a:r>
            <a:r>
              <a:rPr lang="ru-RU" b="1" dirty="0" smtClean="0">
                <a:solidFill>
                  <a:schemeClr val="bg1"/>
                </a:solidFill>
              </a:rPr>
              <a:t> О.С.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6314" y="6286520"/>
            <a:ext cx="160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Глумцев</a:t>
            </a:r>
            <a:r>
              <a:rPr lang="ru-RU" b="1" dirty="0" smtClean="0">
                <a:solidFill>
                  <a:schemeClr val="bg1"/>
                </a:solidFill>
              </a:rPr>
              <a:t> А.М.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3" name="Picture 1" descr="C:\Documents and Settings\Администратор\Рабочий стол\для работы\картинки\мусинский.JPG"/>
          <p:cNvPicPr>
            <a:picLocks noChangeAspect="1" noChangeArrowheads="1"/>
          </p:cNvPicPr>
          <p:nvPr/>
        </p:nvPicPr>
        <p:blipFill>
          <a:blip r:embed="rId8" cstate="print"/>
          <a:srcRect l="35368" t="17852" r="30743" b="29195"/>
          <a:stretch>
            <a:fillRect/>
          </a:stretch>
        </p:blipFill>
        <p:spPr bwMode="auto">
          <a:xfrm>
            <a:off x="214282" y="2285992"/>
            <a:ext cx="2125995" cy="221457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14282" y="414338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Мусинский</a:t>
            </a:r>
            <a:r>
              <a:rPr lang="ru-RU" b="1" dirty="0" smtClean="0"/>
              <a:t> Р.Н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" name="Рисунок 16" descr="лОПАТУХИН.jpg"/>
          <p:cNvPicPr>
            <a:picLocks noChangeAspect="1"/>
          </p:cNvPicPr>
          <p:nvPr/>
        </p:nvPicPr>
        <p:blipFill>
          <a:blip r:embed="rId9" cstate="print"/>
          <a:srcRect l="23938" t="-449" r="18684" b="31219"/>
          <a:stretch>
            <a:fillRect/>
          </a:stretch>
        </p:blipFill>
        <p:spPr>
          <a:xfrm>
            <a:off x="0" y="4572008"/>
            <a:ext cx="2286016" cy="2068626"/>
          </a:xfrm>
          <a:prstGeom prst="rect">
            <a:avLst/>
          </a:prstGeom>
        </p:spPr>
      </p:pic>
      <p:pic>
        <p:nvPicPr>
          <p:cNvPr id="18" name="Рисунок 17" descr="куленок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3768" y="2357430"/>
            <a:ext cx="1570676" cy="20346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7158" y="6286520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Лопатухин</a:t>
            </a:r>
            <a:r>
              <a:rPr lang="ru-RU" b="1" dirty="0" smtClean="0">
                <a:solidFill>
                  <a:schemeClr val="bg1"/>
                </a:solidFill>
              </a:rPr>
              <a:t> В.Н.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86644" y="4071942"/>
            <a:ext cx="164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Куленок</a:t>
            </a:r>
            <a:r>
              <a:rPr lang="ru-RU" b="1" dirty="0" smtClean="0"/>
              <a:t> Ю.В.</a:t>
            </a:r>
            <a:endParaRPr lang="ru-RU" b="1" dirty="0"/>
          </a:p>
        </p:txBody>
      </p:sp>
      <p:pic>
        <p:nvPicPr>
          <p:cNvPr id="21" name="Рисунок 20" descr="IMG_4024.jpg"/>
          <p:cNvPicPr>
            <a:picLocks noChangeAspect="1"/>
          </p:cNvPicPr>
          <p:nvPr/>
        </p:nvPicPr>
        <p:blipFill>
          <a:blip r:embed="rId11" cstate="print"/>
          <a:srcRect l="25655" t="19553" r="22346" b="10056"/>
          <a:stretch>
            <a:fillRect/>
          </a:stretch>
        </p:blipFill>
        <p:spPr>
          <a:xfrm rot="16200000">
            <a:off x="6829089" y="4672373"/>
            <a:ext cx="2058119" cy="1857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00892" y="6215082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Дмитриева Л.Н.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спорт площадка у д. Доры СДК.JPG"/>
          <p:cNvPicPr>
            <a:picLocks noChangeAspect="1"/>
          </p:cNvPicPr>
          <p:nvPr/>
        </p:nvPicPr>
        <p:blipFill>
          <a:blip r:embed="rId2" cstate="print"/>
          <a:srcRect l="14843" t="18750" r="3906" b="16666"/>
          <a:stretch>
            <a:fillRect/>
          </a:stretch>
        </p:blipFill>
        <p:spPr>
          <a:xfrm>
            <a:off x="857224" y="1643050"/>
            <a:ext cx="7429552" cy="4429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4414" y="5286388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ДОРЫ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ДИПд.Доры у СДК.JPG"/>
          <p:cNvPicPr>
            <a:picLocks noChangeAspect="1"/>
          </p:cNvPicPr>
          <p:nvPr/>
        </p:nvPicPr>
        <p:blipFill>
          <a:blip r:embed="rId2" cstate="print"/>
          <a:srcRect t="12500" r="10156" b="16666"/>
          <a:stretch>
            <a:fillRect/>
          </a:stretch>
        </p:blipFill>
        <p:spPr>
          <a:xfrm>
            <a:off x="428596" y="1571612"/>
            <a:ext cx="8215338" cy="4857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670" y="5929330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ДОРЫ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БЛАГОУСТРОЙСТВО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с.Званово у магазина.JPG"/>
          <p:cNvPicPr>
            <a:picLocks noChangeAspect="1"/>
          </p:cNvPicPr>
          <p:nvPr/>
        </p:nvPicPr>
        <p:blipFill>
          <a:blip r:embed="rId2" cstate="print"/>
          <a:srcRect l="9375" t="11458" r="2343" b="27084"/>
          <a:stretch>
            <a:fillRect/>
          </a:stretch>
        </p:blipFill>
        <p:spPr>
          <a:xfrm>
            <a:off x="785786" y="1714488"/>
            <a:ext cx="8072494" cy="4214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670" y="5929330"/>
            <a:ext cx="230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ЗВАНОВО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42148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ОТЧЕТ  ГЛАВЫ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СЕЛЬСКОГО ПОСЕЛЕНИЯ ОШЕЙКИНСКОЕ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МАРНОВОЙ М.А.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ЗА 2014 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КУЛЬТУРА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БАБА-ЯГ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14422"/>
            <a:ext cx="8072462" cy="5381641"/>
          </a:xfrm>
          <a:prstGeom prst="rect">
            <a:avLst/>
          </a:prstGeom>
        </p:spPr>
      </p:pic>
      <p:pic>
        <p:nvPicPr>
          <p:cNvPr id="4" name="Рисунок 3" descr="ВЕТЕРАН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55" y="322592"/>
            <a:ext cx="8459987" cy="6321118"/>
          </a:xfrm>
          <a:prstGeom prst="rect">
            <a:avLst/>
          </a:prstGeom>
        </p:spPr>
      </p:pic>
      <p:pic>
        <p:nvPicPr>
          <p:cNvPr id="6" name="Рисунок 5" descr="ДЕНЬ МА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39" y="642918"/>
            <a:ext cx="8762514" cy="5429288"/>
          </a:xfrm>
          <a:prstGeom prst="rect">
            <a:avLst/>
          </a:prstGeom>
        </p:spPr>
      </p:pic>
      <p:pic>
        <p:nvPicPr>
          <p:cNvPr id="7" name="Рисунок 6" descr="ЛУЧ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6" y="176561"/>
            <a:ext cx="9090964" cy="6467149"/>
          </a:xfrm>
          <a:prstGeom prst="rect">
            <a:avLst/>
          </a:prstGeom>
        </p:spPr>
      </p:pic>
      <p:pic>
        <p:nvPicPr>
          <p:cNvPr id="8" name="Рисунок 7" descr="День-России-день-район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596" y="346063"/>
            <a:ext cx="9204596" cy="6511937"/>
          </a:xfrm>
          <a:prstGeom prst="rect">
            <a:avLst/>
          </a:prstGeom>
        </p:spPr>
      </p:pic>
      <p:pic>
        <p:nvPicPr>
          <p:cNvPr id="9" name="Рисунок 8" descr="Праздник-труд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4335" y="231310"/>
            <a:ext cx="9168335" cy="6412400"/>
          </a:xfrm>
          <a:prstGeom prst="rect">
            <a:avLst/>
          </a:prstGeom>
        </p:spPr>
      </p:pic>
      <p:pic>
        <p:nvPicPr>
          <p:cNvPr id="10" name="Рисунок 9" descr="Поле-чудес-Ушаково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094" y="357166"/>
            <a:ext cx="9220185" cy="6143668"/>
          </a:xfrm>
          <a:prstGeom prst="rect">
            <a:avLst/>
          </a:prstGeom>
        </p:spPr>
      </p:pic>
      <p:pic>
        <p:nvPicPr>
          <p:cNvPr id="11" name="Рисунок 10" descr="Осенний-бал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646" y="285728"/>
            <a:ext cx="8633700" cy="6357982"/>
          </a:xfrm>
          <a:prstGeom prst="rect">
            <a:avLst/>
          </a:prstGeom>
        </p:spPr>
      </p:pic>
      <p:pic>
        <p:nvPicPr>
          <p:cNvPr id="12" name="Рисунок 11" descr="ЛУЧИН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" y="284976"/>
            <a:ext cx="9142906" cy="6287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42148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ОТЧЕТ  ГЛАВЫ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СЕЛЬСКОГО ПОСЕЛЕНИЯ ОШЕЙКИНСКОЕ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МАРНОВОЙ М.А.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ЗА 2014 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70-ЛЕТИЕ ПОБЕДЫ!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16 ЯНВА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000108"/>
            <a:ext cx="8358214" cy="5572142"/>
          </a:xfrm>
          <a:prstGeom prst="rect">
            <a:avLst/>
          </a:prstGeom>
        </p:spPr>
      </p:pic>
      <p:pic>
        <p:nvPicPr>
          <p:cNvPr id="4" name="Рисунок 3" descr="16 ЯН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000108"/>
            <a:ext cx="8108181" cy="5405454"/>
          </a:xfrm>
          <a:prstGeom prst="rect">
            <a:avLst/>
          </a:prstGeom>
        </p:spPr>
      </p:pic>
      <p:pic>
        <p:nvPicPr>
          <p:cNvPr id="7" name="Рисунок 6" descr="ДЕНЬ ПОБЕД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071546"/>
            <a:ext cx="8251090" cy="5500726"/>
          </a:xfrm>
          <a:prstGeom prst="rect">
            <a:avLst/>
          </a:prstGeom>
        </p:spPr>
      </p:pic>
      <p:pic>
        <p:nvPicPr>
          <p:cNvPr id="8" name="Рисунок 7" descr="войн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" y="-3518"/>
            <a:ext cx="9139315" cy="6861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uket_cvetov_tyulpany_rozovye_1920x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   БЛАГОДАРНОСТЬЮ!</a:t>
            </a:r>
            <a:endParaRPr lang="ru-RU" sz="4800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42148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ОТЧЕТ  ГЛАВЫ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СЕЛЬСКОГО ПОСЕЛЕНИЯ ОШЕЙКИНСКОЕ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МАРНОВОЙ М.А.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ЗА 2014 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42148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ОТЧЕТ  ГЛАВЫ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СЕЛЬСКОГО ПОСЕЛЕНИЯ ОШЕЙКИНСКОЕ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МАРНОВОЙ М.А.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ЗА 2014 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БЮДЖЕТ ПОСЕЛЕНИЯ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428596" y="1142984"/>
          <a:ext cx="8715404" cy="571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БЮДЖЕТ ПОСЕЛЕНИЯ/</a:t>
            </a:r>
            <a:r>
              <a:rPr lang="ru-RU" dirty="0" smtClean="0">
                <a:solidFill>
                  <a:srgbClr val="C00000"/>
                </a:solidFill>
              </a:rPr>
              <a:t>ДОХОДЫ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531938" y="1404938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Лист" r:id="rId3" imgW="1228852" imgH="390415" progId="Excel.Sheet.12">
                  <p:embed/>
                </p:oleObj>
              </mc:Choice>
              <mc:Fallback>
                <p:oleObj name="Лист" r:id="rId3" imgW="1228852" imgH="390415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1404938"/>
                        <a:ext cx="122872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1500174"/>
          <a:ext cx="4857784" cy="519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  <a:gridCol w="1571636"/>
                <a:gridCol w="1500198"/>
              </a:tblGrid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 (ТЫС.РУБ)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ФАКТ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(ТЫС.РУБ)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ОТКЛОНЕ-НИЕ</a:t>
                      </a:r>
                      <a:endParaRPr lang="ru-RU" dirty="0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1 162,0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1 306,6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r>
                        <a:rPr lang="ru-RU" baseline="0" dirty="0" smtClean="0"/>
                        <a:t> 144,0</a:t>
                      </a:r>
                      <a:endParaRPr lang="ru-RU" dirty="0"/>
                    </a:p>
                  </a:txBody>
                  <a:tcPr/>
                </a:tc>
              </a:tr>
              <a:tr h="5029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2 399,0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1 779,0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- 620,0</a:t>
                      </a:r>
                      <a:br>
                        <a:rPr lang="ru-RU" dirty="0" smtClean="0"/>
                      </a:br>
                      <a:endParaRPr lang="ru-RU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678,0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844,7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+ 166,7</a:t>
                      </a:r>
                      <a:endParaRPr lang="ru-RU" dirty="0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5 305,0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6 125,0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+820,0</a:t>
                      </a:r>
                      <a:endParaRPr lang="ru-RU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1 271,0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479,8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- 791,2</a:t>
                      </a:r>
                      <a:endParaRPr lang="ru-RU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184,5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r>
                        <a:rPr lang="ru-RU" baseline="0" dirty="0" smtClean="0"/>
                        <a:t> 115,5</a:t>
                      </a:r>
                      <a:endParaRPr lang="ru-RU" dirty="0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3 719,0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186,0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r>
                        <a:rPr lang="ru-RU" baseline="0" dirty="0" smtClean="0"/>
                        <a:t> 3533,0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-182880"/>
          <a:ext cx="4786347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113"/>
                <a:gridCol w="1014056"/>
                <a:gridCol w="892370"/>
                <a:gridCol w="851808"/>
              </a:tblGrid>
              <a:tr h="92079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ВИДЫ ДОХОДНЫХ СТАТЕЙ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 (ТЫС.РУБ)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ФАКТ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(ТЫС.РУБ)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ОТКЛОНЕ-НИЕ</a:t>
                      </a:r>
                      <a:endParaRPr lang="ru-RU" dirty="0"/>
                    </a:p>
                  </a:txBody>
                  <a:tcPr/>
                </a:tc>
              </a:tr>
              <a:tr h="495811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 НА ДОХОДЫ ФИЗИЧЕСКИХ ЛИЦ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1 162,0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1 306,6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r>
                        <a:rPr lang="ru-RU" baseline="0" dirty="0" smtClean="0"/>
                        <a:t> 144,0</a:t>
                      </a:r>
                      <a:endParaRPr lang="ru-RU" dirty="0"/>
                    </a:p>
                  </a:txBody>
                  <a:tcPr/>
                </a:tc>
              </a:tr>
              <a:tr h="495811">
                <a:tc>
                  <a:txBody>
                    <a:bodyPr/>
                    <a:lstStyle/>
                    <a:p>
                      <a:r>
                        <a:rPr lang="ru-RU" dirty="0" smtClean="0"/>
                        <a:t>АКЦИЗЫ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2 399,0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1 779,0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- 620,0</a:t>
                      </a:r>
                      <a:br>
                        <a:rPr lang="ru-RU" dirty="0" smtClean="0"/>
                      </a:br>
                      <a:endParaRPr lang="ru-RU" dirty="0"/>
                    </a:p>
                  </a:txBody>
                  <a:tcPr/>
                </a:tc>
              </a:tr>
              <a:tr h="299500">
                <a:tc>
                  <a:txBody>
                    <a:bodyPr/>
                    <a:lstStyle/>
                    <a:p>
                      <a:r>
                        <a:rPr lang="ru-RU" dirty="0" smtClean="0"/>
                        <a:t>НАЛОГ НА ИМУЩЕСТВО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678,0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844,7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+ 166,7</a:t>
                      </a:r>
                      <a:endParaRPr lang="ru-RU" dirty="0"/>
                    </a:p>
                  </a:txBody>
                  <a:tcPr/>
                </a:tc>
              </a:tr>
              <a:tr h="342285">
                <a:tc>
                  <a:txBody>
                    <a:bodyPr/>
                    <a:lstStyle/>
                    <a:p>
                      <a:r>
                        <a:rPr lang="ru-RU" dirty="0" smtClean="0"/>
                        <a:t>ЗЕМЕЛЬНЫЙ НАЛОГ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5 305,0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6 125,0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+820,0</a:t>
                      </a:r>
                      <a:endParaRPr lang="ru-RU" dirty="0"/>
                    </a:p>
                  </a:txBody>
                  <a:tcPr/>
                </a:tc>
              </a:tr>
              <a:tr h="708301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 ОТ ИСПОЛЬЗОВАНИЯ 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1 271,0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479,8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- 791,2</a:t>
                      </a:r>
                      <a:endParaRPr lang="ru-RU" dirty="0"/>
                    </a:p>
                  </a:txBody>
                  <a:tcPr/>
                </a:tc>
              </a:tr>
              <a:tr h="385072">
                <a:tc>
                  <a:txBody>
                    <a:bodyPr/>
                    <a:lstStyle/>
                    <a:p>
                      <a:r>
                        <a:rPr lang="ru-RU" dirty="0" smtClean="0"/>
                        <a:t>ПЛАТНЫЕ УСЛУГИ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184,5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r>
                        <a:rPr lang="ru-RU" baseline="0" dirty="0" smtClean="0"/>
                        <a:t> 115,5</a:t>
                      </a:r>
                      <a:endParaRPr lang="ru-RU" dirty="0"/>
                    </a:p>
                  </a:txBody>
                  <a:tcPr/>
                </a:tc>
              </a:tr>
              <a:tr h="495811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 ОТ ПРОДАЖИ ЗЕМЛИ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3 719,0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186,0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r>
                        <a:rPr lang="ru-RU" baseline="0" dirty="0" smtClean="0"/>
                        <a:t> 3533,0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БЮДЖЕТ ПОСЕЛЕНИЯ/</a:t>
            </a:r>
            <a:r>
              <a:rPr lang="ru-RU" dirty="0" smtClean="0">
                <a:solidFill>
                  <a:srgbClr val="C00000"/>
                </a:solidFill>
              </a:rPr>
              <a:t>РАСХОДЫ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28596" y="1214422"/>
          <a:ext cx="8524892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00240"/>
            <a:ext cx="8229600" cy="421484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ОТЧЕТ  ГЛАВЫ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СЕЛЬСКОГО ПОСЕЛЕНИЯ ОШЕЙКИНСКОЕ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МАРНОВОЙ М.А.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ЗА 2014 ГОД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ОШЕЙКИНСКОЕ ПОСЕЛЕНИЕ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ЖИТЕЛЕЙ  -  3281</a:t>
            </a:r>
          </a:p>
          <a:p>
            <a:r>
              <a:rPr lang="ru-RU" b="1" dirty="0" smtClean="0"/>
              <a:t>ИЗ НИХ:</a:t>
            </a:r>
          </a:p>
          <a:p>
            <a:pPr marL="651510" indent="-514350" algn="ctr">
              <a:buFont typeface="Wingdings" pitchFamily="2" charset="2"/>
              <a:buChar char="v"/>
            </a:pPr>
            <a:r>
              <a:rPr lang="ru-RU" b="1" dirty="0" smtClean="0"/>
              <a:t>трудоспособного возраста – 2055                    (из них «безработные» – 254)</a:t>
            </a:r>
          </a:p>
          <a:p>
            <a:pPr marL="651510" indent="-514350" algn="ctr">
              <a:buFont typeface="Wingdings" pitchFamily="2" charset="2"/>
              <a:buChar char="v"/>
            </a:pPr>
            <a:r>
              <a:rPr lang="ru-RU" b="1" dirty="0" smtClean="0"/>
              <a:t>пенсионеры – 763</a:t>
            </a:r>
          </a:p>
          <a:p>
            <a:pPr marL="651510" indent="-514350" algn="ctr">
              <a:buFont typeface="Wingdings" pitchFamily="2" charset="2"/>
              <a:buChar char="v"/>
            </a:pPr>
            <a:r>
              <a:rPr lang="ru-RU" b="1" dirty="0" smtClean="0"/>
              <a:t>дети 0-18 лет - 463</a:t>
            </a:r>
          </a:p>
          <a:p>
            <a:pPr marL="651510" indent="-514350" algn="ctr">
              <a:buFont typeface="Wingdings" pitchFamily="2" charset="2"/>
              <a:buChar char="v"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64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Герб СП Ошейкинское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2" y="2428868"/>
            <a:ext cx="1428760" cy="2105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533</TotalTime>
  <Words>316</Words>
  <Application>Microsoft Office PowerPoint</Application>
  <PresentationFormat>Экран (4:3)</PresentationFormat>
  <Paragraphs>132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Апекс</vt:lpstr>
      <vt:lpstr>Лист</vt:lpstr>
      <vt:lpstr>ОТЧЕТ  ГЛАВЫ  СЕЛЬСКОГО ПОСЕЛЕНИЯ ОШЕЙКИНСКОЕ МАРНОВОЙ М.А. ЗА 2014 ГОД</vt:lpstr>
      <vt:lpstr>СОВЕТ ДЕПУТАТОВ</vt:lpstr>
      <vt:lpstr>ОТЧЕТ  ГЛАВЫ  СЕЛЬСКОГО ПОСЕЛЕНИЯ ОШЕЙКИНСКОЕ МАРНОВОЙ М.А. ЗА 2014 ГОД</vt:lpstr>
      <vt:lpstr>БЮДЖЕТ ПОСЕЛЕНИЯ</vt:lpstr>
      <vt:lpstr>БЮДЖЕТ ПОСЕЛЕНИЯ/ДОХОДЫ</vt:lpstr>
      <vt:lpstr>БЮДЖЕТ ПОСЕЛЕНИЯ/РАСХОДЫ</vt:lpstr>
      <vt:lpstr>ОТЧЕТ  ГЛАВЫ  СЕЛЬСКОГО ПОСЕЛЕНИЯ ОШЕЙКИНСКОЕ МАРНОВОЙ М.А. ЗА 2014 ГОД</vt:lpstr>
      <vt:lpstr>ОШЕЙКИНСКОЕ ПОСЕЛЕНИЕ</vt:lpstr>
      <vt:lpstr>Презентация PowerPoint</vt:lpstr>
      <vt:lpstr>ОТЧЕТ  ГЛАВЫ  СЕЛЬСКОГО ПОСЕЛЕНИЯ ОШЕЙКИНСКОЕ МАРНОВОЙ М.А. ЗА 2014 ГОД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ОТЧЕТ  ГЛАВЫ  СЕЛЬСКОГО ПОСЕЛЕНИЯ ОШЕЙКИНСКОЕ МАРНОВОЙ М.А. ЗА 2014 ГОД</vt:lpstr>
      <vt:lpstr>КУЛЬТУРА</vt:lpstr>
      <vt:lpstr>ОТЧЕТ  ГЛАВЫ  СЕЛЬСКОГО ПОСЕЛЕНИЯ ОШЕЙКИНСКОЕ МАРНОВОЙ М.А. ЗА 2014 ГОД</vt:lpstr>
      <vt:lpstr>70-ЛЕТИЕ ПОБЕДЫ!</vt:lpstr>
      <vt:lpstr>С   БЛАГОДАРНОСТЬЮ!</vt:lpstr>
      <vt:lpstr>ОТЧЕТ  ГЛАВЫ  СЕЛЬСКОГО ПОСЕЛЕНИЯ ОШЕЙКИНСКОЕ МАРНОВОЙ М.А. ЗА 2014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Computer</dc:creator>
  <cp:lastModifiedBy>Белковский А.Н.</cp:lastModifiedBy>
  <cp:revision>56</cp:revision>
  <dcterms:created xsi:type="dcterms:W3CDTF">2015-02-19T05:46:54Z</dcterms:created>
  <dcterms:modified xsi:type="dcterms:W3CDTF">2015-03-03T07:31:27Z</dcterms:modified>
</cp:coreProperties>
</file>