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0" r:id="rId3"/>
    <p:sldId id="269" r:id="rId4"/>
    <p:sldId id="268" r:id="rId5"/>
    <p:sldId id="272" r:id="rId6"/>
    <p:sldId id="275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36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8F21-3438-478D-ABA8-954DB33240D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AE63-8358-4618-8B53-063EFEC7A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AE63-8358-4618-8B53-063EFEC7A0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AE63-8358-4618-8B53-063EFEC7A0C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059F-B1AA-4643-BDA4-D0EF8DBA4ECB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udent\Downloads\salt%20velvet%20gloss%20&#1074;&#1076;&#1086;&#1093;&#1085;&#1086;&#1074;&#1083;&#1103;&#1102;&#1097;&#1080;&#1081;%20&#1090;&#1088;&#1077;&#1082;%20&#1076;&#1083;&#1103;%20&#1087;&#1088;&#1077;&#1079;&#1077;&#1085;&#1090;&#1072;&#1094;&#1080;&#1080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00438"/>
            <a:ext cx="9144000" cy="10001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4000" cy="237626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л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143373" cy="35004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000372"/>
            <a:ext cx="91440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9144000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ПРАЗДНИК РОДНОГО ЛОТОШИНСКОГО РАЙОНА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страницам районной газеты «Сельская Новь»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salt velvet gloss вдохновляющий трек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герб.jpg"/>
          <p:cNvPicPr>
            <a:picLocks noChangeAspect="1"/>
          </p:cNvPicPr>
          <p:nvPr/>
        </p:nvPicPr>
        <p:blipFill>
          <a:blip r:embed="rId6" cstate="print"/>
          <a:srcRect l="16538" r="19144" b="5615"/>
          <a:stretch>
            <a:fillRect/>
          </a:stretch>
        </p:blipFill>
        <p:spPr>
          <a:xfrm>
            <a:off x="4857752" y="1"/>
            <a:ext cx="3929090" cy="301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1990 год</a:t>
            </a:r>
            <a:endParaRPr lang="ru-RU" sz="4000" dirty="0"/>
          </a:p>
        </p:txBody>
      </p:sp>
      <p:pic>
        <p:nvPicPr>
          <p:cNvPr id="5" name="Содержимое 4" descr="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142852"/>
            <a:ext cx="5429288" cy="65008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50072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	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800" dirty="0" smtClean="0"/>
              <a:t>В череде праздников «День района» занимает особое место. С одной стороны, это официальное мероприятие, с другой стороны – событие местного значения, важное только для жителей нашего района. Праздник общественный, но тесно связанный с семейными судьбами, биографиями конкретных людей.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7857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1995 год</a:t>
            </a:r>
            <a:endParaRPr lang="ru-RU" sz="4000" dirty="0"/>
          </a:p>
        </p:txBody>
      </p:sp>
      <p:pic>
        <p:nvPicPr>
          <p:cNvPr id="5" name="Содержимое 4" descr="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2852"/>
            <a:ext cx="5426106" cy="628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3008313" cy="550072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	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Праздник настоящего времени, но устремлённый в прошлое – к истокам появления  села, и, одновременно, в будущее – дети сохранят традиции чтить память, историю предков. «День района» – несомненно, массовый праздник, событие, отделяющее от повседневности; и вместе с тем опирающийся и органично выходящий из будничной жизни. Он всегда был и остается самым ожидаемым событием для нашего населения. 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2000 год</a:t>
            </a:r>
            <a:endParaRPr lang="ru-RU" sz="4000" dirty="0"/>
          </a:p>
        </p:txBody>
      </p:sp>
      <p:pic>
        <p:nvPicPr>
          <p:cNvPr id="5" name="Содержимое 4" descr="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14290"/>
            <a:ext cx="5429288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	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Этот день позволяет весело и с пользой провести время, пообщаться с друзьями и близкими, вспомнить приятные и яркие моменты. На нем собирается и стар, и млад.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2005 год</a:t>
            </a:r>
            <a:endParaRPr lang="ru-RU" sz="4000" dirty="0"/>
          </a:p>
        </p:txBody>
      </p:sp>
      <p:pic>
        <p:nvPicPr>
          <p:cNvPr id="5" name="Содержимое 4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42852"/>
            <a:ext cx="5072098" cy="628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94296"/>
          </a:xfrm>
        </p:spPr>
        <p:txBody>
          <a:bodyPr/>
          <a:lstStyle/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Наш район небольшой, но власти всегда  стараются порадовать всех жителей района. Днем парк культуры и отдыха оживает, здесь кипят спортивные страсти, проходят разнообразные развлекательные программы, мастер-классы, презентации. </a:t>
            </a:r>
          </a:p>
          <a:p>
            <a:pPr algn="just"/>
            <a:endParaRPr lang="ru-RU" sz="16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8401080" cy="121444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Как только в парке чуть-чуть поутихнув, праздник вспыхивает вновь на главной площади района. По традиции праздник начинается с поздравления главы района, с чествования тех, кто удостоился наград за свой добросовестный  труд и активное участие в развитие района, поздравления только что созданных семейных пар и многое другое.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71670" y="285728"/>
            <a:ext cx="6643734" cy="500066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10" name="Содержимое 9" descr="10б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42019" y="2071678"/>
            <a:ext cx="4187699" cy="4429155"/>
          </a:xfrm>
        </p:spPr>
      </p:pic>
      <p:pic>
        <p:nvPicPr>
          <p:cNvPr id="9" name="Содержимое 8" descr="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2071678"/>
            <a:ext cx="4357718" cy="44291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8472518" cy="714380"/>
          </a:xfrm>
        </p:spPr>
        <p:txBody>
          <a:bodyPr>
            <a:noAutofit/>
          </a:bodyPr>
          <a:lstStyle/>
          <a:p>
            <a:endParaRPr lang="ru-RU" sz="1100" dirty="0"/>
          </a:p>
        </p:txBody>
      </p:sp>
      <p:pic>
        <p:nvPicPr>
          <p:cNvPr id="7" name="Содержимое 6" descr="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10" y="1857364"/>
            <a:ext cx="3654941" cy="47863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348" y="1000108"/>
            <a:ext cx="8215370" cy="103189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самого позднего вечера в центре района звучит музыка, концерт с участием эстрадных артистов сменяется дискотекой, а заключительным аккордом становится праздничный салют, который озаряет россыпями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лотошинское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поднебесье.</a:t>
            </a:r>
          </a:p>
          <a:p>
            <a:endParaRPr lang="ru-RU" sz="1100" dirty="0"/>
          </a:p>
        </p:txBody>
      </p:sp>
      <p:pic>
        <p:nvPicPr>
          <p:cNvPr id="8" name="Содержимое 7" descr="15а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72000" y="1857364"/>
            <a:ext cx="4429156" cy="47149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536</TotalTime>
  <Words>143</Words>
  <Application>Microsoft Office PowerPoint</Application>
  <PresentationFormat>Экран (4:3)</PresentationFormat>
  <Paragraphs>27</Paragraphs>
  <Slides>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1990 год</vt:lpstr>
      <vt:lpstr>1995 год</vt:lpstr>
      <vt:lpstr>2000 год</vt:lpstr>
      <vt:lpstr>2005 год</vt:lpstr>
      <vt:lpstr>2010 год</vt:lpstr>
      <vt:lpstr>2015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Холодов А.А.</dc:creator>
  <cp:lastModifiedBy>1</cp:lastModifiedBy>
  <cp:revision>86</cp:revision>
  <dcterms:created xsi:type="dcterms:W3CDTF">2018-02-15T08:26:40Z</dcterms:created>
  <dcterms:modified xsi:type="dcterms:W3CDTF">2020-06-05T10:23:24Z</dcterms:modified>
</cp:coreProperties>
</file>