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59" r:id="rId4"/>
    <p:sldId id="264" r:id="rId5"/>
    <p:sldId id="267" r:id="rId6"/>
    <p:sldId id="262" r:id="rId7"/>
    <p:sldId id="260" r:id="rId8"/>
    <p:sldId id="268" r:id="rId9"/>
    <p:sldId id="269" r:id="rId10"/>
    <p:sldId id="266" r:id="rId11"/>
    <p:sldId id="270" r:id="rId12"/>
    <p:sldId id="271" r:id="rId13"/>
    <p:sldId id="272" r:id="rId14"/>
    <p:sldId id="273" r:id="rId15"/>
    <p:sldId id="275" r:id="rId16"/>
    <p:sldId id="282" r:id="rId17"/>
    <p:sldId id="276" r:id="rId18"/>
    <p:sldId id="277" r:id="rId19"/>
    <p:sldId id="278" r:id="rId20"/>
    <p:sldId id="279" r:id="rId21"/>
    <p:sldId id="280" r:id="rId22"/>
    <p:sldId id="281" r:id="rId23"/>
    <p:sldId id="28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A37"/>
    <a:srgbClr val="008E4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C5FFF-60CB-4E36-9ACA-12DB23F76D57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D694-54CA-44A9-903D-304317906F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C5FFF-60CB-4E36-9ACA-12DB23F76D57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D694-54CA-44A9-903D-304317906F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C5FFF-60CB-4E36-9ACA-12DB23F76D57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D694-54CA-44A9-903D-304317906F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C5FFF-60CB-4E36-9ACA-12DB23F76D57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D694-54CA-44A9-903D-304317906F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C5FFF-60CB-4E36-9ACA-12DB23F76D57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D694-54CA-44A9-903D-304317906F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C5FFF-60CB-4E36-9ACA-12DB23F76D57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D694-54CA-44A9-903D-304317906F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C5FFF-60CB-4E36-9ACA-12DB23F76D57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D694-54CA-44A9-903D-304317906F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C5FFF-60CB-4E36-9ACA-12DB23F76D57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D694-54CA-44A9-903D-304317906F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C5FFF-60CB-4E36-9ACA-12DB23F76D57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D694-54CA-44A9-903D-304317906F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C5FFF-60CB-4E36-9ACA-12DB23F76D57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D694-54CA-44A9-903D-304317906F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C5FFF-60CB-4E36-9ACA-12DB23F76D57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D694-54CA-44A9-903D-304317906F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C5FFF-60CB-4E36-9ACA-12DB23F76D57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8D694-54CA-44A9-903D-304317906F5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hyperlink" Target="http://www.heraldik.ru/reg50/50loto_g.gif" TargetMode="External"/><Relationship Id="rId4" Type="http://schemas.openxmlformats.org/officeDocument/2006/relationships/image" Target="../media/image3.gi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.jpeg"/><Relationship Id="rId7" Type="http://schemas.openxmlformats.org/officeDocument/2006/relationships/image" Target="../media/image5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69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6.jpeg"/><Relationship Id="rId7" Type="http://schemas.openxmlformats.org/officeDocument/2006/relationships/image" Target="../media/image77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7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6.jpeg"/><Relationship Id="rId7" Type="http://schemas.openxmlformats.org/officeDocument/2006/relationships/image" Target="../media/image92.jpeg"/><Relationship Id="rId12" Type="http://schemas.openxmlformats.org/officeDocument/2006/relationships/image" Target="../media/image97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89.png"/><Relationship Id="rId9" Type="http://schemas.openxmlformats.org/officeDocument/2006/relationships/image" Target="../media/image9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2.png"/><Relationship Id="rId7" Type="http://schemas.openxmlformats.org/officeDocument/2006/relationships/image" Target="../media/image4.gif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heraldik.ru/reg50/50loto_g.gif" TargetMode="External"/><Relationship Id="rId5" Type="http://schemas.openxmlformats.org/officeDocument/2006/relationships/image" Target="../media/image3.gif"/><Relationship Id="rId4" Type="http://schemas.openxmlformats.org/officeDocument/2006/relationships/image" Target="../media/image6.jpe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jpeg"/><Relationship Id="rId7" Type="http://schemas.openxmlformats.org/officeDocument/2006/relationships/image" Target="../media/image4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heraldik.ru/reg50/50loto_g.gif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jpe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Поэзия Птица счастья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414"/>
            <a:ext cx="9144000" cy="2105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6" name="Группа 35"/>
          <p:cNvGrpSpPr/>
          <p:nvPr/>
        </p:nvGrpSpPr>
        <p:grpSpPr>
          <a:xfrm>
            <a:off x="5143504" y="125205"/>
            <a:ext cx="4175155" cy="450539"/>
            <a:chOff x="3857620" y="6072203"/>
            <a:chExt cx="5532477" cy="638263"/>
          </a:xfrm>
        </p:grpSpPr>
        <p:grpSp>
          <p:nvGrpSpPr>
            <p:cNvPr id="37" name="Группа 30"/>
            <p:cNvGrpSpPr/>
            <p:nvPr/>
          </p:nvGrpSpPr>
          <p:grpSpPr>
            <a:xfrm>
              <a:off x="3857620" y="6072206"/>
              <a:ext cx="3929090" cy="571504"/>
              <a:chOff x="785786" y="634823"/>
              <a:chExt cx="3929090" cy="651037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785786" y="714356"/>
                <a:ext cx="2571768" cy="571504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5" name="Picture 17" descr="\\User60\8 класс\Рисунок1.gif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85786" y="714355"/>
                <a:ext cx="420722" cy="571503"/>
              </a:xfrm>
              <a:prstGeom prst="rect">
                <a:avLst/>
              </a:prstGeom>
              <a:noFill/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1285852" y="634823"/>
                <a:ext cx="3429024" cy="3856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ru-RU" sz="1600" b="1" dirty="0">
                  <a:solidFill>
                    <a:srgbClr val="FF0000"/>
                  </a:solidFill>
                  <a:latin typeface="Cambria" pitchFamily="18" charset="0"/>
                  <a:ea typeface="Batang" pitchFamily="18" charset="-127"/>
                </a:endParaRPr>
              </a:p>
            </p:txBody>
          </p:sp>
        </p:grpSp>
        <p:grpSp>
          <p:nvGrpSpPr>
            <p:cNvPr id="38" name="Группа 34"/>
            <p:cNvGrpSpPr/>
            <p:nvPr/>
          </p:nvGrpSpPr>
          <p:grpSpPr>
            <a:xfrm>
              <a:off x="6500826" y="6072206"/>
              <a:ext cx="2889271" cy="607223"/>
              <a:chOff x="3500430" y="1071546"/>
              <a:chExt cx="3059228" cy="607223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3500430" y="1141363"/>
                <a:ext cx="2571768" cy="501687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2" name="Picture 4" descr="Картинка 20 из 23">
                <a:hlinkClick r:id="rId5"/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500430" y="1142984"/>
                <a:ext cx="428628" cy="535785"/>
              </a:xfrm>
              <a:prstGeom prst="rect">
                <a:avLst/>
              </a:prstGeom>
              <a:noFill/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3878632" y="1071546"/>
                <a:ext cx="268102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ru-RU" sz="1600" b="1" dirty="0">
                  <a:solidFill>
                    <a:srgbClr val="0070C0"/>
                  </a:solidFill>
                  <a:latin typeface="Batang" pitchFamily="18" charset="-127"/>
                  <a:ea typeface="Segoe UI Symbol" pitchFamily="34" charset="0"/>
                </a:endParaRPr>
              </a:p>
            </p:txBody>
          </p:sp>
        </p:grpSp>
        <p:sp>
          <p:nvSpPr>
            <p:cNvPr id="39" name="Rectangle 17"/>
            <p:cNvSpPr>
              <a:spLocks noChangeArrowheads="1"/>
            </p:cNvSpPr>
            <p:nvPr/>
          </p:nvSpPr>
          <p:spPr bwMode="auto">
            <a:xfrm>
              <a:off x="6929453" y="6143644"/>
              <a:ext cx="2229205" cy="566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Лотошинский</a:t>
              </a:r>
              <a:endParaRPr kumimoji="0" lang="ru-RU" sz="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муниципальный район 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auto">
            <a:xfrm>
              <a:off x="4356863" y="6072203"/>
              <a:ext cx="2004046" cy="632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Московская</a:t>
              </a:r>
              <a:r>
                <a:rPr kumimoji="0" lang="ru-RU" sz="105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endPara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область</a:t>
              </a:r>
              <a:endPara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29" name="Picture 5" descr="C:\Users\Никита\Desktop\0_6b05a_5eb76f91_X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643314"/>
            <a:ext cx="3142389" cy="3000396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-71470" y="2143116"/>
            <a:ext cx="9215502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900" dirty="0" smtClean="0">
                <a:ln w="3175">
                  <a:solidFill>
                    <a:srgbClr val="F79646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«РОССИЙСКИЙ СОЮЗ СЕЛЬСКОЙ МОЛОДЕЖИ»</a:t>
            </a:r>
            <a:endParaRPr lang="ru-RU" sz="2900" dirty="0">
              <a:ln w="3175">
                <a:solidFill>
                  <a:srgbClr val="F79646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1" name="Picture 4" descr="Картинка 20 из 23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52794" y="5085184"/>
            <a:ext cx="642942" cy="94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Рамка 2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23"/>
            </a:avLst>
          </a:prstGeom>
          <a:blipFill>
            <a:blip r:embed="rId8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Picture 2" descr="C:\Users\Никита\Desktop\0_74ef1_e0c8e1c9_X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82262" y="2928934"/>
            <a:ext cx="2061737" cy="3929066"/>
          </a:xfrm>
          <a:prstGeom prst="rect">
            <a:avLst/>
          </a:prstGeom>
          <a:noFill/>
        </p:spPr>
      </p:pic>
      <p:sp>
        <p:nvSpPr>
          <p:cNvPr id="30" name="Прямоугольник 29"/>
          <p:cNvSpPr/>
          <p:nvPr/>
        </p:nvSpPr>
        <p:spPr>
          <a:xfrm>
            <a:off x="3571868" y="5046661"/>
            <a:ext cx="35004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ОТЧЁТ О РАБОТЕ ЗА </a:t>
            </a:r>
            <a:r>
              <a:rPr lang="ru-RU" sz="3200" b="1" i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2014</a:t>
            </a:r>
            <a:r>
              <a:rPr lang="ru-RU" sz="2800" b="1" i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ГОД</a:t>
            </a:r>
            <a:endParaRPr lang="ru-RU" sz="2800" b="1" i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64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23"/>
            </a:avLst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32" y="199889"/>
            <a:ext cx="900115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5 июня  </a:t>
            </a:r>
            <a:r>
              <a:rPr lang="ru-RU" sz="2200" dirty="0" smtClean="0">
                <a:solidFill>
                  <a:srgbClr val="C00000"/>
                </a:solidFill>
                <a:latin typeface="Georgia" pitchFamily="18" charset="0"/>
              </a:rPr>
              <a:t>– встреча поколений в </a:t>
            </a:r>
          </a:p>
          <a:p>
            <a:pPr algn="ctr"/>
            <a:r>
              <a:rPr lang="ru-RU" sz="2200" dirty="0" smtClean="0">
                <a:solidFill>
                  <a:srgbClr val="C00000"/>
                </a:solidFill>
                <a:latin typeface="Georgia" pitchFamily="18" charset="0"/>
              </a:rPr>
              <a:t>Лотошинском центре помощи семье и детям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124" y="1357298"/>
            <a:ext cx="406068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000504"/>
            <a:ext cx="407196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/>
          <a:srcRect r="4090"/>
          <a:stretch>
            <a:fillRect/>
          </a:stretch>
        </p:blipFill>
        <p:spPr bwMode="auto">
          <a:xfrm>
            <a:off x="4214810" y="2214554"/>
            <a:ext cx="4786346" cy="3746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r="7911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23"/>
            </a:avLst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06" y="109815"/>
            <a:ext cx="9001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14 июня </a:t>
            </a:r>
            <a:r>
              <a:rPr lang="ru-RU" sz="2200" dirty="0" smtClean="0">
                <a:solidFill>
                  <a:srgbClr val="C00000"/>
                </a:solidFill>
                <a:latin typeface="Georgia" pitchFamily="18" charset="0"/>
              </a:rPr>
              <a:t>– «85-лет Лотошинскому муниципальному району» </a:t>
            </a:r>
            <a:endParaRPr lang="ru-RU" sz="2400" dirty="0" smtClean="0">
              <a:solidFill>
                <a:srgbClr val="00B050"/>
              </a:solidFill>
              <a:latin typeface="Georgia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 t="8163" b="8163"/>
          <a:stretch>
            <a:fillRect/>
          </a:stretch>
        </p:blipFill>
        <p:spPr bwMode="auto">
          <a:xfrm>
            <a:off x="281288" y="642918"/>
            <a:ext cx="4790778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602593"/>
            <a:ext cx="3929090" cy="6146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/>
          <a:srcRect r="13600"/>
          <a:stretch>
            <a:fillRect/>
          </a:stretch>
        </p:blipFill>
        <p:spPr bwMode="auto">
          <a:xfrm>
            <a:off x="285720" y="3571876"/>
            <a:ext cx="4786346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r="7911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23"/>
            </a:avLst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500230" y="71414"/>
            <a:ext cx="9001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  <a:t>22 июня </a:t>
            </a:r>
            <a:r>
              <a:rPr lang="ru-RU" sz="2400" dirty="0" smtClean="0">
                <a:solidFill>
                  <a:srgbClr val="C00000"/>
                </a:solidFill>
                <a:latin typeface="Georgia" pitchFamily="18" charset="0"/>
              </a:rPr>
              <a:t>– «День памяти и скорби» </a:t>
            </a:r>
            <a:endParaRPr lang="ru-RU" sz="2800" dirty="0" smtClean="0">
              <a:solidFill>
                <a:srgbClr val="00B050"/>
              </a:solidFill>
              <a:latin typeface="Georgia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691306"/>
            <a:ext cx="4214842" cy="3023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/>
          <a:srcRect l="27338"/>
          <a:stretch>
            <a:fillRect/>
          </a:stretch>
        </p:blipFill>
        <p:spPr bwMode="auto">
          <a:xfrm>
            <a:off x="5098131" y="642918"/>
            <a:ext cx="3974463" cy="5823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 descr="C:\Users\Никита\Desktop\0_9d8f9_1262a440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5266902"/>
            <a:ext cx="2500298" cy="1591098"/>
          </a:xfrm>
          <a:prstGeom prst="rect">
            <a:avLst/>
          </a:prstGeom>
          <a:noFill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 cstate="print"/>
          <a:srcRect r="10000"/>
          <a:stretch>
            <a:fillRect/>
          </a:stretch>
        </p:blipFill>
        <p:spPr bwMode="auto">
          <a:xfrm>
            <a:off x="1071538" y="3429000"/>
            <a:ext cx="4572032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8" name="Picture 8" descr="C:\Users\Никита\Desktop\29722_html_687b3d2c.png"/>
          <p:cNvPicPr>
            <a:picLocks noChangeAspect="1" noChangeArrowheads="1"/>
          </p:cNvPicPr>
          <p:nvPr/>
        </p:nvPicPr>
        <p:blipFill>
          <a:blip r:embed="rId8" cstate="print"/>
          <a:srcRect r="3940"/>
          <a:stretch>
            <a:fillRect/>
          </a:stretch>
        </p:blipFill>
        <p:spPr bwMode="auto">
          <a:xfrm rot="960591" flipH="1">
            <a:off x="-353691" y="4868303"/>
            <a:ext cx="1863855" cy="200024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1" y="0"/>
            <a:ext cx="91358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23"/>
            </a:avLst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142852"/>
            <a:ext cx="90011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  <a:t>28 июня </a:t>
            </a:r>
            <a:r>
              <a:rPr lang="ru-RU" sz="2400" dirty="0" smtClean="0">
                <a:solidFill>
                  <a:srgbClr val="C00000"/>
                </a:solidFill>
                <a:latin typeface="Georgia" pitchFamily="18" charset="0"/>
              </a:rPr>
              <a:t>– День молодежи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Georgia" pitchFamily="18" charset="0"/>
              </a:rPr>
              <a:t>(награждение победителей фотоконкурса «Добрые дела»)</a:t>
            </a:r>
            <a:endParaRPr lang="ru-RU" sz="2800" dirty="0" smtClean="0">
              <a:solidFill>
                <a:srgbClr val="00B050"/>
              </a:solidFill>
              <a:latin typeface="Georgia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 r="8536"/>
          <a:stretch>
            <a:fillRect/>
          </a:stretch>
        </p:blipFill>
        <p:spPr bwMode="auto">
          <a:xfrm>
            <a:off x="428596" y="1357298"/>
            <a:ext cx="4357718" cy="4986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142984"/>
            <a:ext cx="3562853" cy="2674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3929090"/>
            <a:ext cx="3521113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l="4842" r="66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23"/>
            </a:avLst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38" y="142852"/>
            <a:ext cx="900115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8 июля  </a:t>
            </a:r>
            <a:r>
              <a:rPr lang="ru-RU" sz="2200" dirty="0" smtClean="0">
                <a:solidFill>
                  <a:srgbClr val="C00000"/>
                </a:solidFill>
                <a:latin typeface="Georgia" pitchFamily="18" charset="0"/>
              </a:rPr>
              <a:t>– акция РССМ «Дарите любимым ромашки»</a:t>
            </a:r>
          </a:p>
          <a:p>
            <a:pPr algn="ctr"/>
            <a:r>
              <a:rPr lang="ru-RU" sz="2200" dirty="0" smtClean="0">
                <a:solidFill>
                  <a:srgbClr val="C00000"/>
                </a:solidFill>
                <a:latin typeface="Georgia" pitchFamily="18" charset="0"/>
              </a:rPr>
              <a:t>посвященная Дню семьи, любви и верности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1071546"/>
            <a:ext cx="4709093" cy="3239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071546"/>
            <a:ext cx="3714776" cy="3447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6" name="Picture 8" descr="C:\Users\Никита\Desktop\logo_miit_sprin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14346" y="4714884"/>
            <a:ext cx="2817810" cy="2316819"/>
          </a:xfrm>
          <a:prstGeom prst="rect">
            <a:avLst/>
          </a:prstGeom>
          <a:noFill/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0298" y="3442145"/>
            <a:ext cx="4929222" cy="3273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data15.gallery.ru/albums/gallery/374806-153a7-80126463-m750x740-ud06bd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r="11467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23"/>
            </a:avLst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38" y="252517"/>
            <a:ext cx="900115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24 июля  </a:t>
            </a:r>
            <a:r>
              <a:rPr lang="ru-RU" sz="2200" dirty="0" smtClean="0">
                <a:solidFill>
                  <a:srgbClr val="C00000"/>
                </a:solidFill>
                <a:latin typeface="Georgia" pitchFamily="18" charset="0"/>
              </a:rPr>
              <a:t>– приняли участие в организации на территории района автопробега «Помним имя твоё, солдат!»</a:t>
            </a:r>
          </a:p>
        </p:txBody>
      </p:sp>
      <p:pic>
        <p:nvPicPr>
          <p:cNvPr id="7172" name="Picture 4" descr="http://data15.gallery.ru/albums/gallery/374806-d8263-80126467-m750x740-uf07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340768"/>
            <a:ext cx="4427191" cy="2939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http://data15.gallery.ru/albums/gallery/374806-e4221-80126497-m750x740-u261d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1277043"/>
            <a:ext cx="3577875" cy="5392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6" name="Picture 8" descr="http://data15.gallery.ru/albums/gallery/374806-55ea8-80126511-m750x740-uc7e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4293096"/>
            <a:ext cx="3384376" cy="239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82" name="Picture 14" descr="http://img-fotki.yandex.ru/get/6300/102699435.69b/0_891ff_c4323a5b_X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08380">
            <a:off x="4524524" y="1008981"/>
            <a:ext cx="2712301" cy="203422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data18.gallery.ru/albums/gallery/374806-0dc4e-80441105-m750x740-ucc091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r="265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23"/>
            </a:avLst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159023"/>
            <a:ext cx="9001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1 августа  </a:t>
            </a:r>
            <a:r>
              <a:rPr lang="ru-RU" sz="2000" dirty="0" smtClean="0">
                <a:solidFill>
                  <a:srgbClr val="C00000"/>
                </a:solidFill>
                <a:latin typeface="Georgia" pitchFamily="18" charset="0"/>
              </a:rPr>
              <a:t>– субботник на территории Покровского храма</a:t>
            </a:r>
          </a:p>
        </p:txBody>
      </p:sp>
      <p:pic>
        <p:nvPicPr>
          <p:cNvPr id="36866" name="Picture 2" descr="https://pp.vk.me/c618627/v618627448/fa95/woaq8I_z2d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124744"/>
            <a:ext cx="3528392" cy="5297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70" name="Picture 6" descr="https://pp.vk.me/c618627/v618627448/fa77/YtDxH1iErn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1124744"/>
            <a:ext cx="3456384" cy="5189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8" name="Picture 4" descr="https://pp.vk.me/c618627/v618627448/fa63/CwodmnFbj3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7" y="764704"/>
            <a:ext cx="3980551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data18.gallery.ru/albums/gallery/374806-0dc4e-80441105-m750x740-ucc091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r="265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23"/>
            </a:avLst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188640"/>
            <a:ext cx="90011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7-8 августа  </a:t>
            </a:r>
            <a:r>
              <a:rPr lang="ru-RU" sz="2000" dirty="0" smtClean="0">
                <a:solidFill>
                  <a:srgbClr val="C00000"/>
                </a:solidFill>
                <a:latin typeface="Georgia" pitchFamily="18" charset="0"/>
              </a:rPr>
              <a:t>– </a:t>
            </a:r>
            <a:r>
              <a:rPr lang="en-US" sz="2000" dirty="0" smtClean="0">
                <a:solidFill>
                  <a:srgbClr val="C00000"/>
                </a:solidFill>
                <a:latin typeface="Georgia" pitchFamily="18" charset="0"/>
              </a:rPr>
              <a:t>I</a:t>
            </a:r>
            <a:r>
              <a:rPr lang="ru-RU" sz="2000" dirty="0" smtClean="0">
                <a:solidFill>
                  <a:srgbClr val="C00000"/>
                </a:solidFill>
                <a:latin typeface="Georgia" pitchFamily="18" charset="0"/>
              </a:rPr>
              <a:t> слёт сельской молодежи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Georgia" pitchFamily="18" charset="0"/>
              </a:rPr>
              <a:t>Лотошинского муниципального района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10343" r="11986"/>
          <a:stretch>
            <a:fillRect/>
          </a:stretch>
        </p:blipFill>
        <p:spPr bwMode="auto">
          <a:xfrm>
            <a:off x="179512" y="1124744"/>
            <a:ext cx="3600400" cy="3077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http://data18.gallery.ru/albums/gallery/374806-a1546-80441209-m750x740-u8a94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7072" y="1052736"/>
            <a:ext cx="3039384" cy="4580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http://data18.gallery.ru/albums/gallery/374806-9c2a3-80441184-m750x740-ud9f1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3645024"/>
            <a:ext cx="417646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2" name="Picture 8" descr="http://data18.gallery.ru/albums/gallery/374806-1f1b8-80441242-m750x740-uf8969.jpg"/>
          <p:cNvPicPr>
            <a:picLocks noChangeAspect="1" noChangeArrowheads="1"/>
          </p:cNvPicPr>
          <p:nvPr/>
        </p:nvPicPr>
        <p:blipFill>
          <a:blip r:embed="rId7" cstate="print"/>
          <a:srcRect l="17136" t="5040" r="10289"/>
          <a:stretch>
            <a:fillRect/>
          </a:stretch>
        </p:blipFill>
        <p:spPr bwMode="auto">
          <a:xfrm>
            <a:off x="5148064" y="3679254"/>
            <a:ext cx="3808739" cy="2990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3563888" y="1556792"/>
            <a:ext cx="2232248" cy="1944216"/>
            <a:chOff x="72008" y="476672"/>
            <a:chExt cx="1331640" cy="1080120"/>
          </a:xfrm>
        </p:grpSpPr>
        <p:pic>
          <p:nvPicPr>
            <p:cNvPr id="13" name="Picture 4" descr="http://ramki-vsem.ru/fon/nadpis08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72008" y="476672"/>
              <a:ext cx="1331640" cy="10801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335094" y="1269340"/>
              <a:ext cx="825867" cy="21544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ru-RU" sz="1400" b="1" cap="none" spc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omic Sans MS" pitchFamily="66" charset="0"/>
                </a:rPr>
                <a:t>ЛОТОШИНО</a:t>
              </a:r>
              <a:endParaRPr lang="ru-RU" sz="1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endParaRPr>
            </a:p>
          </p:txBody>
        </p:sp>
        <p:pic>
          <p:nvPicPr>
            <p:cNvPr id="15" name="Picture 6" descr="http://www.mosbv.ru/sites/all/themes/mosbv/styling/images/emblems/lotoshyn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01022" y="548680"/>
              <a:ext cx="470578" cy="66258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data21.gallery.ru/albums/gallery/374806-3dce4-80924287-m750x740-u2e2ee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20638"/>
            <a:ext cx="9144000" cy="6837362"/>
          </a:xfrm>
          <a:prstGeom prst="rect">
            <a:avLst/>
          </a:prstGeom>
          <a:noFill/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23"/>
            </a:avLst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38" y="142852"/>
            <a:ext cx="9001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3 сентября  </a:t>
            </a:r>
            <a:r>
              <a:rPr lang="ru-RU" sz="2200" dirty="0" smtClean="0">
                <a:solidFill>
                  <a:srgbClr val="C00000"/>
                </a:solidFill>
                <a:latin typeface="Georgia" pitchFamily="18" charset="0"/>
              </a:rPr>
              <a:t>– акция РССМ «Память Беслана»</a:t>
            </a:r>
          </a:p>
        </p:txBody>
      </p:sp>
      <p:pic>
        <p:nvPicPr>
          <p:cNvPr id="5124" name="Picture 4" descr="http://data21.gallery.ru/albums/gallery/374806-09458-80924301-m750x740-udb5f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692696"/>
            <a:ext cx="4596255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http://data21.gallery.ru/albums/gallery/374806-f342b-80924305-m750x740-uaa3e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789040"/>
            <a:ext cx="4248472" cy="3046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8" name="Picture 8" descr="http://data21.gallery.ru/albums/gallery/374806-3dce4-80924287-m750x740-u2e2ee.jpg"/>
          <p:cNvPicPr>
            <a:picLocks noChangeAspect="1" noChangeArrowheads="1"/>
          </p:cNvPicPr>
          <p:nvPr/>
        </p:nvPicPr>
        <p:blipFill>
          <a:blip r:embed="rId2" cstate="print"/>
          <a:srcRect l="34272" r="12305"/>
          <a:stretch>
            <a:fillRect/>
          </a:stretch>
        </p:blipFill>
        <p:spPr bwMode="auto">
          <a:xfrm>
            <a:off x="5004048" y="764704"/>
            <a:ext cx="3816424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data4.gallery.ru/albums/gallery/374806-32906-81504154-m750x740-ubda44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l="8145" r="3454"/>
          <a:stretch>
            <a:fillRect/>
          </a:stretch>
        </p:blipFill>
        <p:spPr bwMode="auto">
          <a:xfrm>
            <a:off x="0" y="0"/>
            <a:ext cx="9144000" cy="6868327"/>
          </a:xfrm>
          <a:prstGeom prst="rect">
            <a:avLst/>
          </a:prstGeom>
          <a:noFill/>
        </p:spPr>
      </p:pic>
      <p:sp>
        <p:nvSpPr>
          <p:cNvPr id="5" name="Рамка 4"/>
          <p:cNvSpPr/>
          <p:nvPr/>
        </p:nvSpPr>
        <p:spPr>
          <a:xfrm>
            <a:off x="0" y="-27384"/>
            <a:ext cx="9144000" cy="6858000"/>
          </a:xfrm>
          <a:prstGeom prst="frame">
            <a:avLst>
              <a:gd name="adj1" fmla="val 1423"/>
            </a:avLst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38" y="142852"/>
            <a:ext cx="9001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27 сентября </a:t>
            </a:r>
            <a:r>
              <a:rPr lang="ru-RU" sz="2200" dirty="0" smtClean="0">
                <a:solidFill>
                  <a:srgbClr val="C00000"/>
                </a:solidFill>
                <a:latin typeface="Georgia" pitchFamily="18" charset="0"/>
              </a:rPr>
              <a:t>– </a:t>
            </a:r>
            <a:r>
              <a:rPr lang="en-US" sz="2200" dirty="0" smtClean="0">
                <a:solidFill>
                  <a:srgbClr val="C00000"/>
                </a:solidFill>
                <a:latin typeface="Georgia" pitchFamily="18" charset="0"/>
              </a:rPr>
              <a:t>I</a:t>
            </a:r>
            <a:r>
              <a:rPr lang="ru-RU" sz="2200" dirty="0" smtClean="0">
                <a:solidFill>
                  <a:srgbClr val="C00000"/>
                </a:solidFill>
                <a:latin typeface="Georgia" pitchFamily="18" charset="0"/>
              </a:rPr>
              <a:t> фестиваль картошки в Лотошинском районе </a:t>
            </a:r>
          </a:p>
        </p:txBody>
      </p:sp>
      <p:pic>
        <p:nvPicPr>
          <p:cNvPr id="4108" name="Picture 12" descr="http://data3.gallery.ru/albums/gallery/374806-b75a4-81491317-m750x740-u03d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620688"/>
            <a:ext cx="7143750" cy="5314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http://data3.gallery.ru/albums/gallery/374806-9f177-81491559-m750x740-u64c91.jpg"/>
          <p:cNvPicPr>
            <a:picLocks noChangeAspect="1" noChangeArrowheads="1"/>
          </p:cNvPicPr>
          <p:nvPr/>
        </p:nvPicPr>
        <p:blipFill>
          <a:blip r:embed="rId5" cstate="print"/>
          <a:srcRect l="2095" t="2015" b="2015"/>
          <a:stretch>
            <a:fillRect/>
          </a:stretch>
        </p:blipFill>
        <p:spPr bwMode="auto">
          <a:xfrm>
            <a:off x="323528" y="980728"/>
            <a:ext cx="2049750" cy="2088232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3573016"/>
            <a:ext cx="4187957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 descr="http://data3.gallery.ru/albums/gallery/374806-26dce-81491046-m750x740-u595f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284984"/>
            <a:ext cx="3528392" cy="327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Поэзия Птица счастья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7" name="Рамка 2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23"/>
            </a:avLst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07504" y="260648"/>
            <a:ext cx="4104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ЗА </a:t>
            </a:r>
            <a:r>
              <a:rPr lang="ru-RU" sz="4000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2014</a:t>
            </a:r>
            <a:r>
              <a:rPr lang="ru-RU" sz="3600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 ГОД:</a:t>
            </a:r>
          </a:p>
          <a:p>
            <a:pPr lvl="0" algn="ctr"/>
            <a:endParaRPr lang="ru-RU" sz="4000" b="1" i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6024" y="1877923"/>
            <a:ext cx="9108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Tx/>
              <a:buChar char="-"/>
            </a:pPr>
            <a:r>
              <a:rPr lang="ru-RU" sz="24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приняли участие в 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16</a:t>
            </a:r>
            <a:r>
              <a:rPr lang="ru-RU" sz="24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 мероприятиях</a:t>
            </a:r>
          </a:p>
          <a:p>
            <a:pPr lvl="0"/>
            <a:r>
              <a:rPr lang="ru-RU" sz="24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( в т.ч. областного и всероссийского уровня) 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987824" y="1268760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- организовали 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23</a:t>
            </a:r>
            <a:r>
              <a:rPr lang="ru-RU" sz="24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 мероприятия</a:t>
            </a:r>
          </a:p>
        </p:txBody>
      </p:sp>
      <p:pic>
        <p:nvPicPr>
          <p:cNvPr id="25" name="Picture 36" descr="R:\Другое\РССМ\лого РССМ.png"/>
          <p:cNvPicPr>
            <a:picLocks noChangeAspect="1" noChangeArrowheads="1"/>
          </p:cNvPicPr>
          <p:nvPr/>
        </p:nvPicPr>
        <p:blipFill>
          <a:blip r:embed="rId4" cstate="print"/>
          <a:srcRect l="-9999" t="-12470" r="-9999" b="28693"/>
          <a:stretch>
            <a:fillRect/>
          </a:stretch>
        </p:blipFill>
        <p:spPr bwMode="auto">
          <a:xfrm>
            <a:off x="7038526" y="44624"/>
            <a:ext cx="1962630" cy="9813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826" name="Picture 10" descr="https://pp.vk.me/c621431/v621431997/fb34/0OXuoGNpZF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43742" y="3140968"/>
            <a:ext cx="412845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9" name="Picture 13" descr="C:\Documents and Settings\Admin\Рабочий стол\общее фото.jpg"/>
          <p:cNvPicPr>
            <a:picLocks noChangeAspect="1" noChangeArrowheads="1"/>
          </p:cNvPicPr>
          <p:nvPr/>
        </p:nvPicPr>
        <p:blipFill>
          <a:blip r:embed="rId6" cstate="print"/>
          <a:srcRect t="20329"/>
          <a:stretch>
            <a:fillRect/>
          </a:stretch>
        </p:blipFill>
        <p:spPr bwMode="auto">
          <a:xfrm>
            <a:off x="5730552" y="4797152"/>
            <a:ext cx="3305944" cy="1975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8" name="Picture 12" descr="http://data2.gallery.ru/albums/gallery/374806-dd0be-82549296-m750x740-u5127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2742907"/>
            <a:ext cx="3024336" cy="2270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2" name="Picture 6" descr="https://pp.vk.me/c619231/v619231997/1b20b/rdGIRLL718M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5524" y="2636912"/>
            <a:ext cx="307234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4" name="Picture 8" descr="https://pp.vk.me/c618626/v618626997/eb4a/CsiZm4TRvkM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4629729"/>
            <a:ext cx="3456384" cy="2111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Овал 31"/>
          <p:cNvSpPr/>
          <p:nvPr/>
        </p:nvSpPr>
        <p:spPr>
          <a:xfrm>
            <a:off x="5724128" y="1196752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3707904" y="1772816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://data19.gallery.ru/albums/gallery/374806-a85fe-82308941-m750x740-u4dc85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23"/>
            </a:avLst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38" y="142852"/>
            <a:ext cx="900115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октябрь </a:t>
            </a:r>
            <a:r>
              <a:rPr lang="ru-RU" sz="2200" dirty="0" smtClean="0">
                <a:solidFill>
                  <a:srgbClr val="C00000"/>
                </a:solidFill>
                <a:latin typeface="Georgia" pitchFamily="18" charset="0"/>
              </a:rPr>
              <a:t>– встреча учащихся района с «Мобильной бригадой» Министерства сельского хозяйства РФ </a:t>
            </a:r>
          </a:p>
        </p:txBody>
      </p:sp>
      <p:pic>
        <p:nvPicPr>
          <p:cNvPr id="3074" name="Picture 2" descr="http://www.mcx.ru/v7_Spacer_1x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3076" name="Picture 4" descr="http://www.mcx.ru/v7_Spacer_1x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3094" name="Picture 22" descr="http://data19.gallery.ru/albums/gallery/374806-b5bba-82309135-m750x740-u60891.jpg"/>
          <p:cNvPicPr>
            <a:picLocks noChangeAspect="1" noChangeArrowheads="1"/>
          </p:cNvPicPr>
          <p:nvPr/>
        </p:nvPicPr>
        <p:blipFill>
          <a:blip r:embed="rId5" cstate="print"/>
          <a:srcRect l="22371"/>
          <a:stretch>
            <a:fillRect/>
          </a:stretch>
        </p:blipFill>
        <p:spPr bwMode="auto">
          <a:xfrm>
            <a:off x="4139952" y="1052736"/>
            <a:ext cx="4747510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 descr="http://data20.gallery.ru/albums/gallery/374806-ca426-82336137-m750x740-uf40b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02398">
            <a:off x="6660232" y="4474750"/>
            <a:ext cx="1584176" cy="2298609"/>
          </a:xfrm>
          <a:prstGeom prst="rect">
            <a:avLst/>
          </a:prstGeom>
          <a:noFill/>
        </p:spPr>
      </p:pic>
      <p:pic>
        <p:nvPicPr>
          <p:cNvPr id="3082" name="Picture 10" descr="http://data20.gallery.ru/albums/gallery/374806-be673-82336139-m750x740-u1d0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75637" y="4330734"/>
            <a:ext cx="1532700" cy="2185353"/>
          </a:xfrm>
          <a:prstGeom prst="rect">
            <a:avLst/>
          </a:prstGeom>
          <a:noFill/>
        </p:spPr>
      </p:pic>
      <p:pic>
        <p:nvPicPr>
          <p:cNvPr id="3086" name="Picture 14" descr="http://data20.gallery.ru/albums/gallery/374806-e9d76-82336149-m750x740-u9dc6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925982">
            <a:off x="5605929" y="4728238"/>
            <a:ext cx="1308016" cy="1872208"/>
          </a:xfrm>
          <a:prstGeom prst="rect">
            <a:avLst/>
          </a:prstGeom>
          <a:noFill/>
        </p:spPr>
      </p:pic>
      <p:pic>
        <p:nvPicPr>
          <p:cNvPr id="3084" name="Picture 12" descr="http://data20.gallery.ru/albums/gallery/374806-86885-82336141-m750x740-u2a82d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307502">
            <a:off x="6378768" y="4889073"/>
            <a:ext cx="1296663" cy="1817293"/>
          </a:xfrm>
          <a:prstGeom prst="rect">
            <a:avLst/>
          </a:prstGeom>
          <a:noFill/>
        </p:spPr>
      </p:pic>
      <p:pic>
        <p:nvPicPr>
          <p:cNvPr id="3096" name="Picture 24" descr="http://data19.gallery.ru/albums/gallery/374806-c4f9f-82309086-m750x740-u2f18b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1742" y="3922303"/>
            <a:ext cx="3858210" cy="2819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98" name="Picture 26" descr="http://data19.gallery.ru/albums/gallery/374806-9e3ae-82309141-m750x740-u307f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3528" y="1052736"/>
            <a:ext cx="374441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http://www.mcx.ru/_data/news/0035043/Gerb_zelenii_375.jpg"/>
          <p:cNvPicPr>
            <a:picLocks noChangeAspect="1" noChangeArrowheads="1"/>
          </p:cNvPicPr>
          <p:nvPr/>
        </p:nvPicPr>
        <p:blipFill>
          <a:blip r:embed="rId12" cstate="print"/>
          <a:srcRect l="26208" t="14940" r="27425" b="14482"/>
          <a:stretch>
            <a:fillRect/>
          </a:stretch>
        </p:blipFill>
        <p:spPr bwMode="auto">
          <a:xfrm>
            <a:off x="251520" y="764704"/>
            <a:ext cx="1008112" cy="1035274"/>
          </a:xfrm>
          <a:prstGeom prst="ellipse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ata14.gallery.ru/albums/gallery/374806-8929d-82822283-m750x740-u16f3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l="5250" r="5949"/>
          <a:stretch>
            <a:fillRect/>
          </a:stretch>
        </p:blipFill>
        <p:spPr bwMode="auto">
          <a:xfrm>
            <a:off x="0" y="20696"/>
            <a:ext cx="9144000" cy="6837304"/>
          </a:xfrm>
          <a:prstGeom prst="rect">
            <a:avLst/>
          </a:prstGeom>
          <a:noFill/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23"/>
            </a:avLst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38" y="142852"/>
            <a:ext cx="900115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14 ноября </a:t>
            </a:r>
            <a:r>
              <a:rPr lang="ru-RU" sz="2200" dirty="0" smtClean="0">
                <a:solidFill>
                  <a:srgbClr val="C00000"/>
                </a:solidFill>
                <a:latin typeface="Georgia" pitchFamily="18" charset="0"/>
              </a:rPr>
              <a:t>– День работника сельского хозяйства и перерабатывающей промышленности в Лотошинском районе </a:t>
            </a:r>
          </a:p>
        </p:txBody>
      </p:sp>
      <p:pic>
        <p:nvPicPr>
          <p:cNvPr id="2054" name="Picture 6" descr="http://data14.gallery.ru/albums/gallery/374806-44a89-82822488-m750x740-u79b72.jpg"/>
          <p:cNvPicPr>
            <a:picLocks noChangeAspect="1" noChangeArrowheads="1"/>
          </p:cNvPicPr>
          <p:nvPr/>
        </p:nvPicPr>
        <p:blipFill>
          <a:blip r:embed="rId4" cstate="print"/>
          <a:srcRect l="5040" r="8273"/>
          <a:stretch>
            <a:fillRect/>
          </a:stretch>
        </p:blipFill>
        <p:spPr bwMode="auto">
          <a:xfrm>
            <a:off x="755576" y="980728"/>
            <a:ext cx="7516340" cy="5517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p.vk.me/c624117/v624117590/fe5c/dPIGkYpPKCE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l="9810" r="2755" b="15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23"/>
            </a:avLst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38" y="142852"/>
            <a:ext cx="9001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декабрь </a:t>
            </a:r>
            <a:r>
              <a:rPr lang="ru-RU" sz="2200" dirty="0" smtClean="0">
                <a:solidFill>
                  <a:srgbClr val="C00000"/>
                </a:solidFill>
                <a:latin typeface="Georgia" pitchFamily="18" charset="0"/>
              </a:rPr>
              <a:t>– благотворительная акция РССМ «Дари добро»</a:t>
            </a:r>
          </a:p>
        </p:txBody>
      </p:sp>
      <p:pic>
        <p:nvPicPr>
          <p:cNvPr id="2" name="Picture 2" descr="https://pp.vk.me/c624117/v624117590/fe52/S2h7XxfABdk.jpg"/>
          <p:cNvPicPr>
            <a:picLocks noChangeAspect="1" noChangeArrowheads="1"/>
          </p:cNvPicPr>
          <p:nvPr/>
        </p:nvPicPr>
        <p:blipFill>
          <a:blip r:embed="rId4" cstate="print"/>
          <a:srcRect l="9174" t="17668" r="8777"/>
          <a:stretch>
            <a:fillRect/>
          </a:stretch>
        </p:blipFill>
        <p:spPr bwMode="auto">
          <a:xfrm>
            <a:off x="4211960" y="1988840"/>
            <a:ext cx="4752528" cy="3576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pp.vk.me/c621321/v621321997/446e/IhzWszZVqAU.jpg"/>
          <p:cNvPicPr>
            <a:picLocks noChangeAspect="1" noChangeArrowheads="1"/>
          </p:cNvPicPr>
          <p:nvPr/>
        </p:nvPicPr>
        <p:blipFill>
          <a:blip r:embed="rId5" cstate="print"/>
          <a:srcRect l="8044" t="2462" r="7490" b="6452"/>
          <a:stretch>
            <a:fillRect/>
          </a:stretch>
        </p:blipFill>
        <p:spPr bwMode="auto">
          <a:xfrm>
            <a:off x="179512" y="908719"/>
            <a:ext cx="3962922" cy="2664297"/>
          </a:xfrm>
          <a:prstGeom prst="rect">
            <a:avLst/>
          </a:prstGeom>
          <a:noFill/>
        </p:spPr>
      </p:pic>
      <p:pic>
        <p:nvPicPr>
          <p:cNvPr id="3" name="Picture 4" descr="https://pp.vk.me/c624117/v624117590/fe66/lITA4nhiY5o.jpg"/>
          <p:cNvPicPr>
            <a:picLocks noChangeAspect="1" noChangeArrowheads="1"/>
          </p:cNvPicPr>
          <p:nvPr/>
        </p:nvPicPr>
        <p:blipFill>
          <a:blip r:embed="rId6" cstate="print"/>
          <a:srcRect l="12488" t="27258" r="29612" b="2894"/>
          <a:stretch>
            <a:fillRect/>
          </a:stretch>
        </p:blipFill>
        <p:spPr bwMode="auto">
          <a:xfrm>
            <a:off x="251520" y="3645024"/>
            <a:ext cx="3744416" cy="3010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4" name="Picture 14" descr="http://www.volynnews.com/files/news/2015/01-16/141843/ctkj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1327206"/>
            <a:ext cx="9144000" cy="5530794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414"/>
            <a:ext cx="9144000" cy="2105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23"/>
            </a:avLst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5143504" y="125205"/>
            <a:ext cx="4175155" cy="450539"/>
            <a:chOff x="3857620" y="6072203"/>
            <a:chExt cx="5532477" cy="638263"/>
          </a:xfrm>
        </p:grpSpPr>
        <p:grpSp>
          <p:nvGrpSpPr>
            <p:cNvPr id="12" name="Группа 30"/>
            <p:cNvGrpSpPr/>
            <p:nvPr/>
          </p:nvGrpSpPr>
          <p:grpSpPr>
            <a:xfrm>
              <a:off x="3857620" y="6072206"/>
              <a:ext cx="3929090" cy="571504"/>
              <a:chOff x="785786" y="634823"/>
              <a:chExt cx="3929090" cy="651037"/>
            </a:xfrm>
          </p:grpSpPr>
          <p:sp>
            <p:nvSpPr>
              <p:cNvPr id="19" name="Прямоугольник 18"/>
              <p:cNvSpPr/>
              <p:nvPr/>
            </p:nvSpPr>
            <p:spPr>
              <a:xfrm>
                <a:off x="785786" y="714356"/>
                <a:ext cx="2571768" cy="571504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0" name="Picture 17" descr="\\User60\8 класс\Рисунок1.g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85786" y="714355"/>
                <a:ext cx="420722" cy="571503"/>
              </a:xfrm>
              <a:prstGeom prst="rect">
                <a:avLst/>
              </a:prstGeom>
              <a:noFill/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1285852" y="634823"/>
                <a:ext cx="3429024" cy="3856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ru-RU" sz="1600" b="1" dirty="0">
                  <a:solidFill>
                    <a:srgbClr val="FF0000"/>
                  </a:solidFill>
                  <a:latin typeface="Cambria" pitchFamily="18" charset="0"/>
                  <a:ea typeface="Batang" pitchFamily="18" charset="-127"/>
                </a:endParaRPr>
              </a:p>
            </p:txBody>
          </p:sp>
        </p:grpSp>
        <p:grpSp>
          <p:nvGrpSpPr>
            <p:cNvPr id="13" name="Группа 34"/>
            <p:cNvGrpSpPr/>
            <p:nvPr/>
          </p:nvGrpSpPr>
          <p:grpSpPr>
            <a:xfrm>
              <a:off x="6500826" y="6072206"/>
              <a:ext cx="2889271" cy="607223"/>
              <a:chOff x="3500430" y="1071546"/>
              <a:chExt cx="3059228" cy="607223"/>
            </a:xfrm>
          </p:grpSpPr>
          <p:sp>
            <p:nvSpPr>
              <p:cNvPr id="16" name="Прямоугольник 15"/>
              <p:cNvSpPr/>
              <p:nvPr/>
            </p:nvSpPr>
            <p:spPr>
              <a:xfrm>
                <a:off x="3500430" y="1141363"/>
                <a:ext cx="2571768" cy="501687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" name="Picture 4" descr="Картинка 20 из 23">
                <a:hlinkClick r:id="rId6"/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500430" y="1142984"/>
                <a:ext cx="428628" cy="535785"/>
              </a:xfrm>
              <a:prstGeom prst="rect">
                <a:avLst/>
              </a:prstGeom>
              <a:noFill/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3878632" y="1071546"/>
                <a:ext cx="268102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ru-RU" sz="1600" b="1" dirty="0">
                  <a:solidFill>
                    <a:srgbClr val="0070C0"/>
                  </a:solidFill>
                  <a:latin typeface="Batang" pitchFamily="18" charset="-127"/>
                  <a:ea typeface="Segoe UI Symbol" pitchFamily="34" charset="0"/>
                </a:endParaRPr>
              </a:p>
            </p:txBody>
          </p:sp>
        </p:grpSp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6929453" y="6143644"/>
              <a:ext cx="2229205" cy="566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Лотошинский</a:t>
              </a:r>
              <a:endParaRPr kumimoji="0" lang="ru-RU" sz="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муниципальный район 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4356863" y="6072203"/>
              <a:ext cx="2004046" cy="632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Московская</a:t>
              </a:r>
              <a:r>
                <a:rPr kumimoji="0" lang="ru-RU" sz="105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endParaRPr kumimoji="0" lang="ru-RU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область</a:t>
              </a:r>
              <a:endPara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683568" y="3140968"/>
            <a:ext cx="78488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A37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МЫ УВЕРЕНЫ:  у Российского села есть будущее, и мы готовы строить его собственными руками! </a:t>
            </a:r>
          </a:p>
          <a:p>
            <a:pPr algn="ctr"/>
            <a:r>
              <a:rPr lang="ru-RU" sz="3200" b="1" dirty="0" smtClean="0">
                <a:solidFill>
                  <a:srgbClr val="007A37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Мы готовы громко сказать себе и миру:</a:t>
            </a:r>
            <a:br>
              <a:rPr lang="ru-RU" sz="3200" b="1" dirty="0" smtClean="0">
                <a:solidFill>
                  <a:srgbClr val="007A37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</a:br>
            <a:endParaRPr lang="ru-RU" sz="3200" b="1" dirty="0">
              <a:solidFill>
                <a:srgbClr val="007A37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83568" y="5013176"/>
            <a:ext cx="78488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Gabriola" pitchFamily="82" charset="0"/>
              </a:rPr>
              <a:t>ВЕРИМ В СЕЛО! </a:t>
            </a: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Gabriola" pitchFamily="82" charset="0"/>
              </a:rPr>
              <a:t> ГОРДИМСЯ </a:t>
            </a: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Gabriola" pitchFamily="82" charset="0"/>
              </a:rPr>
              <a:t>РОССИЕЙ!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169789" y="1489443"/>
            <a:ext cx="1809332" cy="1662124"/>
            <a:chOff x="169789" y="1489443"/>
            <a:chExt cx="1809332" cy="1662124"/>
          </a:xfrm>
        </p:grpSpPr>
        <p:pic>
          <p:nvPicPr>
            <p:cNvPr id="35852" name="Picture 12" descr="http://papus666.narod.ru/clipart/r/ram/rast/ramk138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20980558">
              <a:off x="169789" y="1489443"/>
              <a:ext cx="1809332" cy="1662124"/>
            </a:xfrm>
            <a:prstGeom prst="rect">
              <a:avLst/>
            </a:prstGeom>
            <a:noFill/>
          </p:spPr>
        </p:pic>
        <p:pic>
          <p:nvPicPr>
            <p:cNvPr id="27" name="Picture 36" descr="R:\Другое\РССМ\лого РССМ.png"/>
            <p:cNvPicPr>
              <a:picLocks noChangeAspect="1" noChangeArrowheads="1"/>
            </p:cNvPicPr>
            <p:nvPr/>
          </p:nvPicPr>
          <p:blipFill>
            <a:blip r:embed="rId9" cstate="print"/>
            <a:srcRect l="-9999" t="-12470" r="-9999" b="28693"/>
            <a:stretch>
              <a:fillRect/>
            </a:stretch>
          </p:blipFill>
          <p:spPr bwMode="auto">
            <a:xfrm rot="20459891">
              <a:off x="587814" y="1970668"/>
              <a:ext cx="891174" cy="44559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l="3128" r="2244"/>
          <a:stretch>
            <a:fillRect/>
          </a:stretch>
        </p:blipFill>
        <p:spPr bwMode="auto">
          <a:xfrm>
            <a:off x="0" y="0"/>
            <a:ext cx="914655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214546" y="-322202"/>
            <a:ext cx="27860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FF0000"/>
                </a:solidFill>
                <a:latin typeface="Gabriola" pitchFamily="82" charset="0"/>
                <a:cs typeface="Arial" pitchFamily="34" charset="0"/>
              </a:rPr>
              <a:t>3</a:t>
            </a:r>
            <a:endParaRPr lang="ru-RU" sz="6600" dirty="0">
              <a:solidFill>
                <a:srgbClr val="FF0000"/>
              </a:solidFill>
              <a:latin typeface="Gabriola" pitchFamily="82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43174" y="-142900"/>
            <a:ext cx="19288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002060"/>
                </a:solidFill>
                <a:latin typeface="Gabriola" pitchFamily="82" charset="0"/>
                <a:cs typeface="Arial" pitchFamily="34" charset="0"/>
              </a:rPr>
              <a:t>апреля</a:t>
            </a:r>
            <a:endParaRPr lang="ru-RU" sz="6000" dirty="0">
              <a:solidFill>
                <a:srgbClr val="002060"/>
              </a:solidFill>
              <a:latin typeface="Gabriola" pitchFamily="82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04558" y="-214338"/>
            <a:ext cx="261001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600" dirty="0" smtClean="0">
                <a:solidFill>
                  <a:srgbClr val="FF0000"/>
                </a:solidFill>
                <a:latin typeface="Gabriola" pitchFamily="82" charset="0"/>
                <a:cs typeface="Arial" pitchFamily="34" charset="0"/>
              </a:rPr>
              <a:t>2014</a:t>
            </a:r>
            <a:r>
              <a:rPr lang="ru-RU" sz="6000" dirty="0" smtClean="0">
                <a:solidFill>
                  <a:srgbClr val="FF0000"/>
                </a:solidFill>
                <a:latin typeface="Gabriola" pitchFamily="82" charset="0"/>
                <a:cs typeface="Arial" pitchFamily="34" charset="0"/>
              </a:rPr>
              <a:t> </a:t>
            </a:r>
            <a:r>
              <a:rPr lang="ru-RU" sz="6000" dirty="0" smtClean="0">
                <a:solidFill>
                  <a:srgbClr val="002060"/>
                </a:solidFill>
                <a:latin typeface="Gabriola" pitchFamily="82" charset="0"/>
                <a:cs typeface="Arial" pitchFamily="34" charset="0"/>
              </a:rPr>
              <a:t>года</a:t>
            </a:r>
            <a:endParaRPr lang="ru-RU" sz="7200" dirty="0">
              <a:solidFill>
                <a:srgbClr val="002060"/>
              </a:solidFill>
              <a:latin typeface="Gabriola" pitchFamily="82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2844" y="571480"/>
            <a:ext cx="9358378" cy="7386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200" dirty="0" smtClean="0">
                <a:solidFill>
                  <a:srgbClr val="C00000"/>
                </a:solidFill>
                <a:latin typeface="Gabriola" pitchFamily="82" charset="0"/>
                <a:cs typeface="Arial" pitchFamily="34" charset="0"/>
              </a:rPr>
              <a:t>учредительная конференция местного отделения</a:t>
            </a:r>
            <a:endParaRPr lang="ru-RU" sz="4200" dirty="0">
              <a:solidFill>
                <a:srgbClr val="C00000"/>
              </a:solidFill>
              <a:latin typeface="Gabriola" pitchFamily="82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71414"/>
            <a:ext cx="9144000" cy="135729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23"/>
            </a:avLst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2500306"/>
            <a:ext cx="5594542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/>
          <a:srcRect t="12500"/>
          <a:stretch>
            <a:fillRect/>
          </a:stretch>
        </p:blipFill>
        <p:spPr bwMode="auto">
          <a:xfrm>
            <a:off x="191621" y="1571612"/>
            <a:ext cx="3237371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/>
          <a:srcRect t="10842" r="26000"/>
          <a:stretch>
            <a:fillRect/>
          </a:stretch>
        </p:blipFill>
        <p:spPr bwMode="auto">
          <a:xfrm>
            <a:off x="214307" y="4071942"/>
            <a:ext cx="3214685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4" descr="Картинка 20 из 23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200725"/>
            <a:ext cx="357190" cy="442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36" descr="R:\Другое\РССМ\лого РССМ.png"/>
          <p:cNvPicPr>
            <a:picLocks noChangeAspect="1" noChangeArrowheads="1"/>
          </p:cNvPicPr>
          <p:nvPr/>
        </p:nvPicPr>
        <p:blipFill>
          <a:blip r:embed="rId8" cstate="print"/>
          <a:srcRect l="-9999" t="-12470" r="-9999" b="28693"/>
          <a:stretch>
            <a:fillRect/>
          </a:stretch>
        </p:blipFill>
        <p:spPr bwMode="auto">
          <a:xfrm>
            <a:off x="7858148" y="71404"/>
            <a:ext cx="1143008" cy="5715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l="3880" r="13358" b="20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23"/>
            </a:avLst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816" y="1071546"/>
            <a:ext cx="3722680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929066"/>
            <a:ext cx="3714776" cy="2673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/>
          <a:srcRect b="8889"/>
          <a:stretch>
            <a:fillRect/>
          </a:stretch>
        </p:blipFill>
        <p:spPr bwMode="auto">
          <a:xfrm>
            <a:off x="4009371" y="1000108"/>
            <a:ext cx="4991785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3857628"/>
            <a:ext cx="4143404" cy="2751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42844" y="142852"/>
            <a:ext cx="900115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24 апреля </a:t>
            </a:r>
            <a:r>
              <a:rPr lang="ru-RU" sz="2200" dirty="0" smtClean="0">
                <a:solidFill>
                  <a:srgbClr val="C00000"/>
                </a:solidFill>
                <a:latin typeface="Georgia" pitchFamily="18" charset="0"/>
              </a:rPr>
              <a:t>- встреча с  делегацией представителей землячества </a:t>
            </a:r>
          </a:p>
          <a:p>
            <a:pPr algn="ctr"/>
            <a:r>
              <a:rPr lang="ru-RU" sz="2200" dirty="0" smtClean="0">
                <a:solidFill>
                  <a:srgbClr val="C00000"/>
                </a:solidFill>
                <a:latin typeface="Georgia" pitchFamily="18" charset="0"/>
              </a:rPr>
              <a:t>«Моё Приморье» и областной субботник </a:t>
            </a:r>
            <a:endParaRPr lang="ru-RU" sz="2200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r="11467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23"/>
            </a:avLst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214290"/>
            <a:ext cx="685801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апрель-май </a:t>
            </a:r>
            <a:r>
              <a:rPr lang="ru-RU" sz="2200" dirty="0" smtClean="0">
                <a:solidFill>
                  <a:srgbClr val="C00000"/>
                </a:solidFill>
                <a:latin typeface="Georgia" pitchFamily="18" charset="0"/>
              </a:rPr>
              <a:t>– проведение на территории района акции РССМ по профориентации сельской молодежи «Выбираем профессию» </a:t>
            </a:r>
            <a:endParaRPr lang="ru-RU" sz="2400" dirty="0" smtClean="0">
              <a:solidFill>
                <a:srgbClr val="00B050"/>
              </a:solidFill>
              <a:latin typeface="Georgia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571611"/>
            <a:ext cx="4357718" cy="2905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1500174"/>
            <a:ext cx="4214842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3980215"/>
            <a:ext cx="3643338" cy="2592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929066"/>
            <a:ext cx="3643338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00892" y="171427"/>
            <a:ext cx="1933884" cy="1900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1" y="0"/>
            <a:ext cx="91358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23"/>
            </a:avLst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199889"/>
            <a:ext cx="900115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9 мая </a:t>
            </a:r>
            <a:r>
              <a:rPr lang="ru-RU" sz="2200" dirty="0" smtClean="0">
                <a:solidFill>
                  <a:srgbClr val="C00000"/>
                </a:solidFill>
                <a:latin typeface="Georgia" pitchFamily="18" charset="0"/>
              </a:rPr>
              <a:t>– приняли участие в праздновании 69-годовщины Победы в Великой Отечественной войне 1941-1945 гг.</a:t>
            </a:r>
            <a:endParaRPr lang="ru-RU" sz="2200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000108"/>
            <a:ext cx="4250561" cy="2833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928670"/>
            <a:ext cx="4357718" cy="2905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 cstate="print"/>
          <a:srcRect t="4440"/>
          <a:stretch>
            <a:fillRect/>
          </a:stretch>
        </p:blipFill>
        <p:spPr bwMode="auto">
          <a:xfrm>
            <a:off x="4572000" y="3714752"/>
            <a:ext cx="4286280" cy="3074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0" name="Picture 12" descr="C:\Users\Никита\Desktop\0_9d8f9_1262a440_X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445148"/>
            <a:ext cx="9144000" cy="1270000"/>
          </a:xfrm>
          <a:prstGeom prst="rect">
            <a:avLst/>
          </a:prstGeom>
          <a:noFill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3714752"/>
            <a:ext cx="4286280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Picture 14" descr="C:\Users\Никита\Desktop\0_9d8f9_1262a440_X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72396" y="5286388"/>
            <a:ext cx="1400168" cy="14660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r="11467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23"/>
            </a:avLst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928670"/>
            <a:ext cx="4357718" cy="2799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71406" y="71414"/>
            <a:ext cx="9001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15 мая </a:t>
            </a:r>
            <a:r>
              <a:rPr lang="ru-RU" sz="2200" dirty="0" smtClean="0">
                <a:solidFill>
                  <a:srgbClr val="C00000"/>
                </a:solidFill>
                <a:latin typeface="Georgia" pitchFamily="18" charset="0"/>
              </a:rPr>
              <a:t>– приняли участие в областной экологической акции</a:t>
            </a:r>
          </a:p>
          <a:p>
            <a:pPr algn="ctr"/>
            <a:r>
              <a:rPr lang="ru-RU" sz="2400" dirty="0" smtClean="0">
                <a:solidFill>
                  <a:srgbClr val="00B050"/>
                </a:solidFill>
                <a:latin typeface="Georgia" pitchFamily="18" charset="0"/>
              </a:rPr>
              <a:t>«ВОССТАНОВИМ ЛЕСА ВМЕСТЕ»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 l="10553" r="11055"/>
          <a:stretch>
            <a:fillRect/>
          </a:stretch>
        </p:blipFill>
        <p:spPr bwMode="auto">
          <a:xfrm>
            <a:off x="214314" y="1158494"/>
            <a:ext cx="4071934" cy="5413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3714752"/>
            <a:ext cx="435771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1" y="0"/>
            <a:ext cx="91358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23"/>
            </a:avLst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06" y="181253"/>
            <a:ext cx="9001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25 мая </a:t>
            </a:r>
            <a:r>
              <a:rPr lang="ru-RU" sz="2200" dirty="0" smtClean="0">
                <a:solidFill>
                  <a:srgbClr val="C00000"/>
                </a:solidFill>
                <a:latin typeface="Georgia" pitchFamily="18" charset="0"/>
              </a:rPr>
              <a:t>– субботник на Кургане памяти близ деревни </a:t>
            </a:r>
            <a:r>
              <a:rPr lang="ru-RU" sz="2200" dirty="0" err="1" smtClean="0">
                <a:solidFill>
                  <a:srgbClr val="C00000"/>
                </a:solidFill>
                <a:latin typeface="Georgia" pitchFamily="18" charset="0"/>
              </a:rPr>
              <a:t>Калицино</a:t>
            </a:r>
            <a:endParaRPr lang="ru-RU" sz="2400" dirty="0" smtClean="0">
              <a:solidFill>
                <a:srgbClr val="00B050"/>
              </a:solidFill>
              <a:latin typeface="Georgia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833444"/>
            <a:ext cx="4250543" cy="5667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7" y="4054111"/>
            <a:ext cx="3500462" cy="2627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846" y="857232"/>
            <a:ext cx="4142872" cy="3109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7818" y="4000504"/>
            <a:ext cx="3571875" cy="2681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23"/>
            </a:avLst>
          </a:prstGeom>
          <a:blipFill>
            <a:blip r:embed="rId2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38" y="214290"/>
            <a:ext cx="9001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1 июня </a:t>
            </a:r>
            <a:r>
              <a:rPr lang="ru-RU" sz="2200" dirty="0" smtClean="0">
                <a:solidFill>
                  <a:srgbClr val="C00000"/>
                </a:solidFill>
                <a:latin typeface="Georgia" pitchFamily="18" charset="0"/>
              </a:rPr>
              <a:t>– приняли участие в «ДЖИПЕР ПАТИ»</a:t>
            </a:r>
            <a:endParaRPr lang="ru-RU" sz="2400" dirty="0" smtClean="0">
              <a:solidFill>
                <a:srgbClr val="00B050"/>
              </a:solidFill>
              <a:latin typeface="Georgia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r="6201"/>
          <a:stretch>
            <a:fillRect/>
          </a:stretch>
        </p:blipFill>
        <p:spPr bwMode="auto">
          <a:xfrm>
            <a:off x="4583266" y="928670"/>
            <a:ext cx="4346452" cy="571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714751"/>
            <a:ext cx="4143404" cy="2895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1" y="928082"/>
            <a:ext cx="4214842" cy="2798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317</Words>
  <Application>Microsoft Office PowerPoint</Application>
  <PresentationFormat>Экран (4:3)</PresentationFormat>
  <Paragraphs>47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z</dc:creator>
  <cp:lastModifiedBy>z</cp:lastModifiedBy>
  <cp:revision>103</cp:revision>
  <dcterms:created xsi:type="dcterms:W3CDTF">2014-11-22T09:05:34Z</dcterms:created>
  <dcterms:modified xsi:type="dcterms:W3CDTF">2015-03-19T21:12:42Z</dcterms:modified>
</cp:coreProperties>
</file>