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3" r:id="rId4"/>
    <p:sldId id="286" r:id="rId5"/>
    <p:sldId id="301" r:id="rId6"/>
    <p:sldId id="305" r:id="rId7"/>
    <p:sldId id="304" r:id="rId8"/>
    <p:sldId id="287" r:id="rId9"/>
    <p:sldId id="306" r:id="rId10"/>
    <p:sldId id="303" r:id="rId11"/>
    <p:sldId id="307" r:id="rId12"/>
    <p:sldId id="302" r:id="rId13"/>
    <p:sldId id="290" r:id="rId14"/>
    <p:sldId id="308" r:id="rId15"/>
    <p:sldId id="291" r:id="rId16"/>
    <p:sldId id="292" r:id="rId17"/>
    <p:sldId id="293" r:id="rId18"/>
    <p:sldId id="295" r:id="rId19"/>
    <p:sldId id="296" r:id="rId20"/>
    <p:sldId id="313" r:id="rId21"/>
    <p:sldId id="312" r:id="rId22"/>
    <p:sldId id="311" r:id="rId23"/>
    <p:sldId id="310" r:id="rId24"/>
    <p:sldId id="309" r:id="rId25"/>
    <p:sldId id="314" r:id="rId26"/>
    <p:sldId id="315" r:id="rId27"/>
  </p:sldIdLst>
  <p:sldSz cx="12192000" cy="6858000"/>
  <p:notesSz cx="7023100" cy="93091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0000"/>
    <a:srgbClr val="B01513"/>
    <a:srgbClr val="9B1411"/>
    <a:srgbClr val="FDFDFD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6445" autoAdjust="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>
        <p:guide orient="horz" pos="2160"/>
        <p:guide pos="3840"/>
        <p:guide pos="1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68" d="100"/>
          <a:sy n="68" d="100"/>
        </p:scale>
        <p:origin x="-2826" y="-11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A362BAF-BAC3-48EF-933D-1AFCDC8A7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D3C211-5458-4CAD-8D47-4D6A9BB88E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66F3D4-C381-4364-A138-B36C2ABE16F7}" type="datetimeFigureOut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F51538-D6BF-4F20-98D5-D48C2F534A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DB28F6-59CF-429B-A8FE-8C2F77B79F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942BE92-A4D8-4430-A7C4-72C3E5279FA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384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DC02CBE-8612-4A92-90C1-8D10E2F32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FA5214-A101-4D23-8369-4957DAC8D6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A1FAC2-93B9-41C0-BF64-6C2B3DBE9C6A}" type="datetimeFigureOut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853F8DC-3AA4-41DD-B53A-8FBA8DC50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F370C66-4238-4C28-AF35-3D9A1727A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00C3C-B287-453D-9DC9-1B609B00D1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1BAB07-0D0C-43E3-94B2-E6B6FD454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9E7A7E5-49F0-4237-856F-69D36983558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393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861806C-FDDE-4F2E-B2EE-E850C37F8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54E6EC58-722D-46B3-AACD-BC733A739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id="{721D293F-89DE-40C3-B96F-F19979D18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81440F1C-8BD7-47E4-B204-C7F7F372A615}" type="slidenum">
              <a:rPr lang="en-US" altLang="ru-RU">
                <a:latin typeface="Calibri" panose="020F0502020204030204" pitchFamily="34" charset="0"/>
              </a:rPr>
              <a:pPr/>
              <a:t>1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251AD880-8F1C-4D51-AC32-FE91C6792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A8D252BC-4949-4CA9-B505-5550FCA13B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7107" name="Номер слайда 3">
            <a:extLst>
              <a:ext uri="{FF2B5EF4-FFF2-40B4-BE49-F238E27FC236}">
                <a16:creationId xmlns:a16="http://schemas.microsoft.com/office/drawing/2014/main" id="{323C5FCD-2218-40BA-8B34-8AEA2C6CD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668230F-635A-4387-A492-2A75D0819D2D}" type="slidenum">
              <a:rPr lang="en-US" altLang="ru-RU">
                <a:latin typeface="Calibri" panose="020F0502020204030204" pitchFamily="34" charset="0"/>
              </a:rPr>
              <a:pPr/>
              <a:t>12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E3463381-3404-4C7D-B4A2-8729C6953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9D807B6D-3B1D-40CB-AA5C-52A316BE13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0179" name="Номер слайда 3">
            <a:extLst>
              <a:ext uri="{FF2B5EF4-FFF2-40B4-BE49-F238E27FC236}">
                <a16:creationId xmlns:a16="http://schemas.microsoft.com/office/drawing/2014/main" id="{1C9740DE-43E5-4F79-86EA-75E522158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2D872A9E-D811-4681-A53F-C30A2CC277EF}" type="slidenum">
              <a:rPr lang="en-US" altLang="ru-RU">
                <a:latin typeface="Calibri" panose="020F0502020204030204" pitchFamily="34" charset="0"/>
              </a:rPr>
              <a:pPr/>
              <a:t>13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77C0C925-4473-4691-9D26-B51E0688A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FBE12D66-6341-496E-B2FA-8D72C8B6F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2467" name="Номер слайда 3">
            <a:extLst>
              <a:ext uri="{FF2B5EF4-FFF2-40B4-BE49-F238E27FC236}">
                <a16:creationId xmlns:a16="http://schemas.microsoft.com/office/drawing/2014/main" id="{A3756ED1-3359-4592-A6A6-7650FA150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C7BEDF4F-55BE-4E6A-BE51-E9AD21E3E7F8}" type="slidenum">
              <a:rPr lang="en-US" altLang="ru-RU">
                <a:latin typeface="Calibri" panose="020F0502020204030204" pitchFamily="34" charset="0"/>
              </a:rPr>
              <a:pPr/>
              <a:t>23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77C0C925-4473-4691-9D26-B51E0688A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FBE12D66-6341-496E-B2FA-8D72C8B6F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2467" name="Номер слайда 3">
            <a:extLst>
              <a:ext uri="{FF2B5EF4-FFF2-40B4-BE49-F238E27FC236}">
                <a16:creationId xmlns:a16="http://schemas.microsoft.com/office/drawing/2014/main" id="{A3756ED1-3359-4592-A6A6-7650FA150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C7BEDF4F-55BE-4E6A-BE51-E9AD21E3E7F8}" type="slidenum">
              <a:rPr lang="en-US" altLang="ru-RU">
                <a:latin typeface="Calibri" panose="020F0502020204030204" pitchFamily="34" charset="0"/>
              </a:rPr>
              <a:pPr/>
              <a:t>24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0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77C0C925-4473-4691-9D26-B51E0688A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FBE12D66-6341-496E-B2FA-8D72C8B6F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2467" name="Номер слайда 3">
            <a:extLst>
              <a:ext uri="{FF2B5EF4-FFF2-40B4-BE49-F238E27FC236}">
                <a16:creationId xmlns:a16="http://schemas.microsoft.com/office/drawing/2014/main" id="{A3756ED1-3359-4592-A6A6-7650FA150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C7BEDF4F-55BE-4E6A-BE51-E9AD21E3E7F8}" type="slidenum">
              <a:rPr lang="en-US" altLang="ru-RU">
                <a:latin typeface="Calibri" panose="020F0502020204030204" pitchFamily="34" charset="0"/>
              </a:rPr>
              <a:pPr/>
              <a:t>25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6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86C4FA0D-6008-4569-BCFE-753FE1D22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E0AD657E-4CC9-4065-8D5A-7CA70D8CE5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6627" name="Номер слайда 3">
            <a:extLst>
              <a:ext uri="{FF2B5EF4-FFF2-40B4-BE49-F238E27FC236}">
                <a16:creationId xmlns:a16="http://schemas.microsoft.com/office/drawing/2014/main" id="{DB659C7F-3EBC-4D84-B849-21A8BB367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EF111F0-A930-47FF-8C91-6B2D6C780BF5}" type="slidenum">
              <a:rPr lang="en-US" altLang="ru-RU">
                <a:latin typeface="Calibri" panose="020F0502020204030204" pitchFamily="34" charset="0"/>
              </a:rPr>
              <a:pPr/>
              <a:t>2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DA6FE8C9-1BAB-4164-8A98-DE733A8B8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06EAEA3F-14C2-47C9-80F4-D83D5D5CF3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8675" name="Номер слайда 3">
            <a:extLst>
              <a:ext uri="{FF2B5EF4-FFF2-40B4-BE49-F238E27FC236}">
                <a16:creationId xmlns:a16="http://schemas.microsoft.com/office/drawing/2014/main" id="{B3B0D29A-13ED-4927-8E7E-802400E0E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02CD7DD1-38FE-4DB1-B591-00BC2AA633DC}" type="slidenum">
              <a:rPr lang="en-US" altLang="ru-RU">
                <a:latin typeface="Calibri" panose="020F0502020204030204" pitchFamily="34" charset="0"/>
              </a:rPr>
              <a:pPr/>
              <a:t>3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D17385D3-EFFA-4E13-87BC-0D7408B25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2347DB03-B1FF-4256-A087-6A53430685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E72A0238-CA55-4DA5-B91A-E70088E95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0D15ABA0-645B-4B2B-AB26-501F1C46C787}" type="slidenum">
              <a:rPr lang="en-US" altLang="ru-RU">
                <a:latin typeface="Calibri" panose="020F0502020204030204" pitchFamily="34" charset="0"/>
              </a:rPr>
              <a:pPr/>
              <a:t>4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FF893C6A-9BBB-4FA9-81F5-47D9581AD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F60B51BC-8F11-4C1A-9690-D5D7A43AB9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1" name="Номер слайда 3">
            <a:extLst>
              <a:ext uri="{FF2B5EF4-FFF2-40B4-BE49-F238E27FC236}">
                <a16:creationId xmlns:a16="http://schemas.microsoft.com/office/drawing/2014/main" id="{6F1C4970-814B-401C-A16D-61C69CE26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50544F8F-D5F2-4825-A2D0-96758B607A4C}" type="slidenum">
              <a:rPr lang="en-US" altLang="ru-RU">
                <a:latin typeface="Calibri" panose="020F0502020204030204" pitchFamily="34" charset="0"/>
              </a:rPr>
              <a:pPr/>
              <a:t>5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B5C44D6C-8351-4C1B-94D9-1C3A4D5F6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FD8EB47E-6392-45C0-B4DE-40D00179D1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4819" name="Номер слайда 3">
            <a:extLst>
              <a:ext uri="{FF2B5EF4-FFF2-40B4-BE49-F238E27FC236}">
                <a16:creationId xmlns:a16="http://schemas.microsoft.com/office/drawing/2014/main" id="{0730B837-CC6C-4145-A684-39A3D01B7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42FBA281-5331-48A3-BCB8-5FDFA9CCE3C7}" type="slidenum">
              <a:rPr lang="en-US" altLang="ru-RU">
                <a:latin typeface="Calibri" panose="020F0502020204030204" pitchFamily="34" charset="0"/>
              </a:rPr>
              <a:pPr/>
              <a:t>6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B2D863C1-61AB-473B-9AF7-DCA817BF4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BE83A3EE-CC49-464A-A146-6441330D6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6867" name="Номер слайда 3">
            <a:extLst>
              <a:ext uri="{FF2B5EF4-FFF2-40B4-BE49-F238E27FC236}">
                <a16:creationId xmlns:a16="http://schemas.microsoft.com/office/drawing/2014/main" id="{8E02B628-E67D-4653-8A85-1CC8E7441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C4E9A381-5636-4AF5-B53B-01372972BF56}" type="slidenum">
              <a:rPr lang="en-US" altLang="ru-RU">
                <a:latin typeface="Calibri" panose="020F0502020204030204" pitchFamily="34" charset="0"/>
              </a:rPr>
              <a:pPr/>
              <a:t>7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500448FA-BED2-498F-B498-B280FEEC2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1D9A6032-80A0-4525-BB82-C88A27F68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99860E77-A52C-4514-9EB5-69C63F779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6A68696-6447-4AB8-A8D8-3B92DD1686AB}" type="slidenum">
              <a:rPr lang="en-US" altLang="ru-RU">
                <a:latin typeface="Calibri" panose="020F0502020204030204" pitchFamily="34" charset="0"/>
              </a:rPr>
              <a:pPr/>
              <a:t>8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5ED3532E-4BEA-4948-BAFA-1CC32F6A2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F4EF0CEA-44EE-4F83-89A0-21B1125F8E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4035" name="Номер слайда 3">
            <a:extLst>
              <a:ext uri="{FF2B5EF4-FFF2-40B4-BE49-F238E27FC236}">
                <a16:creationId xmlns:a16="http://schemas.microsoft.com/office/drawing/2014/main" id="{BEB636DF-8909-413A-91BF-63CCEB8AD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F51AC240-11A5-427E-B252-1B445DBC4A86}" type="slidenum">
              <a:rPr lang="en-US" altLang="ru-RU">
                <a:latin typeface="Calibri" panose="020F0502020204030204" pitchFamily="34" charset="0"/>
              </a:rPr>
              <a:pPr/>
              <a:t>11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6D128-8450-4669-B8C2-220235B2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BDBE-BDF1-4A49-B6E4-EA7DBDD4C627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F43B0C-AD66-4846-9166-85759474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E4CB4-9CFF-41B2-97EE-8F5E398D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69A2A-274C-45CB-929B-5DFBD86D333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9827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7AAF79-626E-484C-89AA-48B596F6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66B0-6855-48BD-B6A9-E4F2521FFAFE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1D0B8A-A94B-4F74-8873-05192D22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4DD3F8-F1A1-4FED-9C74-3E32631A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3DB4F-30C3-4E76-8E60-B2E5318B91C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61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A22D97-86F3-46EB-A3A5-FA643532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79FE-8570-4CF9-8793-C13F96084C8A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445E1-34BB-48B6-9643-FA2731B4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DE61A-13AE-4C1A-B68D-436FD588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B9030-73AA-48C3-8C7E-62CE50A45E8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797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11">
            <a:extLst>
              <a:ext uri="{FF2B5EF4-FFF2-40B4-BE49-F238E27FC236}">
                <a16:creationId xmlns:a16="http://schemas.microsoft.com/office/drawing/2014/main" id="{359DB16D-1A2C-4561-94D3-A0BB17200949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6" name="Надпись 14">
            <a:extLst>
              <a:ext uri="{FF2B5EF4-FFF2-40B4-BE49-F238E27FC236}">
                <a16:creationId xmlns:a16="http://schemas.microsoft.com/office/drawing/2014/main" id="{86C8C2E0-6DAF-4158-B86E-DCEBBE651324}"/>
              </a:ext>
            </a:extLst>
          </p:cNvPr>
          <p:cNvSpPr txBox="1"/>
          <p:nvPr/>
        </p:nvSpPr>
        <p:spPr>
          <a:xfrm>
            <a:off x="9323388" y="2609850"/>
            <a:ext cx="801687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EFF5570-E0CF-4982-B45D-B8B0CA359A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C69D-7021-4C8A-97C8-518B410A3A6A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CC084B4-000F-4937-8816-9D0402AB65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4FD2A93-9523-4D2E-8785-76043E85F4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8462673-39D9-48B3-AED7-B17007619DA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3744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07F84-B6B7-4856-A46D-2C3C5C25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E2B6-B422-42EB-990C-B3139B723AB6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68A7A-DE67-41B7-8491-B38CFAB4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5298B-AF11-4C8E-8D2E-EBB1ED86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6623-25A9-44A7-9C29-9A9F31E60B8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87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8">
            <a:extLst>
              <a:ext uri="{FF2B5EF4-FFF2-40B4-BE49-F238E27FC236}">
                <a16:creationId xmlns:a16="http://schemas.microsoft.com/office/drawing/2014/main" id="{69566D0E-B63F-4B84-9B24-8410DF961802}"/>
              </a:ext>
            </a:extLst>
          </p:cNvPr>
          <p:cNvSpPr txBox="1"/>
          <p:nvPr/>
        </p:nvSpPr>
        <p:spPr>
          <a:xfrm>
            <a:off x="804863" y="971550"/>
            <a:ext cx="801687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5" name="Надпись 14">
            <a:extLst>
              <a:ext uri="{FF2B5EF4-FFF2-40B4-BE49-F238E27FC236}">
                <a16:creationId xmlns:a16="http://schemas.microsoft.com/office/drawing/2014/main" id="{2049CCD1-D3E6-4974-8A74-D5346D059DD7}"/>
              </a:ext>
            </a:extLst>
          </p:cNvPr>
          <p:cNvSpPr txBox="1"/>
          <p:nvPr/>
        </p:nvSpPr>
        <p:spPr>
          <a:xfrm>
            <a:off x="9334500" y="3316288"/>
            <a:ext cx="801688" cy="1970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96E4ADEB-0FF0-4E0F-858D-2761C16B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DFF05-5990-41D6-8E3F-D48CD6D5EB83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2177099C-4C8F-4181-B377-46B82BF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D599A57-C434-4FB8-A9B8-A41DC974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60660-8317-405E-99F2-8249C35D272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828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8D28AF5-AF65-439E-A78E-8E5FA721DB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9CA0-4568-4FA6-A6C7-54F6F5BDA5BE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D0F40C5-CC33-4159-B921-F1B260DD99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1AE47F7-90D3-4264-A18B-3DCAD3E12E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F00216E-9F3F-4E9D-B4DD-BA9812DF804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232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16">
            <a:extLst>
              <a:ext uri="{FF2B5EF4-FFF2-40B4-BE49-F238E27FC236}">
                <a16:creationId xmlns:a16="http://schemas.microsoft.com/office/drawing/2014/main" id="{2A5C459E-FD63-4239-AE60-5B35F8D573BF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7">
            <a:extLst>
              <a:ext uri="{FF2B5EF4-FFF2-40B4-BE49-F238E27FC236}">
                <a16:creationId xmlns:a16="http://schemas.microsoft.com/office/drawing/2014/main" id="{CEA77A07-90F5-40B6-95D9-FA9E492CE330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6B830615-F441-47C0-815B-A73FFD496AD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BC5E-E857-493B-B971-83F075C0BA02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76233D6F-AA42-4A00-AFA5-15DF063E521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71688C66-1957-4DAE-BBDC-7884E44435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BBDE218-0F8B-4A91-BC32-E6810D88D99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92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8">
            <a:extLst>
              <a:ext uri="{FF2B5EF4-FFF2-40B4-BE49-F238E27FC236}">
                <a16:creationId xmlns:a16="http://schemas.microsoft.com/office/drawing/2014/main" id="{4C49D795-69BE-43D9-8DD4-56B73EC35AEE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9">
            <a:extLst>
              <a:ext uri="{FF2B5EF4-FFF2-40B4-BE49-F238E27FC236}">
                <a16:creationId xmlns:a16="http://schemas.microsoft.com/office/drawing/2014/main" id="{70661D0D-0915-49AE-AAD5-79E77E180A04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BA492FFB-BF00-4F38-9B0E-768EC039C15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ED80-FC1A-437C-96F2-7A424933176A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51E7162D-C13B-4BA4-A8A0-3AF815323DD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ECF47231-3693-48FF-857A-2C1A7F7D7B6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5E94687D-5996-4F2D-BA3E-C1B89E2C4CA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057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636F4-4362-403D-892F-C181E204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9E1A-3407-46EF-818C-E264E420287E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A05E3-BD40-4C56-8FC3-71A6D9FE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C495A-BDB0-419A-8833-EEF02808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63F13-A84D-4375-94E2-46F315FBAAB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4138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D5E0D-5FF5-4B79-BB91-8C502600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A597-F213-4887-BC16-7C6DD9C0312A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0E088-C5EA-4C05-B0D8-AB59458D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8F37D-2129-4567-A0A8-F1370AEC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27633-A3A4-4A61-ADD2-E95A256A8E4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381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CBC3B-EF8B-44ED-8669-3ADF8917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833D-43A6-4A03-8B72-D6953EF73553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5F878-F490-407B-AB6F-38177848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3925F-65C2-48F1-AB91-22DBBBEB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6AA40-5BEF-4877-9E43-849C1A9E9D1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92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366EB-BACA-4DAA-97E5-09218ACD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EDA3-DB80-41F1-9F64-54432C484C19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E4384B-C2B7-40F0-A712-FD4F5BD6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D87CF0-5A49-4E6E-A498-761927B9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008E0-2A5C-4F7D-8CDF-5A6EA170C3C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975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7691B8-3E26-441A-985F-E6C1654B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B7F5-A970-4735-9090-A37D40E1D3C1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AE292-CBC2-411B-9EEE-30F239E0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13422B-7AEE-4940-A021-34735B4B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A0912-A453-49E1-811D-695F5D9DA60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299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DA684A-4CD4-46B6-A305-E8E141BB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9375-622A-4FDA-8B92-8CFF508B8A02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0DAA75-F213-4892-81D7-7B635C0C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593D51-2F9C-4D06-99BE-50CF4F33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F6B22-7752-4FF4-BDA3-4CDB4ED0E58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7227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9CE17B-F9EB-4A55-956F-1991B21D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8B15-7ED5-421D-AFD8-06181D77059D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A26A78-DDF5-4394-9D05-F19DF3C2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C0BA2E-839D-4336-951B-C966084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BE12-3A87-437D-B53C-4B5DA67CD9E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87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6C9B36-B27F-4609-B6A2-052E0051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9E51-3E56-4D4E-A19B-7B10B36FF109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32E74E-7235-4340-8116-B5D5D15D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B79A2A-8349-45D8-AAB7-FDA8CB73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36B75-E62D-46F9-BCD1-0EB5735171D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196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690C37-5DA4-4B62-90E1-74111341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4942-55F6-4FCE-A24B-0A1BAFA54F5A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D2590B-C8F7-4E16-BBB7-638B0FEF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2047B-AD0C-4EBE-BB2A-DE43D6ED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BDB07-E3B5-43C0-9B4E-57E55412130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364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353273-91AA-440E-A4B5-11C79C74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D6AF-2157-4A16-8CD7-CDF490D6AC17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FB7F7-5076-4999-A163-10DF79B3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267BFC-CC5A-43D1-A23A-2897EB86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1EE61-9117-4189-B88D-5573DE91A1F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275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>
            <a:extLst>
              <a:ext uri="{FF2B5EF4-FFF2-40B4-BE49-F238E27FC236}">
                <a16:creationId xmlns:a16="http://schemas.microsoft.com/office/drawing/2014/main" id="{41415412-CDAA-4EE5-AC5F-E9FD80A8C6E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6">
            <a:extLst>
              <a:ext uri="{FF2B5EF4-FFF2-40B4-BE49-F238E27FC236}">
                <a16:creationId xmlns:a16="http://schemas.microsoft.com/office/drawing/2014/main" id="{AB1D9246-D703-4411-9182-09B497C95E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7B748AA9-205F-4B9F-8881-32FB93C3D12C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31" name="Рисунок 8">
            <a:extLst>
              <a:ext uri="{FF2B5EF4-FFF2-40B4-BE49-F238E27FC236}">
                <a16:creationId xmlns:a16="http://schemas.microsoft.com/office/drawing/2014/main" id="{576C5FD2-8FCE-4F28-9E68-5A058B67BD9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9">
            <a:extLst>
              <a:ext uri="{FF2B5EF4-FFF2-40B4-BE49-F238E27FC236}">
                <a16:creationId xmlns:a16="http://schemas.microsoft.com/office/drawing/2014/main" id="{88497C64-6334-4697-AA5A-DD614FBA0A3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929345-AB5B-499A-8733-A62A569792E9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34" name="Заголовок 1">
            <a:extLst>
              <a:ext uri="{FF2B5EF4-FFF2-40B4-BE49-F238E27FC236}">
                <a16:creationId xmlns:a16="http://schemas.microsoft.com/office/drawing/2014/main" id="{8EF28ED7-4973-4B1A-AF37-77E87DCAB7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5" name="Текст 2">
            <a:extLst>
              <a:ext uri="{FF2B5EF4-FFF2-40B4-BE49-F238E27FC236}">
                <a16:creationId xmlns:a16="http://schemas.microsoft.com/office/drawing/2014/main" id="{2C97CCCD-E949-48F1-8C6A-21527EABAC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8B542-800E-4CDA-A048-E82D50339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5CDDD-6E28-489E-9AB4-428427B82450}" type="datetime1">
              <a:rPr lang="ru-RU"/>
              <a:pPr>
                <a:defRPr/>
              </a:pPr>
              <a:t>18.07.2017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7EEAAC-C071-4B1B-A8A9-327E5C4A8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6C8CE-0F8E-40B8-AAC4-E85492171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8413" y="5942013"/>
            <a:ext cx="838200" cy="7667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D946DDBC-7E34-4D8A-8ACE-D9EEBBD804F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999999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>
            <a:extLst>
              <a:ext uri="{FF2B5EF4-FFF2-40B4-BE49-F238E27FC236}">
                <a16:creationId xmlns:a16="http://schemas.microsoft.com/office/drawing/2014/main" id="{016169D6-985F-446E-B894-7DDDCAADF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-104933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BDABE0EB-2035-4683-B76B-39020724851F}"/>
              </a:ext>
            </a:extLst>
          </p:cNvPr>
          <p:cNvSpPr txBox="1">
            <a:spLocks/>
          </p:cNvSpPr>
          <p:nvPr/>
        </p:nvSpPr>
        <p:spPr bwMode="auto">
          <a:xfrm>
            <a:off x="1076325" y="4352925"/>
            <a:ext cx="9753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ИНВЕСТИЦИИ В ПРОМЫШЛЕННОСТЬ – </a:t>
            </a:r>
          </a:p>
          <a:p>
            <a:pPr algn="ctr"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ВКЛАД В БУДУЩЕЕ</a:t>
            </a:r>
          </a:p>
        </p:txBody>
      </p:sp>
      <p:pic>
        <p:nvPicPr>
          <p:cNvPr id="12292" name="Picture 4" descr="C:\Users\semenovaoe\Desktop\stati-rezka-meta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2638044"/>
            <a:ext cx="12201525" cy="12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EEE1C2D-B3E9-4199-B7DF-DE0807DD1A5E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CF766A-C3B9-4440-908B-B0689F4B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FADCDD88-4F4B-4F7D-AF61-DC37712C7576}" type="slidenum">
              <a:rPr lang="ru-RU" altLang="ru-RU">
                <a:solidFill>
                  <a:srgbClr val="FFFFFF"/>
                </a:solidFill>
              </a:rPr>
              <a:pPr/>
              <a:t>10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D4F3A4-D062-4C9B-8432-778DAF5207D9}"/>
              </a:ext>
            </a:extLst>
          </p:cNvPr>
          <p:cNvSpPr/>
          <p:nvPr/>
        </p:nvSpPr>
        <p:spPr>
          <a:xfrm>
            <a:off x="1546225" y="1196975"/>
            <a:ext cx="3030538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64" name="Рисунок 5">
            <a:extLst>
              <a:ext uri="{FF2B5EF4-FFF2-40B4-BE49-F238E27FC236}">
                <a16:creationId xmlns:a16="http://schemas.microsoft.com/office/drawing/2014/main" id="{285F38E4-17FC-49F6-8C4F-7E37BABC6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498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8">
            <a:extLst>
              <a:ext uri="{FF2B5EF4-FFF2-40B4-BE49-F238E27FC236}">
                <a16:creationId xmlns:a16="http://schemas.microsoft.com/office/drawing/2014/main" id="{8399D2F3-8CA5-484A-84DF-40B6124EE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3270250"/>
            <a:ext cx="3030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Экспертный совет Фонда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7633EB-0781-4B38-A8C5-DDE8268F4A6D}"/>
              </a:ext>
            </a:extLst>
          </p:cNvPr>
          <p:cNvSpPr/>
          <p:nvPr/>
        </p:nvSpPr>
        <p:spPr>
          <a:xfrm>
            <a:off x="5103813" y="1196975"/>
            <a:ext cx="3030537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FCD8B7-1AC9-4B03-9198-8BE825DEC9EB}"/>
              </a:ext>
            </a:extLst>
          </p:cNvPr>
          <p:cNvSpPr/>
          <p:nvPr/>
        </p:nvSpPr>
        <p:spPr>
          <a:xfrm>
            <a:off x="8661400" y="1196975"/>
            <a:ext cx="3032125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68" name="TextBox 11">
            <a:extLst>
              <a:ext uri="{FF2B5EF4-FFF2-40B4-BE49-F238E27FC236}">
                <a16:creationId xmlns:a16="http://schemas.microsoft.com/office/drawing/2014/main" id="{8D00B0A3-BE8E-41B0-A847-EC4632EE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3270250"/>
            <a:ext cx="303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Рассмотрение проекта ФРП РФ</a:t>
            </a:r>
          </a:p>
        </p:txBody>
      </p:sp>
      <p:sp>
        <p:nvSpPr>
          <p:cNvPr id="40969" name="TextBox 12">
            <a:extLst>
              <a:ext uri="{FF2B5EF4-FFF2-40B4-BE49-F238E27FC236}">
                <a16:creationId xmlns:a16="http://schemas.microsoft.com/office/drawing/2014/main" id="{CC1A0C80-DAC2-4C1F-8494-1B83DDA6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3270250"/>
            <a:ext cx="303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031B4B54-5DCD-4CCC-A865-25B658BA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213" y="4376738"/>
            <a:ext cx="3032125" cy="20351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Принятие решения о финансировании коллегиальным органом Фонда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8B5A5CFE-84A2-4E37-8ABB-CB828E2E7E39}"/>
              </a:ext>
            </a:extLst>
          </p:cNvPr>
          <p:cNvSpPr txBox="1">
            <a:spLocks/>
          </p:cNvSpPr>
          <p:nvPr/>
        </p:nvSpPr>
        <p:spPr>
          <a:xfrm>
            <a:off x="5103813" y="4373563"/>
            <a:ext cx="3030537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Рассмотрение проекта и принятие решения о финансировании коллегиальным органом ФРП РФ</a:t>
            </a: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79F12251-8590-444C-9D02-EC64D111CAC0}"/>
              </a:ext>
            </a:extLst>
          </p:cNvPr>
          <p:cNvSpPr txBox="1">
            <a:spLocks/>
          </p:cNvSpPr>
          <p:nvPr/>
        </p:nvSpPr>
        <p:spPr>
          <a:xfrm>
            <a:off x="8634413" y="4373563"/>
            <a:ext cx="3030537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открытие счета в расчетном банке, перечисление средств займа</a:t>
            </a:r>
          </a:p>
        </p:txBody>
      </p:sp>
      <p:sp>
        <p:nvSpPr>
          <p:cNvPr id="40973" name="TextBox 17">
            <a:extLst>
              <a:ext uri="{FF2B5EF4-FFF2-40B4-BE49-F238E27FC236}">
                <a16:creationId xmlns:a16="http://schemas.microsoft.com/office/drawing/2014/main" id="{312695C4-0EF8-4BE9-A25E-479C616C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1520825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6000" b="1" dirty="0">
                <a:solidFill>
                  <a:srgbClr val="D40000"/>
                </a:solidFill>
              </a:rPr>
              <a:t>4</a:t>
            </a:r>
          </a:p>
        </p:txBody>
      </p:sp>
      <p:sp>
        <p:nvSpPr>
          <p:cNvPr id="40974" name="TextBox 18">
            <a:extLst>
              <a:ext uri="{FF2B5EF4-FFF2-40B4-BE49-F238E27FC236}">
                <a16:creationId xmlns:a16="http://schemas.microsoft.com/office/drawing/2014/main" id="{733535A9-09EC-498C-AE43-D7DE73949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1512888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6000" b="1" dirty="0">
                <a:solidFill>
                  <a:srgbClr val="D40000"/>
                </a:solidFill>
              </a:rPr>
              <a:t>5</a:t>
            </a:r>
          </a:p>
        </p:txBody>
      </p:sp>
      <p:sp>
        <p:nvSpPr>
          <p:cNvPr id="40975" name="TextBox 19">
            <a:extLst>
              <a:ext uri="{FF2B5EF4-FFF2-40B4-BE49-F238E27FC236}">
                <a16:creationId xmlns:a16="http://schemas.microsoft.com/office/drawing/2014/main" id="{85C38E1C-72EB-4F3F-8231-5CC0D4A5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138" y="1512888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60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40976" name="Рисунок 20">
            <a:extLst>
              <a:ext uri="{FF2B5EF4-FFF2-40B4-BE49-F238E27FC236}">
                <a16:creationId xmlns:a16="http://schemas.microsoft.com/office/drawing/2014/main" id="{09D1F5BA-B5FD-4A31-836C-89FA2E747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15049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Рисунок 21">
            <a:extLst>
              <a:ext uri="{FF2B5EF4-FFF2-40B4-BE49-F238E27FC236}">
                <a16:creationId xmlns:a16="http://schemas.microsoft.com/office/drawing/2014/main" id="{87B29C08-C014-47DF-8A9C-DD435B9F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498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Рисунок 23">
            <a:extLst>
              <a:ext uri="{FF2B5EF4-FFF2-40B4-BE49-F238E27FC236}">
                <a16:creationId xmlns:a16="http://schemas.microsoft.com/office/drawing/2014/main" id="{358EB263-E428-40AC-8CA9-CE076763F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1">
            <a:extLst>
              <a:ext uri="{FF2B5EF4-FFF2-40B4-BE49-F238E27FC236}">
                <a16:creationId xmlns:a16="http://schemas.microsoft.com/office/drawing/2014/main" id="{22035E7F-0F49-4BEA-9A86-2782909D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6831013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С ФОНДОМ</a:t>
            </a:r>
          </a:p>
        </p:txBody>
      </p:sp>
      <p:pic>
        <p:nvPicPr>
          <p:cNvPr id="40980" name="Рисунок 34">
            <a:extLst>
              <a:ext uri="{FF2B5EF4-FFF2-40B4-BE49-F238E27FC236}">
                <a16:creationId xmlns:a16="http://schemas.microsoft.com/office/drawing/2014/main" id="{02671586-72FD-43F3-8652-04EE5C076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Номер слайда 6">
            <a:extLst>
              <a:ext uri="{FF2B5EF4-FFF2-40B4-BE49-F238E27FC236}">
                <a16:creationId xmlns:a16="http://schemas.microsoft.com/office/drawing/2014/main" id="{631B19F2-91AB-44D4-96FB-6172AF9264F5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14F5085-5C06-4868-B62E-CF583C3BF2B7}" type="slidenum">
              <a:rPr lang="ru-RU" altLang="ru-RU" sz="3200" b="1"/>
              <a:pPr algn="ctr"/>
              <a:t>10</a:t>
            </a:fld>
            <a:endParaRPr lang="ru-RU" alt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9" name="Object 37">
            <a:extLst>
              <a:ext uri="{FF2B5EF4-FFF2-40B4-BE49-F238E27FC236}">
                <a16:creationId xmlns:a16="http://schemas.microsoft.com/office/drawing/2014/main" id="{B7B4E7B7-BDE4-4209-960A-8F97845628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50DE51-54B8-4DC5-899F-D67D37845E4F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231" name="Рисунок 35">
            <a:extLst>
              <a:ext uri="{FF2B5EF4-FFF2-40B4-BE49-F238E27FC236}">
                <a16:creationId xmlns:a16="http://schemas.microsoft.com/office/drawing/2014/main" id="{85F754CC-8A46-4A72-A44E-374B81B43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그룹 27">
            <a:extLst>
              <a:ext uri="{FF2B5EF4-FFF2-40B4-BE49-F238E27FC236}">
                <a16:creationId xmlns:a16="http://schemas.microsoft.com/office/drawing/2014/main" id="{5BDFD5FD-2495-4A9A-A884-F5A620CB9F8F}"/>
              </a:ext>
            </a:extLst>
          </p:cNvPr>
          <p:cNvGrpSpPr/>
          <p:nvPr/>
        </p:nvGrpSpPr>
        <p:grpSpPr>
          <a:xfrm>
            <a:off x="6442985" y="3447081"/>
            <a:ext cx="675075" cy="512339"/>
            <a:chOff x="1016605" y="5229200"/>
            <a:chExt cx="900100" cy="540060"/>
          </a:xfrm>
          <a:solidFill>
            <a:schemeClr val="accent6">
              <a:lumMod val="75000"/>
              <a:alpha val="80000"/>
            </a:schemeClr>
          </a:solidFill>
        </p:grpSpPr>
        <p:sp>
          <p:nvSpPr>
            <p:cNvPr id="73" name="갈매기형 수장 23">
              <a:extLst>
                <a:ext uri="{FF2B5EF4-FFF2-40B4-BE49-F238E27FC236}">
                  <a16:creationId xmlns:a16="http://schemas.microsoft.com/office/drawing/2014/main" id="{1C6FF63C-055F-466D-95D6-5301E32F4D4D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갈매기형 수장 24">
              <a:extLst>
                <a:ext uri="{FF2B5EF4-FFF2-40B4-BE49-F238E27FC236}">
                  <a16:creationId xmlns:a16="http://schemas.microsoft.com/office/drawing/2014/main" id="{4A689862-CD31-411A-93AE-A47C4ECC298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50" name="Прямоугольник 105">
            <a:extLst>
              <a:ext uri="{FF2B5EF4-FFF2-40B4-BE49-F238E27FC236}">
                <a16:creationId xmlns:a16="http://schemas.microsoft.com/office/drawing/2014/main" id="{93E2FB9B-82A2-4B0A-B530-DF037C179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4154488"/>
            <a:ext cx="25558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35000"/>
              </a:spcAft>
            </a:pPr>
            <a:r>
              <a:rPr lang="ru-RU" altLang="ru-RU" sz="2000" b="1" dirty="0">
                <a:solidFill>
                  <a:schemeClr val="bg2"/>
                </a:solidFill>
              </a:rPr>
              <a:t>Личный кабинет</a:t>
            </a:r>
          </a:p>
          <a:p>
            <a:pPr algn="ctr">
              <a:spcAft>
                <a:spcPct val="35000"/>
              </a:spcAft>
            </a:pPr>
            <a:r>
              <a:rPr lang="en-US" altLang="ru-RU" sz="2000" b="1" dirty="0">
                <a:solidFill>
                  <a:srgbClr val="002060"/>
                </a:solidFill>
              </a:rPr>
              <a:t>www.frpmo.ru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Номер слайда 6">
            <a:extLst>
              <a:ext uri="{FF2B5EF4-FFF2-40B4-BE49-F238E27FC236}">
                <a16:creationId xmlns:a16="http://schemas.microsoft.com/office/drawing/2014/main" id="{81BB19EA-B407-4C69-8FCC-59EF689129D6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3E780CD-323B-48A0-898B-24D2288D72BD}" type="slidenum">
              <a:rPr lang="ru-RU" altLang="ru-RU" sz="3200" b="1"/>
              <a:pPr algn="ctr"/>
              <a:t>11</a:t>
            </a:fld>
            <a:endParaRPr lang="ru-RU" altLang="ru-RU" sz="3200" b="1" dirty="0"/>
          </a:p>
        </p:txBody>
      </p:sp>
      <p:sp>
        <p:nvSpPr>
          <p:cNvPr id="33" name="Прямоугольник 1">
            <a:extLst>
              <a:ext uri="{FF2B5EF4-FFF2-40B4-BE49-F238E27FC236}">
                <a16:creationId xmlns:a16="http://schemas.microsoft.com/office/drawing/2014/main" id="{65E04E2C-0D2A-40C0-87F7-FE0934DD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7556500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ДОКУМЕНТЫ ЗАЯВКИ</a:t>
            </a:r>
          </a:p>
        </p:txBody>
      </p:sp>
      <p:pic>
        <p:nvPicPr>
          <p:cNvPr id="8253" name="Рисунок 33">
            <a:extLst>
              <a:ext uri="{FF2B5EF4-FFF2-40B4-BE49-F238E27FC236}">
                <a16:creationId xmlns:a16="http://schemas.microsoft.com/office/drawing/2014/main" id="{611E15D6-78E8-4BCA-AB21-78C4D8349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">
            <a:extLst>
              <a:ext uri="{FF2B5EF4-FFF2-40B4-BE49-F238E27FC236}">
                <a16:creationId xmlns:a16="http://schemas.microsoft.com/office/drawing/2014/main" id="{86337AB0-695C-4D75-B248-44C42E04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6" y="1993900"/>
            <a:ext cx="6115049" cy="3454400"/>
          </a:xfrm>
        </p:spPr>
        <p:txBody>
          <a:bodyPr rtlCol="0">
            <a:no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CF</a:t>
            </a: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модель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Учредительные документы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обеспечения, оценка</a:t>
            </a:r>
          </a:p>
        </p:txBody>
      </p:sp>
      <p:pic>
        <p:nvPicPr>
          <p:cNvPr id="8264" name="Picture 72" descr="C:\Users\semenovaoe\AppData\Local\Microsoft\Windows\Temporary Internet Files\Content.IE5\0CGH6J08\1499298185_x-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96" y="1857374"/>
            <a:ext cx="3060681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1" name="Object 51">
            <a:extLst>
              <a:ext uri="{FF2B5EF4-FFF2-40B4-BE49-F238E27FC236}">
                <a16:creationId xmlns:a16="http://schemas.microsoft.com/office/drawing/2014/main" id="{349052A6-BB74-42ED-8B72-5A04DE67A1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C34551-0141-43F1-B327-CF21330044D9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A07D86-8E1C-4150-815D-74C729D71DA3}"/>
              </a:ext>
            </a:extLst>
          </p:cNvPr>
          <p:cNvSpPr/>
          <p:nvPr/>
        </p:nvSpPr>
        <p:spPr>
          <a:xfrm>
            <a:off x="1030288" y="1323975"/>
            <a:ext cx="7213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Обеспечение займа предоставляется в объеме, равном сумме займа + сумме процентов за весь срок.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8A51E9B-2FFA-46CA-A9C3-1D2CEE7ABED7}"/>
              </a:ext>
            </a:extLst>
          </p:cNvPr>
          <p:cNvGraphicFramePr>
            <a:graphicFrameLocks noGrp="1"/>
          </p:cNvGraphicFramePr>
          <p:nvPr/>
        </p:nvGraphicFramePr>
        <p:xfrm>
          <a:off x="1030288" y="2693988"/>
          <a:ext cx="10131425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1. Независимые гарантия и поручительства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Дисконт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а так же субъектов РФ.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ЮЛ,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Залоги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15%-40%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и транспортные средства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25-40%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ЮЛ – третьих лиц (в объеме не менее 25%)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1444" marR="91444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209" name="Прямоугольник 7">
            <a:extLst>
              <a:ext uri="{FF2B5EF4-FFF2-40B4-BE49-F238E27FC236}">
                <a16:creationId xmlns:a16="http://schemas.microsoft.com/office/drawing/2014/main" id="{99EF4C1C-978D-41C1-A3FE-894F99A64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2244725"/>
            <a:ext cx="307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Основное обеспечение:</a:t>
            </a:r>
          </a:p>
        </p:txBody>
      </p:sp>
      <p:pic>
        <p:nvPicPr>
          <p:cNvPr id="5210" name="Рисунок 11">
            <a:extLst>
              <a:ext uri="{FF2B5EF4-FFF2-40B4-BE49-F238E27FC236}">
                <a16:creationId xmlns:a16="http://schemas.microsoft.com/office/drawing/2014/main" id="{7B61E877-C2B0-4BA7-BF38-891BE5A9B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FD0EE1-5A09-4D08-834B-EBF4CBD10F04}"/>
              </a:ext>
            </a:extLst>
          </p:cNvPr>
          <p:cNvSpPr txBox="1"/>
          <p:nvPr/>
        </p:nvSpPr>
        <p:spPr>
          <a:xfrm>
            <a:off x="8651875" y="6529388"/>
            <a:ext cx="3252788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на слайде 23.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0D9EAAB3-62E5-43B2-AD89-F96160AFE281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938B1F4-D4E9-4F97-88F2-017C5779FB77}" type="slidenum">
              <a:rPr lang="ru-RU" altLang="ru-RU" sz="3200" b="1"/>
              <a:pPr algn="ctr"/>
              <a:t>12</a:t>
            </a:fld>
            <a:endParaRPr lang="ru-RU" altLang="ru-RU" sz="3200" b="1" dirty="0"/>
          </a:p>
        </p:txBody>
      </p:sp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4555B7A1-B428-46C8-A73E-EC860495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7556500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ВОЗМОЖНОЕ ОБЕСПЕЧЕНИЕ</a:t>
            </a:r>
          </a:p>
        </p:txBody>
      </p:sp>
      <p:pic>
        <p:nvPicPr>
          <p:cNvPr id="5214" name="Рисунок 17">
            <a:extLst>
              <a:ext uri="{FF2B5EF4-FFF2-40B4-BE49-F238E27FC236}">
                <a16:creationId xmlns:a16="http://schemas.microsoft.com/office/drawing/2014/main" id="{CFC14A4D-8E9C-497C-8E35-42A02F134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id="{B329DFB5-7178-4CCE-BD2C-276095C5D3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DDAFBE-790B-4D67-A09E-007EAA9FAF2C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45197C-2229-438E-B808-2F9E9DFA19A4}"/>
              </a:ext>
            </a:extLst>
          </p:cNvPr>
          <p:cNvSpPr/>
          <p:nvPr/>
        </p:nvSpPr>
        <p:spPr>
          <a:xfrm>
            <a:off x="1125538" y="1395413"/>
            <a:ext cx="72136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Обеспечение займа предоставляется в объеме, равном сумме займа + сумме процентов за весь срок.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4416F4-02F3-477A-9B70-209562A98184}"/>
              </a:ext>
            </a:extLst>
          </p:cNvPr>
          <p:cNvSpPr/>
          <p:nvPr/>
        </p:nvSpPr>
        <p:spPr>
          <a:xfrm>
            <a:off x="1030288" y="2781300"/>
            <a:ext cx="9248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обеспечение: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</a:t>
            </a:r>
            <a:r>
              <a:rPr lang="ru-RU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не включается в расчет суммы достаточного обеспечения проекта)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E3281E7-3351-4F39-A06D-0F54F944299E}"/>
              </a:ext>
            </a:extLst>
          </p:cNvPr>
          <p:cNvGraphicFramePr>
            <a:graphicFrameLocks noGrp="1"/>
          </p:cNvGraphicFramePr>
          <p:nvPr/>
        </p:nvGraphicFramePr>
        <p:xfrm>
          <a:off x="1030288" y="3429000"/>
          <a:ext cx="10117137" cy="82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10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ФЛ/ЮЛ</a:t>
                      </a:r>
                    </a:p>
                  </a:txBody>
                  <a:tcPr marL="91446" marR="91446" marT="45685" marB="45685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Акции, облигации, доли участия в уставном капитале юридических лиц</a:t>
                      </a:r>
                    </a:p>
                  </a:txBody>
                  <a:tcPr marL="91446" marR="91446" marT="45685" marB="456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38" name="Рисунок 11">
            <a:extLst>
              <a:ext uri="{FF2B5EF4-FFF2-40B4-BE49-F238E27FC236}">
                <a16:creationId xmlns:a16="http://schemas.microsoft.com/office/drawing/2014/main" id="{BFF81AFC-2FCF-42FE-9A74-B9CEDC19C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DA10F2-C373-4212-89B5-2C9B44643444}"/>
              </a:ext>
            </a:extLst>
          </p:cNvPr>
          <p:cNvSpPr txBox="1"/>
          <p:nvPr/>
        </p:nvSpPr>
        <p:spPr>
          <a:xfrm>
            <a:off x="8651875" y="6529388"/>
            <a:ext cx="3252788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на слайде 23.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242D94F5-6958-42A6-AB26-6071102113C2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9180691-54E7-4C7D-8181-8F7EC6DCE530}" type="slidenum">
              <a:rPr lang="ru-RU" altLang="ru-RU" sz="3200" b="1"/>
              <a:pPr algn="ctr"/>
              <a:t>13</a:t>
            </a:fld>
            <a:endParaRPr lang="ru-RU" altLang="ru-RU" sz="3200" b="1" dirty="0"/>
          </a:p>
        </p:txBody>
      </p:sp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7556500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ВОЗМОЖНОЕ ОБЕСПЕЧЕНИЕ</a:t>
            </a:r>
          </a:p>
        </p:txBody>
      </p:sp>
      <p:pic>
        <p:nvPicPr>
          <p:cNvPr id="9242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7BBDA7-C1E1-4454-A0AA-F4497E1D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E16C83F7-F879-481D-92F5-FBE8A708DE92}" type="slidenum">
              <a:rPr lang="ru-RU" altLang="ru-RU">
                <a:solidFill>
                  <a:srgbClr val="FFFFFF"/>
                </a:solidFill>
              </a:rPr>
              <a:pPr/>
              <a:t>14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6E282830-A102-459C-B915-ADA8FC387496}"/>
              </a:ext>
            </a:extLst>
          </p:cNvPr>
          <p:cNvSpPr/>
          <p:nvPr/>
        </p:nvSpPr>
        <p:spPr>
          <a:xfrm>
            <a:off x="3740150" y="2376488"/>
            <a:ext cx="4570413" cy="51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DejaVu Sans"/>
              </a:rPr>
              <a:t>Спасибо за внимание</a:t>
            </a:r>
            <a:endParaRPr lang="ru-RU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8D4F3770-E35B-4DBC-AECC-7C9F4C942E3E}"/>
              </a:ext>
            </a:extLst>
          </p:cNvPr>
          <p:cNvSpPr/>
          <p:nvPr/>
        </p:nvSpPr>
        <p:spPr>
          <a:xfrm>
            <a:off x="3740150" y="3822700"/>
            <a:ext cx="4570413" cy="1735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Единый телефон консультационного центра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D4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+7 (495) 136-99-09</a:t>
            </a:r>
            <a:endParaRPr lang="ru-RU" sz="2400" b="1" spc="-1" dirty="0">
              <a:solidFill>
                <a:srgbClr val="D4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D4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D4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frpmo@mosreg.ru</a:t>
            </a:r>
            <a:endParaRPr lang="ru-RU" b="1" spc="-1" dirty="0">
              <a:solidFill>
                <a:srgbClr val="D4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D4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www.frpmo.ru</a:t>
            </a:r>
            <a:endParaRPr lang="ru-RU" b="1" spc="-1" dirty="0">
              <a:solidFill>
                <a:srgbClr val="D4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3475D7-4C64-4A94-A62A-164BC3C2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655D35CE-6CBE-4667-8F5D-7D19C36DD319}" type="slidenum">
              <a:rPr lang="ru-RU" altLang="ru-RU">
                <a:solidFill>
                  <a:srgbClr val="FFFFFF"/>
                </a:solidFill>
              </a:rPr>
              <a:pPr/>
              <a:t>15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31CBE2-0BCA-4B6D-810B-44701EBFF5DA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2228" name="Рисунок 8">
            <a:extLst>
              <a:ext uri="{FF2B5EF4-FFF2-40B4-BE49-F238E27FC236}">
                <a16:creationId xmlns:a16="http://schemas.microsoft.com/office/drawing/2014/main" id="{173DCEF9-D9AB-4321-995F-AC688056F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00944C2-BC14-43F4-95C8-8983F63259B6}"/>
              </a:ext>
            </a:extLst>
          </p:cNvPr>
          <p:cNvSpPr/>
          <p:nvPr/>
        </p:nvSpPr>
        <p:spPr>
          <a:xfrm>
            <a:off x="1517651" y="1213009"/>
            <a:ext cx="9788524" cy="18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Продукт/технология имеет конкурентные преимущества перед российскими или зарубежными аналогами либо соответствует мировому уровню или превышает его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Продукт относится к категории импортозамещающих и/или обладает высоким экспортным потенциалом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Положительная динамика развития рынка (наличие потенциальных потребителей)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Сбыт выпускаемой продукции направлен на замещение импорта / ориентирован на экспорт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D7F7AEA-0834-4C94-B49B-859F13F5424B}"/>
              </a:ext>
            </a:extLst>
          </p:cNvPr>
          <p:cNvSpPr/>
          <p:nvPr/>
        </p:nvSpPr>
        <p:spPr>
          <a:xfrm>
            <a:off x="1517652" y="4330700"/>
            <a:ext cx="9788524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Внедряемые новые технологии относятся к перечню критических технологий или перечню приоритетных опытно-конструкторских работ</a:t>
            </a:r>
          </a:p>
          <a:p>
            <a:pPr marL="342900" indent="-3429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Новизна технологии относительно российского технического уровня, производство на её базе продукции, не имеющей аналогов в России</a:t>
            </a:r>
          </a:p>
          <a:p>
            <a:pPr marL="342900" indent="-3429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Техническая реализуемость проекта и наличие научно-технического задела и подтверждение прав Заявителя на него</a:t>
            </a:r>
          </a:p>
          <a:p>
            <a:pPr marL="342900" indent="-3429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Внедряемые разработки соответствуют принципам наилучших доступных технологий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EE34C0-7783-4F9F-9779-CE987C72A03A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15</a:t>
            </a:fld>
            <a:endParaRPr lang="ru-RU" altLang="ru-RU" dirty="0"/>
          </a:p>
        </p:txBody>
      </p:sp>
      <p:sp>
        <p:nvSpPr>
          <p:cNvPr id="52235" name="TextBox 15">
            <a:extLst>
              <a:ext uri="{FF2B5EF4-FFF2-40B4-BE49-F238E27FC236}">
                <a16:creationId xmlns:a16="http://schemas.microsoft.com/office/drawing/2014/main" id="{B1F9D37F-3181-4CD6-9D2A-4E8D7E36462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16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7556500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Рыночная перспективность</a:t>
            </a:r>
          </a:p>
        </p:txBody>
      </p:sp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 txBox="1">
            <a:spLocks/>
          </p:cNvSpPr>
          <p:nvPr/>
        </p:nvSpPr>
        <p:spPr bwMode="auto">
          <a:xfrm>
            <a:off x="1911349" y="3481388"/>
            <a:ext cx="93948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Научно-техническая перспективность</a:t>
            </a:r>
          </a:p>
        </p:txBody>
      </p:sp>
      <p:pic>
        <p:nvPicPr>
          <p:cNvPr id="19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34321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605438-E461-4CDE-BC44-58E9B56D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D26B18B8-558E-4BDA-9EC5-AF4020E0C431}" type="slidenum">
              <a:rPr lang="ru-RU" altLang="ru-RU">
                <a:solidFill>
                  <a:srgbClr val="FFFFFF"/>
                </a:solidFill>
              </a:rPr>
              <a:pPr/>
              <a:t>16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32CE50-FFCF-4C04-BBCE-DC341E437863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3252" name="Рисунок 8">
            <a:extLst>
              <a:ext uri="{FF2B5EF4-FFF2-40B4-BE49-F238E27FC236}">
                <a16:creationId xmlns:a16="http://schemas.microsoft.com/office/drawing/2014/main" id="{ADE7E217-374F-4179-B875-91828FCAC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F7933B-383D-4B97-AE00-61A9B3BC78F9}"/>
              </a:ext>
            </a:extLst>
          </p:cNvPr>
          <p:cNvSpPr/>
          <p:nvPr/>
        </p:nvSpPr>
        <p:spPr>
          <a:xfrm>
            <a:off x="1517651" y="1262063"/>
            <a:ext cx="9645650" cy="21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Наличие/создание производственных активов на территории России для внедрения результатов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критической зависимости проекта от импортного сырья или комплектующих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Соответствие проекта основной деятельности компании и ее бизнес-стратегии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материально-технической базы для выполнения разработки у Заявителя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Обоснованность бюджета, графика и сроков мероприятий разработки нового продукта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необходимых для разработки компетенций, профессиональная репутация проектной команды Заявителя	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F63809-51DC-4538-9377-FD6CFDBC43BE}"/>
              </a:ext>
            </a:extLst>
          </p:cNvPr>
          <p:cNvSpPr/>
          <p:nvPr/>
        </p:nvSpPr>
        <p:spPr>
          <a:xfrm>
            <a:off x="1517652" y="4445000"/>
            <a:ext cx="9645650" cy="22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Обоснованность бюджета проекта</a:t>
            </a:r>
          </a:p>
          <a:p>
            <a:pPr marL="342900" indent="-34290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и достаточность планируемых финансовых ресурсов (помимо суммы займа со стороны Фонда) или документально-подтвержденной возможности привлечения софинансирования для реализации проекта</a:t>
            </a:r>
          </a:p>
          <a:p>
            <a:pPr marL="342900" indent="-34290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Сумма чистого дисконтированного денежного потока, генерируемого проектом (net present value, NPV), положительна</a:t>
            </a:r>
          </a:p>
          <a:p>
            <a:pPr marL="342900" indent="-34290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Бизнес-план содержит необходимую информацию с обоснованными оценками параметров, критических для достижения целей проекта, и не содержит внутренних противоречий.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34D3A2-16CB-473D-8DED-5D63E05A1E9C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4F12ECE4-0669-494B-A2A5-D2EBE6272B55}" type="slidenum">
              <a:rPr lang="ru-RU" altLang="ru-RU">
                <a:solidFill>
                  <a:srgbClr val="595959"/>
                </a:solidFill>
              </a:rPr>
              <a:pPr/>
              <a:t>16</a:t>
            </a:fld>
            <a:endParaRPr lang="ru-RU" altLang="ru-RU" dirty="0"/>
          </a:p>
        </p:txBody>
      </p:sp>
      <p:sp>
        <p:nvSpPr>
          <p:cNvPr id="53259" name="TextBox 14">
            <a:extLst>
              <a:ext uri="{FF2B5EF4-FFF2-40B4-BE49-F238E27FC236}">
                <a16:creationId xmlns:a16="http://schemas.microsoft.com/office/drawing/2014/main" id="{453C99F0-300F-4B74-B2E4-DE84AFDEDFB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7556500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Производственная обоснованность</a:t>
            </a:r>
          </a:p>
        </p:txBody>
      </p:sp>
      <p:pic>
        <p:nvPicPr>
          <p:cNvPr id="16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 txBox="1">
            <a:spLocks/>
          </p:cNvSpPr>
          <p:nvPr/>
        </p:nvSpPr>
        <p:spPr bwMode="auto">
          <a:xfrm>
            <a:off x="1911349" y="3576638"/>
            <a:ext cx="96043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Финансово-экономическая эффективность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3527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39939F-DFF4-4747-8B6A-EBC17E6E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D0B26ACE-FD01-47FA-8C98-4C279846060F}" type="slidenum">
              <a:rPr lang="ru-RU" altLang="ru-RU">
                <a:solidFill>
                  <a:srgbClr val="FFFFFF"/>
                </a:solidFill>
              </a:rPr>
              <a:pPr/>
              <a:t>17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C38004-3D05-40BC-8EF4-3D640DEF79EC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4276" name="Рисунок 8">
            <a:extLst>
              <a:ext uri="{FF2B5EF4-FFF2-40B4-BE49-F238E27FC236}">
                <a16:creationId xmlns:a16="http://schemas.microsoft.com/office/drawing/2014/main" id="{7A4CC8D7-4C95-4733-B8C6-163BE70D2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662E498-CC7B-413A-B8CB-DE964C0D2200}"/>
              </a:ext>
            </a:extLst>
          </p:cNvPr>
          <p:cNvSpPr/>
          <p:nvPr/>
        </p:nvSpPr>
        <p:spPr>
          <a:xfrm>
            <a:off x="1546226" y="1060450"/>
            <a:ext cx="9645649" cy="255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Устойчивое текущее и прогнозируемое финансовое положение Заявителя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Отсутствуют признаки банкротства;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Положительная кредитная история;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Размер чистых активов превышает сумму займа или будет предоставлено обеспечение на сумму займа;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Заявитель способен предоставить обеспечение возврата займа в объеме основного долга и подлежащих уплате за все время пользования займом процентов.</a:t>
            </a: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Отсутствуют признаки банкротства, определяемые в соответствии с законодательством Российской Федерации.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BCA2B5-6901-410F-9588-2034814EFFD7}"/>
              </a:ext>
            </a:extLst>
          </p:cNvPr>
          <p:cNvSpPr/>
          <p:nvPr/>
        </p:nvSpPr>
        <p:spPr>
          <a:xfrm>
            <a:off x="1546226" y="4968293"/>
            <a:ext cx="9645649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Осуществляется экспертиза на соответствие предоставленного Заявителем обеспечения возврата займа требованиям Положения Фонда о порядке обеспечения возврата займов, предъявляемым к качеству и достаточности обеспечения.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4E6B1B-9597-4966-A9DE-283BD34400C9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43CE7DE-FC03-47ED-94C8-9C43A1184C05}" type="slidenum">
              <a:rPr lang="ru-RU" altLang="ru-RU">
                <a:solidFill>
                  <a:srgbClr val="595959"/>
                </a:solidFill>
              </a:rPr>
              <a:pPr/>
              <a:t>17</a:t>
            </a:fld>
            <a:endParaRPr lang="ru-RU" altLang="ru-RU" dirty="0"/>
          </a:p>
        </p:txBody>
      </p:sp>
      <p:sp>
        <p:nvSpPr>
          <p:cNvPr id="54283" name="TextBox 14">
            <a:extLst>
              <a:ext uri="{FF2B5EF4-FFF2-40B4-BE49-F238E27FC236}">
                <a16:creationId xmlns:a16="http://schemas.microsoft.com/office/drawing/2014/main" id="{542DBFB3-0ADA-4287-BC81-4C9B9E0F8D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8880475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состоятельность Заявителя</a:t>
            </a:r>
          </a:p>
        </p:txBody>
      </p:sp>
      <p:pic>
        <p:nvPicPr>
          <p:cNvPr id="16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 txBox="1">
            <a:spLocks/>
          </p:cNvSpPr>
          <p:nvPr/>
        </p:nvSpPr>
        <p:spPr bwMode="auto">
          <a:xfrm>
            <a:off x="1928812" y="4004652"/>
            <a:ext cx="8880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возвратности займа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9" y="3940431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AF483E-3AC8-4404-8458-EF91D857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E1FFD1F-A4FC-4CE0-8F62-77255F19FD13}" type="slidenum">
              <a:rPr lang="ru-RU" altLang="ru-RU">
                <a:solidFill>
                  <a:srgbClr val="FFFFFF"/>
                </a:solidFill>
              </a:rPr>
              <a:pPr/>
              <a:t>18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ABB720-82BD-400D-8921-3AD36A0F5FE3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5300" name="Рисунок 8">
            <a:extLst>
              <a:ext uri="{FF2B5EF4-FFF2-40B4-BE49-F238E27FC236}">
                <a16:creationId xmlns:a16="http://schemas.microsoft.com/office/drawing/2014/main" id="{57E4DFA8-4208-4FD8-9E8E-052B80CEC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0F97579-4CD3-47BC-920A-1F3B1D6F1617}"/>
              </a:ext>
            </a:extLst>
          </p:cNvPr>
          <p:cNvSpPr/>
          <p:nvPr/>
        </p:nvSpPr>
        <p:spPr>
          <a:xfrm>
            <a:off x="1638300" y="1803400"/>
            <a:ext cx="9525000" cy="45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открытых судебных разбирательств или неурегулированных требований,  влияющих на реализацию проекта  или в объеме, превышающем 10% от стоимости балансовых активов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Прозрачность состава участников (акционеров) / бенефициарных владельцев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расчетов, проводимых с использованием средств целевого финансирования Фонда, через: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	- кондуитные компании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	- зарегистрированные в низконалоговых юрисдикциях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	- с целью перечисления средств займа бенефициарным владельцам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Схема предполагаемых сделок и учредительные документы соответствуют действующему законодательству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процедуры банкротства, ликвидации, реорганизации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полномочий представителей сторон к совершению предполагаемой сделки Заявителя, лиц, предоставивших обеспечение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0EF55F-9D30-43F4-8F8E-549C4A54070F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43A2F71-0FE1-4947-8D14-3E15512B64EE}" type="slidenum">
              <a:rPr lang="ru-RU" altLang="ru-RU">
                <a:solidFill>
                  <a:srgbClr val="595959"/>
                </a:solidFill>
              </a:rPr>
              <a:pPr/>
              <a:t>18</a:t>
            </a:fld>
            <a:endParaRPr lang="ru-RU" altLang="ru-RU" dirty="0"/>
          </a:p>
        </p:txBody>
      </p:sp>
      <p:sp>
        <p:nvSpPr>
          <p:cNvPr id="55304" name="TextBox 14">
            <a:extLst>
              <a:ext uri="{FF2B5EF4-FFF2-40B4-BE49-F238E27FC236}">
                <a16:creationId xmlns:a16="http://schemas.microsoft.com/office/drawing/2014/main" id="{2AC6B182-AA29-4DBA-A043-6240BF3F18F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8880475" cy="1071562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Юридическая чистота Заявителя</a:t>
            </a:r>
          </a:p>
        </p:txBody>
      </p:sp>
      <p:pic>
        <p:nvPicPr>
          <p:cNvPr id="12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8B5104-26A9-4008-9BA8-13506254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C2DB8CFD-51B5-42AD-817A-948C5CBD4EA5}" type="slidenum">
              <a:rPr lang="ru-RU" altLang="ru-RU">
                <a:solidFill>
                  <a:srgbClr val="FFFFFF"/>
                </a:solidFill>
              </a:rPr>
              <a:pPr/>
              <a:t>19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683856-228B-4512-8A2D-978F3D4EAE6B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6324" name="Рисунок 8">
            <a:extLst>
              <a:ext uri="{FF2B5EF4-FFF2-40B4-BE49-F238E27FC236}">
                <a16:creationId xmlns:a16="http://schemas.microsoft.com/office/drawing/2014/main" id="{C26F99A7-24AC-4F35-B857-26EE16C87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6096CB-3A52-4594-BCF0-0DA42D3DC460}"/>
              </a:ext>
            </a:extLst>
          </p:cNvPr>
          <p:cNvSpPr/>
          <p:nvPr/>
        </p:nvSpPr>
        <p:spPr>
          <a:xfrm>
            <a:off x="1628775" y="4845525"/>
            <a:ext cx="9772650" cy="18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Соответствие учредительных документов действующему законодательству и деятельности по проекту</a:t>
            </a:r>
          </a:p>
          <a:p>
            <a:pPr marL="285750" indent="-28575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Прозрачность состава участников (акционеров) / бенефициарных владельцев</a:t>
            </a:r>
          </a:p>
          <a:p>
            <a:pPr marL="285750" indent="-28575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открытых судебных разбирательств или неурегулированных требований</a:t>
            </a:r>
          </a:p>
          <a:p>
            <a:pPr marL="285750" indent="-28575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процедуры банкротства, ликвидации ключевого исполнителя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A6E05B-E8FC-48D6-BE8F-7D437C4DB026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AADDC69-4E21-47E9-892D-C2D96AFA4B2E}" type="slidenum">
              <a:rPr lang="ru-RU" altLang="ru-RU">
                <a:solidFill>
                  <a:srgbClr val="595959"/>
                </a:solidFill>
              </a:rPr>
              <a:pPr/>
              <a:t>19</a:t>
            </a:fld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F12552-C556-4CA2-8CC8-07EA8B07EA65}"/>
              </a:ext>
            </a:extLst>
          </p:cNvPr>
          <p:cNvSpPr/>
          <p:nvPr/>
        </p:nvSpPr>
        <p:spPr>
          <a:xfrm>
            <a:off x="1628775" y="2311266"/>
            <a:ext cx="9658350" cy="180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производственных активов и материально-технической базы</a:t>
            </a:r>
          </a:p>
          <a:p>
            <a:pPr marL="285750" indent="-28575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Соответствие выполняемых работ по проекту основной деятельности компании</a:t>
            </a:r>
          </a:p>
          <a:p>
            <a:pPr marL="285750" indent="-28575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Обоснованность бюджета</a:t>
            </a:r>
          </a:p>
          <a:p>
            <a:pPr marL="285750" indent="-28575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Наличие необходимых для разработки компетенций, производственных активов и материально-технической базы</a:t>
            </a:r>
          </a:p>
        </p:txBody>
      </p:sp>
      <p:sp>
        <p:nvSpPr>
          <p:cNvPr id="56333" name="TextBox 14">
            <a:extLst>
              <a:ext uri="{FF2B5EF4-FFF2-40B4-BE49-F238E27FC236}">
                <a16:creationId xmlns:a16="http://schemas.microsoft.com/office/drawing/2014/main" id="{46D39952-720F-433D-84FA-21CBE0FBF90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291013"/>
            <a:ext cx="9747251" cy="5222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Юридическая чистота ключевого исполнителя</a:t>
            </a:r>
          </a:p>
        </p:txBody>
      </p:sp>
      <p:pic>
        <p:nvPicPr>
          <p:cNvPr id="16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238625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 txBox="1">
            <a:spLocks/>
          </p:cNvSpPr>
          <p:nvPr/>
        </p:nvSpPr>
        <p:spPr bwMode="auto">
          <a:xfrm>
            <a:off x="1930399" y="1411287"/>
            <a:ext cx="9747251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Производственная обоснованность привлечения ключевого исполнителя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349374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 txBox="1">
            <a:spLocks/>
          </p:cNvSpPr>
          <p:nvPr/>
        </p:nvSpPr>
        <p:spPr bwMode="auto">
          <a:xfrm>
            <a:off x="1930399" y="290513"/>
            <a:ext cx="935672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Ключевой исполнитель -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поставщик промышленного оборудования, подрядчик на выполнение работ (услуг), на которого приходится выплата Заемщиком более чем 20% от суммы займа в ходе реализации проекта </a:t>
            </a: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28600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9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1A0772-AAFC-41D7-9CA1-208E50836D5C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2" name="Рисунок 5">
            <a:extLst>
              <a:ext uri="{FF2B5EF4-FFF2-40B4-BE49-F238E27FC236}">
                <a16:creationId xmlns:a16="http://schemas.microsoft.com/office/drawing/2014/main" id="{5F124D4E-3C18-4D5B-B197-9A7FF53B6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5F61887-62C8-46EF-A381-99AC8CDE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338" y="1660526"/>
            <a:ext cx="8602662" cy="3349624"/>
          </a:xfrm>
        </p:spPr>
        <p:txBody>
          <a:bodyPr rtlCol="0">
            <a:noAutofit/>
          </a:bodyPr>
          <a:lstStyle/>
          <a:p>
            <a:pPr algn="just" fontAlgn="auto">
              <a:spcBef>
                <a:spcPts val="120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Фонд создан в соответствии с распоряжением Правительства Московской области от 13.01.2017 </a:t>
            </a:r>
            <a:b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№ 4-РП «О некоммерческой организации «Государственный фонд развития промышленности Московской области».</a:t>
            </a:r>
          </a:p>
          <a:p>
            <a:pPr algn="just" fontAlgn="auto">
              <a:spcBef>
                <a:spcPts val="120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Функции учредителя Фонда выполняет Министерство инвестиций и инноваций Московской области.</a:t>
            </a:r>
            <a:endParaRPr lang="ru-RU" sz="24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29C75D-EBD6-4802-B06D-927EC0F7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6F769C30-08EA-43A7-A306-1D981FFF0CE3}" type="slidenum">
              <a:rPr lang="ru-RU" altLang="ru-RU" sz="3200" b="1"/>
              <a:pPr/>
              <a:t>2</a:t>
            </a:fld>
            <a:endParaRPr lang="ru-RU" altLang="ru-RU" sz="3200" b="1" dirty="0"/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BDABE0EB-2035-4683-B76B-39020724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5281612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 ФОНДЕ</a:t>
            </a:r>
          </a:p>
        </p:txBody>
      </p:sp>
      <p:pic>
        <p:nvPicPr>
          <p:cNvPr id="25606" name="Рисунок 14">
            <a:extLst>
              <a:ext uri="{FF2B5EF4-FFF2-40B4-BE49-F238E27FC236}">
                <a16:creationId xmlns:a16="http://schemas.microsoft.com/office/drawing/2014/main" id="{A9F25472-2809-4DD8-8F4B-A9C4DA443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686887-10B8-4C4F-B75B-21E6BA04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36BF51F3-59B9-4E3B-A778-AB55931F472F}" type="slidenum">
              <a:rPr lang="ru-RU" altLang="ru-RU">
                <a:solidFill>
                  <a:srgbClr val="FFFFFF"/>
                </a:solidFill>
              </a:rPr>
              <a:pPr/>
              <a:t>20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AEBCC0-57C2-425B-8FCE-5DA2BCCDB1DF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7348" name="Рисунок 8">
            <a:extLst>
              <a:ext uri="{FF2B5EF4-FFF2-40B4-BE49-F238E27FC236}">
                <a16:creationId xmlns:a16="http://schemas.microsoft.com/office/drawing/2014/main" id="{DEC9A6FB-FA62-4A82-BA80-500B30B2A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08C693-901A-452C-9D00-FA1552BD9EFA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520DBD75-11BE-4DE5-A2E1-C27CDEB98D30}" type="slidenum">
              <a:rPr lang="ru-RU" altLang="ru-RU">
                <a:solidFill>
                  <a:srgbClr val="595959"/>
                </a:solidFill>
              </a:rPr>
              <a:pPr/>
              <a:t>20</a:t>
            </a:fld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781080-8D64-49D4-A3E1-CEF2B1BC7D3E}"/>
              </a:ext>
            </a:extLst>
          </p:cNvPr>
          <p:cNvSpPr/>
          <p:nvPr/>
        </p:nvSpPr>
        <p:spPr>
          <a:xfrm>
            <a:off x="1657350" y="1123949"/>
            <a:ext cx="954405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Опытно-конструкторские и опытно-технологические работы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Технические, производственно-технологические, маркетинговые тестирования и испытания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Проведение патентных исследований, патентование разработанных решений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Сертификация, клинические испытания и др. обязательные контрольносертификационные процедуры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Зарубежные клинические исследования и испытания фармацевтической и медицинской продукции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Приобретение расходных материалов, в том числе, сырья – в объеме до 20% от суммы займа.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Приобретение или использование специального оборудования для проведения необходимых работ и отработки технологии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Создание опытно-промышленных установок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Приобретение прав на результаты интеллектуальной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	деятельности у российских или иностранных 	правообладателей</a:t>
            </a: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352" name="TextBox 11">
            <a:extLst>
              <a:ext uri="{FF2B5EF4-FFF2-40B4-BE49-F238E27FC236}">
                <a16:creationId xmlns:a16="http://schemas.microsoft.com/office/drawing/2014/main" id="{BA3F556E-1604-40B4-A864-132305B05B5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9747251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Разработка нового продукта/технологии</a:t>
            </a:r>
          </a:p>
        </p:txBody>
      </p:sp>
      <p:pic>
        <p:nvPicPr>
          <p:cNvPr id="11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7">
            <a:extLst>
              <a:ext uri="{FF2B5EF4-FFF2-40B4-BE49-F238E27FC236}">
                <a16:creationId xmlns:a16="http://schemas.microsoft.com/office/drawing/2014/main" id="{7C2EA2A6-70E7-485F-A803-32F9FAAE7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14" y="5444455"/>
            <a:ext cx="488193" cy="49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8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A8B08A-62D5-4569-903B-DF01DCA3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384B6E88-AAA5-4061-B250-9E6AC50A83FC}" type="slidenum">
              <a:rPr lang="ru-RU" altLang="ru-RU">
                <a:solidFill>
                  <a:srgbClr val="FFFFFF"/>
                </a:solidFill>
              </a:rPr>
              <a:pPr/>
              <a:t>21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627434-0256-4021-B1DA-058967BA0A52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8372" name="Рисунок 8">
            <a:extLst>
              <a:ext uri="{FF2B5EF4-FFF2-40B4-BE49-F238E27FC236}">
                <a16:creationId xmlns:a16="http://schemas.microsoft.com/office/drawing/2014/main" id="{17B4CBB0-9830-4282-ABB9-60D971EB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51DCE8-3A7A-4DF5-998E-C7CF1383060D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4290469B-011E-4DFE-99B7-B8D64A4C01D3}" type="slidenum">
              <a:rPr lang="ru-RU" altLang="ru-RU">
                <a:solidFill>
                  <a:srgbClr val="595959"/>
                </a:solidFill>
              </a:rPr>
              <a:pPr/>
              <a:t>21</a:t>
            </a:fld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F93BA3-E04A-45CB-8605-F3397C4E3513}"/>
              </a:ext>
            </a:extLst>
          </p:cNvPr>
          <p:cNvSpPr/>
          <p:nvPr/>
        </p:nvSpPr>
        <p:spPr>
          <a:xfrm>
            <a:off x="1666875" y="1239838"/>
            <a:ext cx="9534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Обеспечение необходимой адаптации технологического оборудования и инженерных коммуникаций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Разработка технической документации, для обеспечения внедрения результатов разработок в серийное производство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Проектно-изыскательские работы, сбор исходных данных, разработка концепции строительства/ремонта зданий, сооружений, коммуникаций для организации производства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Разработка проектной документации для объектов капитального строительства, включая проведение экологической и иных необходимых экспертиз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Получение необходимых заключений санитарноэпидемиологической, пожарной и др. служб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Подготовка и получение разрешения на осуществление градостроительной деятельности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Приобретение в собственность оборудования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Приобретение российского и/или импортного промышленного оборудования, для целей технологического перевооружения и модернизации производства (а так же монтаж, наладка и иные мероприятия по его подготовке для серийного производства)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8376" name="TextBox 11">
            <a:extLst>
              <a:ext uri="{FF2B5EF4-FFF2-40B4-BE49-F238E27FC236}">
                <a16:creationId xmlns:a16="http://schemas.microsoft.com/office/drawing/2014/main" id="{EAE6032D-3796-46B4-8AF3-B1E3F8A5E0E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9747251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Инжиниринг</a:t>
            </a:r>
          </a:p>
        </p:txBody>
      </p:sp>
      <p:pic>
        <p:nvPicPr>
          <p:cNvPr id="11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7">
            <a:extLst>
              <a:ext uri="{FF2B5EF4-FFF2-40B4-BE49-F238E27FC236}">
                <a16:creationId xmlns:a16="http://schemas.microsoft.com/office/drawing/2014/main" id="{CB6AC17C-3327-4CF3-BE0E-29BD5D20E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915949"/>
            <a:ext cx="571500" cy="46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402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DC383-E0A7-490F-A20E-33CF9DE8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0DE6ACE0-5E48-4294-BDBC-8F7927F338E3}" type="slidenum">
              <a:rPr lang="ru-RU" altLang="ru-RU">
                <a:solidFill>
                  <a:srgbClr val="FFFFFF"/>
                </a:solidFill>
              </a:rPr>
              <a:pPr/>
              <a:t>22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B2DE23-97BB-4122-8127-CEC56B117D50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9396" name="Рисунок 8">
            <a:extLst>
              <a:ext uri="{FF2B5EF4-FFF2-40B4-BE49-F238E27FC236}">
                <a16:creationId xmlns:a16="http://schemas.microsoft.com/office/drawing/2014/main" id="{217D4734-65DC-4E5E-80BF-92655C946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7B607D-4C99-4021-A223-70F607B15921}"/>
              </a:ext>
            </a:extLst>
          </p:cNvPr>
          <p:cNvSpPr/>
          <p:nvPr/>
        </p:nvSpPr>
        <p:spPr>
          <a:xfrm>
            <a:off x="11623675" y="6345238"/>
            <a:ext cx="4413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BD8FDDF0-EE69-4034-92F5-0A8DD1E75129}" type="slidenum">
              <a:rPr lang="ru-RU" altLang="ru-RU">
                <a:solidFill>
                  <a:srgbClr val="595959"/>
                </a:solidFill>
              </a:rPr>
              <a:pPr/>
              <a:t>22</a:t>
            </a:fld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DC6C5B-811D-439D-8452-BF99DD0820D6}"/>
              </a:ext>
            </a:extLst>
          </p:cNvPr>
          <p:cNvSpPr/>
          <p:nvPr/>
        </p:nvSpPr>
        <p:spPr>
          <a:xfrm>
            <a:off x="1666875" y="1239838"/>
            <a:ext cx="9591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Затраты на выполнение функций управления и обслуживания подразделений, реализующих проект - в объеме не более 15% от суммы займа: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Расходы на оплату труда административно-управленческого и вспомогательного персонала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Командировочные и транспортные расходы проектной команды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Арендная плата за используемое в проекте имущество общехозяйственного назначения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Затраты на охрану труда и противопожарные мероприятия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Расходы на маркетинговое продвижение продукта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Расходы по оплате информационных, аудиторских, консультационных и т.п. услуг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Приобретение расходных материалов для офиса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Уплата налогов (на имущество, транспортного, земельного) и государственной пошлины</a:t>
            </a:r>
          </a:p>
        </p:txBody>
      </p:sp>
      <p:sp>
        <p:nvSpPr>
          <p:cNvPr id="59400" name="TextBox 11">
            <a:extLst>
              <a:ext uri="{FF2B5EF4-FFF2-40B4-BE49-F238E27FC236}">
                <a16:creationId xmlns:a16="http://schemas.microsoft.com/office/drawing/2014/main" id="{0FC64338-4E4D-4327-9643-6142576D583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9747251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Общехозяйственные расходы по проекту</a:t>
            </a:r>
          </a:p>
        </p:txBody>
      </p:sp>
      <p:pic>
        <p:nvPicPr>
          <p:cNvPr id="11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1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8" name="Object 70">
            <a:extLst>
              <a:ext uri="{FF2B5EF4-FFF2-40B4-BE49-F238E27FC236}">
                <a16:creationId xmlns:a16="http://schemas.microsoft.com/office/drawing/2014/main" id="{92E8FEFB-5A07-4D02-8F49-A99D698B51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14723B-A883-48F0-92C8-0A323D93D9FA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22" name="Рисунок 5">
            <a:extLst>
              <a:ext uri="{FF2B5EF4-FFF2-40B4-BE49-F238E27FC236}">
                <a16:creationId xmlns:a16="http://schemas.microsoft.com/office/drawing/2014/main" id="{B04BDA87-8826-4BE6-A989-7357D1A1B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F0DEE3-A09F-4E20-87C5-D7590DBB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26071259-4B0C-461A-8326-B551C332ADB1}" type="slidenum">
              <a:rPr lang="ru-RU" altLang="ru-RU" sz="1800">
                <a:solidFill>
                  <a:srgbClr val="595959"/>
                </a:solidFill>
              </a:rPr>
              <a:pPr/>
              <a:t>23</a:t>
            </a:fld>
            <a:endParaRPr lang="ru-RU" altLang="ru-RU" sz="1800" dirty="0">
              <a:solidFill>
                <a:srgbClr val="595959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4FAA25-D9F9-41C4-8CB9-1E58047A9DBC}"/>
              </a:ext>
            </a:extLst>
          </p:cNvPr>
          <p:cNvSpPr/>
          <p:nvPr/>
        </p:nvSpPr>
        <p:spPr>
          <a:xfrm>
            <a:off x="1657351" y="1309688"/>
            <a:ext cx="958215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Отчет об оценке должен быть выполнен с учетом всех действующих требований  законодательства в сфере оценочной деятельности, в том числе ФСО №9 и ФСО №12;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Предполагаемое использование Отчета должно быть  указано - для целей залога; o В отчете об оценке должны быть определены: рыночная и ликвидационная  стоимость с выделением НДС;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отчете об оценке должны быть следующие разделы: - осмотр оцениваемого имущества (с подписанными фотографиями, фото заводских  шильд с заводскими номерами по оборудованию); - анализ ликвидности (с выводом);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Отказ от применения какого-либо подхода оценки должен быть  аргументирован  и обоснован  в соответствии с требованиями ФСО;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Валовая коррекция аналогов не должна превышать 30% (без учета скидки на торг).  При превышении данного значения должно быть приведено обоснование такого значения  суммарной корректировки, а также обоснование возможности позиционирования таких  объектов в качестве аналогов объекта оценки;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Разницу результатов оценки между подходами, которые учитываются при  согласовании итоговой рыночной стоимости, не рекомендуется превышать более  40%;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отчете должна быть отражена балансовая стоимость объекта на момент оценки. </a:t>
            </a:r>
          </a:p>
        </p:txBody>
      </p:sp>
      <p:sp>
        <p:nvSpPr>
          <p:cNvPr id="2125" name="TextBox 17">
            <a:extLst>
              <a:ext uri="{FF2B5EF4-FFF2-40B4-BE49-F238E27FC236}">
                <a16:creationId xmlns:a16="http://schemas.microsoft.com/office/drawing/2014/main" id="{6636BBC7-95F9-4606-A16C-4CE1CF5A3EB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№3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9747251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требования к Отчетам об оценке</a:t>
            </a:r>
          </a:p>
        </p:txBody>
      </p:sp>
      <p:pic>
        <p:nvPicPr>
          <p:cNvPr id="12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33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8" name="Object 70">
            <a:extLst>
              <a:ext uri="{FF2B5EF4-FFF2-40B4-BE49-F238E27FC236}">
                <a16:creationId xmlns:a16="http://schemas.microsoft.com/office/drawing/2014/main" id="{92E8FEFB-5A07-4D02-8F49-A99D698B51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118" name="Object 70">
                        <a:extLst>
                          <a:ext uri="{FF2B5EF4-FFF2-40B4-BE49-F238E27FC236}">
                            <a16:creationId xmlns:a16="http://schemas.microsoft.com/office/drawing/2014/main" id="{92E8FEFB-5A07-4D02-8F49-A99D698B51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14723B-A883-48F0-92C8-0A323D93D9FA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22" name="Рисунок 5">
            <a:extLst>
              <a:ext uri="{FF2B5EF4-FFF2-40B4-BE49-F238E27FC236}">
                <a16:creationId xmlns:a16="http://schemas.microsoft.com/office/drawing/2014/main" id="{B04BDA87-8826-4BE6-A989-7357D1A1B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F0DEE3-A09F-4E20-87C5-D7590DBB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26071259-4B0C-461A-8326-B551C332ADB1}" type="slidenum">
              <a:rPr lang="ru-RU" altLang="ru-RU" sz="1800">
                <a:solidFill>
                  <a:srgbClr val="595959"/>
                </a:solidFill>
              </a:rPr>
              <a:pPr/>
              <a:t>24</a:t>
            </a:fld>
            <a:endParaRPr lang="ru-RU" altLang="ru-RU" sz="1800" dirty="0">
              <a:solidFill>
                <a:srgbClr val="595959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4FAA25-D9F9-41C4-8CB9-1E58047A9DBC}"/>
              </a:ext>
            </a:extLst>
          </p:cNvPr>
          <p:cNvSpPr/>
          <p:nvPr/>
        </p:nvSpPr>
        <p:spPr>
          <a:xfrm>
            <a:off x="1657351" y="1309688"/>
            <a:ext cx="958215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</a:pPr>
            <a:r>
              <a:rPr lang="ru-RU" sz="19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Раздел C "Обрабатывающие производства"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№ класса ОКВЭД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 Производство пищевых продуктов в части промышленных биотехнологий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13 Производство текстильных изделий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14 Производство одежды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15 Производство кожи и изделий из кожи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16 Обработка древесины и производство изделий из дерева и пробки, кроме мебели, производство изделий из соломки и материалов для плетения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17 Производство бумаги и бумажных изделий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20 Производство химических веществ и химических продуктов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21 Производство лекарственных средств и материалов, применяемых в медицинских целях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22 Производство резиновых и пластмассовых изделий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23 Производство прочей неметаллической минеральной продукции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24 Производство металлургическое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25 Производство готовых металлических изделий, кроме машин и оборудования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26 Производство компьютеров, электронных и оптических изделий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27 Производство электрического оборудования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28 Производство машин и оборудования, не включенных в другие группировки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29 Производство автотранспортных средств, прицепов и полуприцепов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30 Производство прочих транспортных средств и оборудования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31 Производство мебели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32 Производство прочих готовых изделий 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33 Ремонт и монтаж машин и оборудования</a:t>
            </a:r>
          </a:p>
        </p:txBody>
      </p:sp>
      <p:sp>
        <p:nvSpPr>
          <p:cNvPr id="2125" name="TextBox 17">
            <a:extLst>
              <a:ext uri="{FF2B5EF4-FFF2-40B4-BE49-F238E27FC236}">
                <a16:creationId xmlns:a16="http://schemas.microsoft.com/office/drawing/2014/main" id="{6636BBC7-95F9-4606-A16C-4CE1CF5A3EB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№4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9747251" cy="573087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отраслевых направлений, в рамках которых возможно получение финансовой поддержки Фонда</a:t>
            </a:r>
          </a:p>
        </p:txBody>
      </p:sp>
      <p:pic>
        <p:nvPicPr>
          <p:cNvPr id="12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84" y="369116"/>
            <a:ext cx="468763" cy="5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263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8" name="Object 70">
            <a:extLst>
              <a:ext uri="{FF2B5EF4-FFF2-40B4-BE49-F238E27FC236}">
                <a16:creationId xmlns:a16="http://schemas.microsoft.com/office/drawing/2014/main" id="{92E8FEFB-5A07-4D02-8F49-A99D698B51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118" name="Object 70">
                        <a:extLst>
                          <a:ext uri="{FF2B5EF4-FFF2-40B4-BE49-F238E27FC236}">
                            <a16:creationId xmlns:a16="http://schemas.microsoft.com/office/drawing/2014/main" id="{92E8FEFB-5A07-4D02-8F49-A99D698B51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14723B-A883-48F0-92C8-0A323D93D9FA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22" name="Рисунок 5">
            <a:extLst>
              <a:ext uri="{FF2B5EF4-FFF2-40B4-BE49-F238E27FC236}">
                <a16:creationId xmlns:a16="http://schemas.microsoft.com/office/drawing/2014/main" id="{B04BDA87-8826-4BE6-A989-7357D1A1B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F0DEE3-A09F-4E20-87C5-D7590DBB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26071259-4B0C-461A-8326-B551C332ADB1}" type="slidenum">
              <a:rPr lang="ru-RU" altLang="ru-RU" sz="1800">
                <a:solidFill>
                  <a:srgbClr val="595959"/>
                </a:solidFill>
              </a:rPr>
              <a:pPr/>
              <a:t>25</a:t>
            </a:fld>
            <a:endParaRPr lang="ru-RU" altLang="ru-RU" sz="1800" dirty="0">
              <a:solidFill>
                <a:srgbClr val="595959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4FAA25-D9F9-41C4-8CB9-1E58047A9DBC}"/>
              </a:ext>
            </a:extLst>
          </p:cNvPr>
          <p:cNvSpPr/>
          <p:nvPr/>
        </p:nvSpPr>
        <p:spPr>
          <a:xfrm>
            <a:off x="1657350" y="1473987"/>
            <a:ext cx="958215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Раздел C «Обрабатывающие производства»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№ класса ОКВЭД.код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 Производство пищевых продуктов (за исключением промышленных биотехнологий)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11 Производство напитков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12 Производство табачных изделий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18 Деятельность полиграфическая и копирование носителей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19 Производство кокса и нефтепродуктов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24.46 Производство ядерного топлива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Раздел B «Добыча полезных ископаемых»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Раздел D «Обеспечение электрической энергией, газом и паром; кондиционирование воздуха»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Раздел E «Водоснабжение; водоотведение, организация сбора и утилизации отходов, деятельность по ликвидации загрязнений»</a:t>
            </a:r>
          </a:p>
        </p:txBody>
      </p:sp>
      <p:sp>
        <p:nvSpPr>
          <p:cNvPr id="2125" name="TextBox 17">
            <a:extLst>
              <a:ext uri="{FF2B5EF4-FFF2-40B4-BE49-F238E27FC236}">
                <a16:creationId xmlns:a16="http://schemas.microsoft.com/office/drawing/2014/main" id="{6636BBC7-95F9-4606-A16C-4CE1CF5A3EB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№4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785D45A8-0484-40E4-90C0-0BCAAF5A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49" y="452438"/>
            <a:ext cx="9747251" cy="857250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отраслевых направлений, в рамках которых</a:t>
            </a:r>
            <a:b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 осуществляется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финансовая поддержка Фондом</a:t>
            </a:r>
          </a:p>
        </p:txBody>
      </p:sp>
      <p:pic>
        <p:nvPicPr>
          <p:cNvPr id="12" name="Рисунок 17">
            <a:extLst>
              <a:ext uri="{FF2B5EF4-FFF2-40B4-BE49-F238E27FC236}">
                <a16:creationId xmlns:a16="http://schemas.microsoft.com/office/drawing/2014/main" id="{95882F68-0EE7-49C8-A27A-B82325943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94" y="385894"/>
            <a:ext cx="468763" cy="5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70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D382AE9-054D-452F-B9EC-9C6F6938E867}"/>
              </a:ext>
            </a:extLst>
          </p:cNvPr>
          <p:cNvGrpSpPr/>
          <p:nvPr/>
        </p:nvGrpSpPr>
        <p:grpSpPr>
          <a:xfrm>
            <a:off x="3364750" y="816908"/>
            <a:ext cx="6442777" cy="5898593"/>
            <a:chOff x="200737" y="1432523"/>
            <a:chExt cx="5140440" cy="4802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F8B71D66-45AB-48C0-9A8C-B95E1962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055" y="1432523"/>
              <a:ext cx="999882" cy="804606"/>
            </a:xfrm>
            <a:custGeom>
              <a:avLst/>
              <a:gdLst>
                <a:gd name="T0" fmla="*/ 57 w 276"/>
                <a:gd name="T1" fmla="*/ 152 h 222"/>
                <a:gd name="T2" fmla="*/ 89 w 276"/>
                <a:gd name="T3" fmla="*/ 194 h 222"/>
                <a:gd name="T4" fmla="*/ 103 w 276"/>
                <a:gd name="T5" fmla="*/ 218 h 222"/>
                <a:gd name="T6" fmla="*/ 120 w 276"/>
                <a:gd name="T7" fmla="*/ 210 h 222"/>
                <a:gd name="T8" fmla="*/ 137 w 276"/>
                <a:gd name="T9" fmla="*/ 209 h 222"/>
                <a:gd name="T10" fmla="*/ 149 w 276"/>
                <a:gd name="T11" fmla="*/ 219 h 222"/>
                <a:gd name="T12" fmla="*/ 167 w 276"/>
                <a:gd name="T13" fmla="*/ 217 h 222"/>
                <a:gd name="T14" fmla="*/ 195 w 276"/>
                <a:gd name="T15" fmla="*/ 175 h 222"/>
                <a:gd name="T16" fmla="*/ 201 w 276"/>
                <a:gd name="T17" fmla="*/ 147 h 222"/>
                <a:gd name="T18" fmla="*/ 224 w 276"/>
                <a:gd name="T19" fmla="*/ 137 h 222"/>
                <a:gd name="T20" fmla="*/ 240 w 276"/>
                <a:gd name="T21" fmla="*/ 129 h 222"/>
                <a:gd name="T22" fmla="*/ 256 w 276"/>
                <a:gd name="T23" fmla="*/ 130 h 222"/>
                <a:gd name="T24" fmla="*/ 270 w 276"/>
                <a:gd name="T25" fmla="*/ 111 h 222"/>
                <a:gd name="T26" fmla="*/ 276 w 276"/>
                <a:gd name="T27" fmla="*/ 99 h 222"/>
                <a:gd name="T28" fmla="*/ 271 w 276"/>
                <a:gd name="T29" fmla="*/ 102 h 222"/>
                <a:gd name="T30" fmla="*/ 272 w 276"/>
                <a:gd name="T31" fmla="*/ 94 h 222"/>
                <a:gd name="T32" fmla="*/ 262 w 276"/>
                <a:gd name="T33" fmla="*/ 91 h 222"/>
                <a:gd name="T34" fmla="*/ 254 w 276"/>
                <a:gd name="T35" fmla="*/ 86 h 222"/>
                <a:gd name="T36" fmla="*/ 254 w 276"/>
                <a:gd name="T37" fmla="*/ 71 h 222"/>
                <a:gd name="T38" fmla="*/ 250 w 276"/>
                <a:gd name="T39" fmla="*/ 56 h 222"/>
                <a:gd name="T40" fmla="*/ 244 w 276"/>
                <a:gd name="T41" fmla="*/ 47 h 222"/>
                <a:gd name="T42" fmla="*/ 240 w 276"/>
                <a:gd name="T43" fmla="*/ 36 h 222"/>
                <a:gd name="T44" fmla="*/ 228 w 276"/>
                <a:gd name="T45" fmla="*/ 42 h 222"/>
                <a:gd name="T46" fmla="*/ 214 w 276"/>
                <a:gd name="T47" fmla="*/ 29 h 222"/>
                <a:gd name="T48" fmla="*/ 207 w 276"/>
                <a:gd name="T49" fmla="*/ 27 h 222"/>
                <a:gd name="T50" fmla="*/ 200 w 276"/>
                <a:gd name="T51" fmla="*/ 26 h 222"/>
                <a:gd name="T52" fmla="*/ 193 w 276"/>
                <a:gd name="T53" fmla="*/ 16 h 222"/>
                <a:gd name="T54" fmla="*/ 189 w 276"/>
                <a:gd name="T55" fmla="*/ 9 h 222"/>
                <a:gd name="T56" fmla="*/ 184 w 276"/>
                <a:gd name="T57" fmla="*/ 4 h 222"/>
                <a:gd name="T58" fmla="*/ 172 w 276"/>
                <a:gd name="T59" fmla="*/ 3 h 222"/>
                <a:gd name="T60" fmla="*/ 161 w 276"/>
                <a:gd name="T61" fmla="*/ 9 h 222"/>
                <a:gd name="T62" fmla="*/ 152 w 276"/>
                <a:gd name="T63" fmla="*/ 15 h 222"/>
                <a:gd name="T64" fmla="*/ 144 w 276"/>
                <a:gd name="T65" fmla="*/ 20 h 222"/>
                <a:gd name="T66" fmla="*/ 132 w 276"/>
                <a:gd name="T67" fmla="*/ 24 h 222"/>
                <a:gd name="T68" fmla="*/ 136 w 276"/>
                <a:gd name="T69" fmla="*/ 43 h 222"/>
                <a:gd name="T70" fmla="*/ 132 w 276"/>
                <a:gd name="T71" fmla="*/ 49 h 222"/>
                <a:gd name="T72" fmla="*/ 130 w 276"/>
                <a:gd name="T73" fmla="*/ 55 h 222"/>
                <a:gd name="T74" fmla="*/ 123 w 276"/>
                <a:gd name="T75" fmla="*/ 73 h 222"/>
                <a:gd name="T76" fmla="*/ 114 w 276"/>
                <a:gd name="T77" fmla="*/ 91 h 222"/>
                <a:gd name="T78" fmla="*/ 86 w 276"/>
                <a:gd name="T79" fmla="*/ 88 h 222"/>
                <a:gd name="T80" fmla="*/ 63 w 276"/>
                <a:gd name="T81" fmla="*/ 94 h 222"/>
                <a:gd name="T82" fmla="*/ 50 w 276"/>
                <a:gd name="T83" fmla="*/ 106 h 222"/>
                <a:gd name="T84" fmla="*/ 47 w 276"/>
                <a:gd name="T85" fmla="*/ 86 h 222"/>
                <a:gd name="T86" fmla="*/ 31 w 276"/>
                <a:gd name="T87" fmla="*/ 91 h 222"/>
                <a:gd name="T88" fmla="*/ 10 w 276"/>
                <a:gd name="T89" fmla="*/ 100 h 222"/>
                <a:gd name="T90" fmla="*/ 17 w 276"/>
                <a:gd name="T91" fmla="*/ 117 h 222"/>
                <a:gd name="T92" fmla="*/ 31 w 276"/>
                <a:gd name="T93" fmla="*/ 131 h 222"/>
                <a:gd name="T94" fmla="*/ 35 w 276"/>
                <a:gd name="T95" fmla="*/ 13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6" h="222">
                  <a:moveTo>
                    <a:pt x="48" y="140"/>
                  </a:moveTo>
                  <a:cubicBezTo>
                    <a:pt x="53" y="143"/>
                    <a:pt x="54" y="148"/>
                    <a:pt x="57" y="152"/>
                  </a:cubicBezTo>
                  <a:cubicBezTo>
                    <a:pt x="60" y="158"/>
                    <a:pt x="65" y="162"/>
                    <a:pt x="68" y="167"/>
                  </a:cubicBezTo>
                  <a:cubicBezTo>
                    <a:pt x="75" y="176"/>
                    <a:pt x="84" y="183"/>
                    <a:pt x="89" y="194"/>
                  </a:cubicBezTo>
                  <a:cubicBezTo>
                    <a:pt x="90" y="199"/>
                    <a:pt x="93" y="203"/>
                    <a:pt x="95" y="208"/>
                  </a:cubicBezTo>
                  <a:cubicBezTo>
                    <a:pt x="97" y="212"/>
                    <a:pt x="97" y="221"/>
                    <a:pt x="103" y="218"/>
                  </a:cubicBezTo>
                  <a:cubicBezTo>
                    <a:pt x="106" y="217"/>
                    <a:pt x="108" y="215"/>
                    <a:pt x="112" y="214"/>
                  </a:cubicBezTo>
                  <a:cubicBezTo>
                    <a:pt x="115" y="213"/>
                    <a:pt x="117" y="213"/>
                    <a:pt x="120" y="210"/>
                  </a:cubicBezTo>
                  <a:cubicBezTo>
                    <a:pt x="126" y="206"/>
                    <a:pt x="131" y="207"/>
                    <a:pt x="138" y="205"/>
                  </a:cubicBezTo>
                  <a:cubicBezTo>
                    <a:pt x="139" y="207"/>
                    <a:pt x="137" y="208"/>
                    <a:pt x="137" y="209"/>
                  </a:cubicBezTo>
                  <a:cubicBezTo>
                    <a:pt x="139" y="210"/>
                    <a:pt x="142" y="210"/>
                    <a:pt x="144" y="210"/>
                  </a:cubicBezTo>
                  <a:cubicBezTo>
                    <a:pt x="144" y="215"/>
                    <a:pt x="144" y="217"/>
                    <a:pt x="149" y="219"/>
                  </a:cubicBezTo>
                  <a:cubicBezTo>
                    <a:pt x="152" y="220"/>
                    <a:pt x="157" y="222"/>
                    <a:pt x="160" y="222"/>
                  </a:cubicBezTo>
                  <a:cubicBezTo>
                    <a:pt x="164" y="222"/>
                    <a:pt x="165" y="219"/>
                    <a:pt x="167" y="217"/>
                  </a:cubicBezTo>
                  <a:cubicBezTo>
                    <a:pt x="169" y="214"/>
                    <a:pt x="172" y="212"/>
                    <a:pt x="174" y="209"/>
                  </a:cubicBezTo>
                  <a:cubicBezTo>
                    <a:pt x="183" y="200"/>
                    <a:pt x="202" y="191"/>
                    <a:pt x="195" y="175"/>
                  </a:cubicBezTo>
                  <a:cubicBezTo>
                    <a:pt x="191" y="166"/>
                    <a:pt x="186" y="160"/>
                    <a:pt x="191" y="150"/>
                  </a:cubicBezTo>
                  <a:cubicBezTo>
                    <a:pt x="195" y="149"/>
                    <a:pt x="197" y="147"/>
                    <a:pt x="201" y="147"/>
                  </a:cubicBezTo>
                  <a:cubicBezTo>
                    <a:pt x="205" y="148"/>
                    <a:pt x="207" y="149"/>
                    <a:pt x="211" y="149"/>
                  </a:cubicBezTo>
                  <a:cubicBezTo>
                    <a:pt x="217" y="148"/>
                    <a:pt x="222" y="144"/>
                    <a:pt x="224" y="137"/>
                  </a:cubicBezTo>
                  <a:cubicBezTo>
                    <a:pt x="227" y="136"/>
                    <a:pt x="230" y="138"/>
                    <a:pt x="233" y="136"/>
                  </a:cubicBezTo>
                  <a:cubicBezTo>
                    <a:pt x="236" y="134"/>
                    <a:pt x="237" y="131"/>
                    <a:pt x="240" y="129"/>
                  </a:cubicBezTo>
                  <a:cubicBezTo>
                    <a:pt x="243" y="128"/>
                    <a:pt x="246" y="128"/>
                    <a:pt x="249" y="127"/>
                  </a:cubicBezTo>
                  <a:cubicBezTo>
                    <a:pt x="253" y="126"/>
                    <a:pt x="253" y="127"/>
                    <a:pt x="256" y="130"/>
                  </a:cubicBezTo>
                  <a:cubicBezTo>
                    <a:pt x="261" y="136"/>
                    <a:pt x="269" y="138"/>
                    <a:pt x="268" y="128"/>
                  </a:cubicBezTo>
                  <a:cubicBezTo>
                    <a:pt x="268" y="124"/>
                    <a:pt x="263" y="112"/>
                    <a:pt x="270" y="111"/>
                  </a:cubicBezTo>
                  <a:cubicBezTo>
                    <a:pt x="270" y="109"/>
                    <a:pt x="273" y="107"/>
                    <a:pt x="274" y="105"/>
                  </a:cubicBezTo>
                  <a:cubicBezTo>
                    <a:pt x="275" y="103"/>
                    <a:pt x="276" y="101"/>
                    <a:pt x="276" y="99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4" y="101"/>
                    <a:pt x="274" y="104"/>
                    <a:pt x="271" y="102"/>
                  </a:cubicBezTo>
                  <a:cubicBezTo>
                    <a:pt x="268" y="100"/>
                    <a:pt x="271" y="97"/>
                    <a:pt x="272" y="94"/>
                  </a:cubicBezTo>
                  <a:cubicBezTo>
                    <a:pt x="272" y="94"/>
                    <a:pt x="272" y="94"/>
                    <a:pt x="272" y="94"/>
                  </a:cubicBezTo>
                  <a:cubicBezTo>
                    <a:pt x="273" y="91"/>
                    <a:pt x="267" y="94"/>
                    <a:pt x="266" y="94"/>
                  </a:cubicBezTo>
                  <a:cubicBezTo>
                    <a:pt x="263" y="96"/>
                    <a:pt x="262" y="95"/>
                    <a:pt x="262" y="91"/>
                  </a:cubicBezTo>
                  <a:cubicBezTo>
                    <a:pt x="260" y="91"/>
                    <a:pt x="258" y="95"/>
                    <a:pt x="256" y="94"/>
                  </a:cubicBezTo>
                  <a:cubicBezTo>
                    <a:pt x="255" y="93"/>
                    <a:pt x="254" y="87"/>
                    <a:pt x="254" y="86"/>
                  </a:cubicBezTo>
                  <a:cubicBezTo>
                    <a:pt x="253" y="81"/>
                    <a:pt x="252" y="79"/>
                    <a:pt x="253" y="76"/>
                  </a:cubicBezTo>
                  <a:cubicBezTo>
                    <a:pt x="254" y="74"/>
                    <a:pt x="254" y="73"/>
                    <a:pt x="254" y="71"/>
                  </a:cubicBezTo>
                  <a:cubicBezTo>
                    <a:pt x="253" y="68"/>
                    <a:pt x="252" y="67"/>
                    <a:pt x="251" y="65"/>
                  </a:cubicBezTo>
                  <a:cubicBezTo>
                    <a:pt x="249" y="62"/>
                    <a:pt x="245" y="56"/>
                    <a:pt x="250" y="56"/>
                  </a:cubicBezTo>
                  <a:cubicBezTo>
                    <a:pt x="250" y="54"/>
                    <a:pt x="251" y="51"/>
                    <a:pt x="250" y="48"/>
                  </a:cubicBezTo>
                  <a:cubicBezTo>
                    <a:pt x="249" y="44"/>
                    <a:pt x="247" y="48"/>
                    <a:pt x="244" y="47"/>
                  </a:cubicBezTo>
                  <a:cubicBezTo>
                    <a:pt x="243" y="46"/>
                    <a:pt x="244" y="42"/>
                    <a:pt x="243" y="40"/>
                  </a:cubicBezTo>
                  <a:cubicBezTo>
                    <a:pt x="243" y="38"/>
                    <a:pt x="241" y="36"/>
                    <a:pt x="240" y="36"/>
                  </a:cubicBezTo>
                  <a:cubicBezTo>
                    <a:pt x="237" y="35"/>
                    <a:pt x="234" y="36"/>
                    <a:pt x="233" y="37"/>
                  </a:cubicBezTo>
                  <a:cubicBezTo>
                    <a:pt x="231" y="39"/>
                    <a:pt x="230" y="42"/>
                    <a:pt x="228" y="42"/>
                  </a:cubicBezTo>
                  <a:cubicBezTo>
                    <a:pt x="225" y="42"/>
                    <a:pt x="224" y="39"/>
                    <a:pt x="224" y="37"/>
                  </a:cubicBezTo>
                  <a:cubicBezTo>
                    <a:pt x="223" y="34"/>
                    <a:pt x="219" y="25"/>
                    <a:pt x="214" y="29"/>
                  </a:cubicBezTo>
                  <a:cubicBezTo>
                    <a:pt x="212" y="30"/>
                    <a:pt x="212" y="28"/>
                    <a:pt x="210" y="28"/>
                  </a:cubicBezTo>
                  <a:cubicBezTo>
                    <a:pt x="209" y="27"/>
                    <a:pt x="208" y="27"/>
                    <a:pt x="207" y="27"/>
                  </a:cubicBezTo>
                  <a:cubicBezTo>
                    <a:pt x="206" y="27"/>
                    <a:pt x="205" y="26"/>
                    <a:pt x="204" y="26"/>
                  </a:cubicBezTo>
                  <a:cubicBezTo>
                    <a:pt x="203" y="26"/>
                    <a:pt x="201" y="26"/>
                    <a:pt x="200" y="26"/>
                  </a:cubicBezTo>
                  <a:cubicBezTo>
                    <a:pt x="198" y="24"/>
                    <a:pt x="198" y="21"/>
                    <a:pt x="197" y="19"/>
                  </a:cubicBezTo>
                  <a:cubicBezTo>
                    <a:pt x="197" y="16"/>
                    <a:pt x="197" y="15"/>
                    <a:pt x="193" y="16"/>
                  </a:cubicBezTo>
                  <a:cubicBezTo>
                    <a:pt x="191" y="17"/>
                    <a:pt x="187" y="17"/>
                    <a:pt x="186" y="15"/>
                  </a:cubicBezTo>
                  <a:cubicBezTo>
                    <a:pt x="184" y="13"/>
                    <a:pt x="188" y="11"/>
                    <a:pt x="189" y="9"/>
                  </a:cubicBezTo>
                  <a:cubicBezTo>
                    <a:pt x="191" y="5"/>
                    <a:pt x="187" y="7"/>
                    <a:pt x="185" y="6"/>
                  </a:cubicBezTo>
                  <a:cubicBezTo>
                    <a:pt x="184" y="5"/>
                    <a:pt x="184" y="5"/>
                    <a:pt x="184" y="4"/>
                  </a:cubicBezTo>
                  <a:cubicBezTo>
                    <a:pt x="182" y="4"/>
                    <a:pt x="181" y="1"/>
                    <a:pt x="179" y="1"/>
                  </a:cubicBezTo>
                  <a:cubicBezTo>
                    <a:pt x="177" y="0"/>
                    <a:pt x="174" y="1"/>
                    <a:pt x="172" y="3"/>
                  </a:cubicBezTo>
                  <a:cubicBezTo>
                    <a:pt x="170" y="5"/>
                    <a:pt x="169" y="14"/>
                    <a:pt x="165" y="11"/>
                  </a:cubicBezTo>
                  <a:cubicBezTo>
                    <a:pt x="164" y="10"/>
                    <a:pt x="163" y="6"/>
                    <a:pt x="161" y="9"/>
                  </a:cubicBezTo>
                  <a:cubicBezTo>
                    <a:pt x="159" y="11"/>
                    <a:pt x="161" y="13"/>
                    <a:pt x="158" y="15"/>
                  </a:cubicBezTo>
                  <a:cubicBezTo>
                    <a:pt x="156" y="16"/>
                    <a:pt x="154" y="15"/>
                    <a:pt x="152" y="15"/>
                  </a:cubicBezTo>
                  <a:cubicBezTo>
                    <a:pt x="149" y="15"/>
                    <a:pt x="148" y="16"/>
                    <a:pt x="146" y="18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3" y="24"/>
                    <a:pt x="140" y="25"/>
                    <a:pt x="139" y="22"/>
                  </a:cubicBezTo>
                  <a:cubicBezTo>
                    <a:pt x="138" y="20"/>
                    <a:pt x="132" y="20"/>
                    <a:pt x="132" y="24"/>
                  </a:cubicBezTo>
                  <a:cubicBezTo>
                    <a:pt x="132" y="27"/>
                    <a:pt x="128" y="31"/>
                    <a:pt x="127" y="33"/>
                  </a:cubicBezTo>
                  <a:cubicBezTo>
                    <a:pt x="126" y="35"/>
                    <a:pt x="129" y="41"/>
                    <a:pt x="136" y="43"/>
                  </a:cubicBezTo>
                  <a:cubicBezTo>
                    <a:pt x="142" y="45"/>
                    <a:pt x="138" y="54"/>
                    <a:pt x="137" y="52"/>
                  </a:cubicBezTo>
                  <a:cubicBezTo>
                    <a:pt x="136" y="50"/>
                    <a:pt x="135" y="48"/>
                    <a:pt x="132" y="49"/>
                  </a:cubicBezTo>
                  <a:cubicBezTo>
                    <a:pt x="129" y="51"/>
                    <a:pt x="132" y="53"/>
                    <a:pt x="132" y="53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5" y="61"/>
                    <a:pt x="130" y="64"/>
                  </a:cubicBezTo>
                  <a:cubicBezTo>
                    <a:pt x="125" y="68"/>
                    <a:pt x="124" y="69"/>
                    <a:pt x="123" y="73"/>
                  </a:cubicBezTo>
                  <a:cubicBezTo>
                    <a:pt x="122" y="77"/>
                    <a:pt x="121" y="81"/>
                    <a:pt x="118" y="84"/>
                  </a:cubicBezTo>
                  <a:cubicBezTo>
                    <a:pt x="115" y="86"/>
                    <a:pt x="118" y="89"/>
                    <a:pt x="114" y="91"/>
                  </a:cubicBezTo>
                  <a:cubicBezTo>
                    <a:pt x="110" y="92"/>
                    <a:pt x="111" y="82"/>
                    <a:pt x="107" y="83"/>
                  </a:cubicBezTo>
                  <a:cubicBezTo>
                    <a:pt x="102" y="84"/>
                    <a:pt x="95" y="85"/>
                    <a:pt x="86" y="88"/>
                  </a:cubicBezTo>
                  <a:cubicBezTo>
                    <a:pt x="78" y="91"/>
                    <a:pt x="78" y="94"/>
                    <a:pt x="77" y="98"/>
                  </a:cubicBezTo>
                  <a:cubicBezTo>
                    <a:pt x="75" y="101"/>
                    <a:pt x="67" y="95"/>
                    <a:pt x="63" y="94"/>
                  </a:cubicBezTo>
                  <a:cubicBezTo>
                    <a:pt x="59" y="92"/>
                    <a:pt x="60" y="98"/>
                    <a:pt x="58" y="101"/>
                  </a:cubicBezTo>
                  <a:cubicBezTo>
                    <a:pt x="57" y="104"/>
                    <a:pt x="55" y="108"/>
                    <a:pt x="50" y="106"/>
                  </a:cubicBezTo>
                  <a:cubicBezTo>
                    <a:pt x="46" y="105"/>
                    <a:pt x="49" y="95"/>
                    <a:pt x="50" y="92"/>
                  </a:cubicBezTo>
                  <a:cubicBezTo>
                    <a:pt x="52" y="88"/>
                    <a:pt x="50" y="87"/>
                    <a:pt x="47" y="86"/>
                  </a:cubicBezTo>
                  <a:cubicBezTo>
                    <a:pt x="44" y="85"/>
                    <a:pt x="41" y="90"/>
                    <a:pt x="39" y="93"/>
                  </a:cubicBezTo>
                  <a:cubicBezTo>
                    <a:pt x="37" y="97"/>
                    <a:pt x="32" y="96"/>
                    <a:pt x="31" y="91"/>
                  </a:cubicBezTo>
                  <a:cubicBezTo>
                    <a:pt x="31" y="88"/>
                    <a:pt x="22" y="91"/>
                    <a:pt x="17" y="94"/>
                  </a:cubicBezTo>
                  <a:cubicBezTo>
                    <a:pt x="11" y="98"/>
                    <a:pt x="11" y="95"/>
                    <a:pt x="10" y="100"/>
                  </a:cubicBezTo>
                  <a:cubicBezTo>
                    <a:pt x="10" y="104"/>
                    <a:pt x="0" y="102"/>
                    <a:pt x="2" y="103"/>
                  </a:cubicBezTo>
                  <a:cubicBezTo>
                    <a:pt x="4" y="105"/>
                    <a:pt x="17" y="117"/>
                    <a:pt x="17" y="117"/>
                  </a:cubicBezTo>
                  <a:cubicBezTo>
                    <a:pt x="21" y="120"/>
                    <a:pt x="22" y="125"/>
                    <a:pt x="25" y="127"/>
                  </a:cubicBezTo>
                  <a:cubicBezTo>
                    <a:pt x="28" y="129"/>
                    <a:pt x="31" y="131"/>
                    <a:pt x="31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2"/>
                    <a:pt x="34" y="132"/>
                    <a:pt x="35" y="133"/>
                  </a:cubicBezTo>
                  <a:cubicBezTo>
                    <a:pt x="40" y="134"/>
                    <a:pt x="45" y="137"/>
                    <a:pt x="48" y="14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98DE2D44-B6E7-4A76-B9E9-B19E0D81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822" y="4661794"/>
              <a:ext cx="884163" cy="768444"/>
            </a:xfrm>
            <a:custGeom>
              <a:avLst/>
              <a:gdLst>
                <a:gd name="T0" fmla="*/ 227 w 244"/>
                <a:gd name="T1" fmla="*/ 153 h 212"/>
                <a:gd name="T2" fmla="*/ 208 w 244"/>
                <a:gd name="T3" fmla="*/ 156 h 212"/>
                <a:gd name="T4" fmla="*/ 213 w 244"/>
                <a:gd name="T5" fmla="*/ 176 h 212"/>
                <a:gd name="T6" fmla="*/ 208 w 244"/>
                <a:gd name="T7" fmla="*/ 192 h 212"/>
                <a:gd name="T8" fmla="*/ 189 w 244"/>
                <a:gd name="T9" fmla="*/ 210 h 212"/>
                <a:gd name="T10" fmla="*/ 144 w 244"/>
                <a:gd name="T11" fmla="*/ 201 h 212"/>
                <a:gd name="T12" fmla="*/ 133 w 244"/>
                <a:gd name="T13" fmla="*/ 176 h 212"/>
                <a:gd name="T14" fmla="*/ 128 w 244"/>
                <a:gd name="T15" fmla="*/ 165 h 212"/>
                <a:gd name="T16" fmla="*/ 108 w 244"/>
                <a:gd name="T17" fmla="*/ 152 h 212"/>
                <a:gd name="T18" fmla="*/ 99 w 244"/>
                <a:gd name="T19" fmla="*/ 153 h 212"/>
                <a:gd name="T20" fmla="*/ 93 w 244"/>
                <a:gd name="T21" fmla="*/ 151 h 212"/>
                <a:gd name="T22" fmla="*/ 86 w 244"/>
                <a:gd name="T23" fmla="*/ 152 h 212"/>
                <a:gd name="T24" fmla="*/ 77 w 244"/>
                <a:gd name="T25" fmla="*/ 151 h 212"/>
                <a:gd name="T26" fmla="*/ 65 w 244"/>
                <a:gd name="T27" fmla="*/ 157 h 212"/>
                <a:gd name="T28" fmla="*/ 59 w 244"/>
                <a:gd name="T29" fmla="*/ 149 h 212"/>
                <a:gd name="T30" fmla="*/ 45 w 244"/>
                <a:gd name="T31" fmla="*/ 147 h 212"/>
                <a:gd name="T32" fmla="*/ 36 w 244"/>
                <a:gd name="T33" fmla="*/ 135 h 212"/>
                <a:gd name="T34" fmla="*/ 38 w 244"/>
                <a:gd name="T35" fmla="*/ 117 h 212"/>
                <a:gd name="T36" fmla="*/ 37 w 244"/>
                <a:gd name="T37" fmla="*/ 104 h 212"/>
                <a:gd name="T38" fmla="*/ 31 w 244"/>
                <a:gd name="T39" fmla="*/ 93 h 212"/>
                <a:gd name="T40" fmla="*/ 33 w 244"/>
                <a:gd name="T41" fmla="*/ 86 h 212"/>
                <a:gd name="T42" fmla="*/ 27 w 244"/>
                <a:gd name="T43" fmla="*/ 77 h 212"/>
                <a:gd name="T44" fmla="*/ 23 w 244"/>
                <a:gd name="T45" fmla="*/ 63 h 212"/>
                <a:gd name="T46" fmla="*/ 16 w 244"/>
                <a:gd name="T47" fmla="*/ 59 h 212"/>
                <a:gd name="T48" fmla="*/ 20 w 244"/>
                <a:gd name="T49" fmla="*/ 40 h 212"/>
                <a:gd name="T50" fmla="*/ 15 w 244"/>
                <a:gd name="T51" fmla="*/ 21 h 212"/>
                <a:gd name="T52" fmla="*/ 3 w 244"/>
                <a:gd name="T53" fmla="*/ 10 h 212"/>
                <a:gd name="T54" fmla="*/ 6 w 244"/>
                <a:gd name="T55" fmla="*/ 11 h 212"/>
                <a:gd name="T56" fmla="*/ 18 w 244"/>
                <a:gd name="T57" fmla="*/ 21 h 212"/>
                <a:gd name="T58" fmla="*/ 23 w 244"/>
                <a:gd name="T59" fmla="*/ 31 h 212"/>
                <a:gd name="T60" fmla="*/ 16 w 244"/>
                <a:gd name="T61" fmla="*/ 47 h 212"/>
                <a:gd name="T62" fmla="*/ 21 w 244"/>
                <a:gd name="T63" fmla="*/ 58 h 212"/>
                <a:gd name="T64" fmla="*/ 33 w 244"/>
                <a:gd name="T65" fmla="*/ 75 h 212"/>
                <a:gd name="T66" fmla="*/ 30 w 244"/>
                <a:gd name="T67" fmla="*/ 77 h 212"/>
                <a:gd name="T68" fmla="*/ 35 w 244"/>
                <a:gd name="T69" fmla="*/ 83 h 212"/>
                <a:gd name="T70" fmla="*/ 39 w 244"/>
                <a:gd name="T71" fmla="*/ 96 h 212"/>
                <a:gd name="T72" fmla="*/ 44 w 244"/>
                <a:gd name="T73" fmla="*/ 106 h 212"/>
                <a:gd name="T74" fmla="*/ 39 w 244"/>
                <a:gd name="T75" fmla="*/ 121 h 212"/>
                <a:gd name="T76" fmla="*/ 39 w 244"/>
                <a:gd name="T77" fmla="*/ 137 h 212"/>
                <a:gd name="T78" fmla="*/ 50 w 244"/>
                <a:gd name="T79" fmla="*/ 142 h 212"/>
                <a:gd name="T80" fmla="*/ 56 w 244"/>
                <a:gd name="T81" fmla="*/ 144 h 212"/>
                <a:gd name="T82" fmla="*/ 68 w 244"/>
                <a:gd name="T83" fmla="*/ 147 h 212"/>
                <a:gd name="T84" fmla="*/ 73 w 244"/>
                <a:gd name="T85" fmla="*/ 153 h 212"/>
                <a:gd name="T86" fmla="*/ 82 w 244"/>
                <a:gd name="T87" fmla="*/ 149 h 212"/>
                <a:gd name="T88" fmla="*/ 90 w 244"/>
                <a:gd name="T89" fmla="*/ 145 h 212"/>
                <a:gd name="T90" fmla="*/ 96 w 244"/>
                <a:gd name="T91" fmla="*/ 150 h 212"/>
                <a:gd name="T92" fmla="*/ 101 w 244"/>
                <a:gd name="T93" fmla="*/ 148 h 212"/>
                <a:gd name="T94" fmla="*/ 113 w 244"/>
                <a:gd name="T95" fmla="*/ 149 h 212"/>
                <a:gd name="T96" fmla="*/ 123 w 244"/>
                <a:gd name="T97" fmla="*/ 157 h 212"/>
                <a:gd name="T98" fmla="*/ 132 w 244"/>
                <a:gd name="T99" fmla="*/ 172 h 212"/>
                <a:gd name="T100" fmla="*/ 147 w 244"/>
                <a:gd name="T101" fmla="*/ 192 h 212"/>
                <a:gd name="T102" fmla="*/ 178 w 244"/>
                <a:gd name="T103" fmla="*/ 204 h 212"/>
                <a:gd name="T104" fmla="*/ 204 w 244"/>
                <a:gd name="T105" fmla="*/ 198 h 212"/>
                <a:gd name="T106" fmla="*/ 211 w 244"/>
                <a:gd name="T107" fmla="*/ 180 h 212"/>
                <a:gd name="T108" fmla="*/ 206 w 244"/>
                <a:gd name="T109" fmla="*/ 169 h 212"/>
                <a:gd name="T110" fmla="*/ 203 w 244"/>
                <a:gd name="T111" fmla="*/ 157 h 212"/>
                <a:gd name="T112" fmla="*/ 201 w 244"/>
                <a:gd name="T113" fmla="*/ 151 h 212"/>
                <a:gd name="T114" fmla="*/ 225 w 244"/>
                <a:gd name="T115" fmla="*/ 1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4" h="212">
                  <a:moveTo>
                    <a:pt x="244" y="147"/>
                  </a:moveTo>
                  <a:cubicBezTo>
                    <a:pt x="243" y="147"/>
                    <a:pt x="243" y="147"/>
                    <a:pt x="242" y="147"/>
                  </a:cubicBezTo>
                  <a:cubicBezTo>
                    <a:pt x="240" y="147"/>
                    <a:pt x="238" y="146"/>
                    <a:pt x="236" y="147"/>
                  </a:cubicBezTo>
                  <a:cubicBezTo>
                    <a:pt x="235" y="148"/>
                    <a:pt x="233" y="149"/>
                    <a:pt x="232" y="150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1" y="150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29" y="152"/>
                    <a:pt x="228" y="152"/>
                    <a:pt x="227" y="153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226" y="153"/>
                    <a:pt x="225" y="154"/>
                    <a:pt x="224" y="155"/>
                  </a:cubicBezTo>
                  <a:cubicBezTo>
                    <a:pt x="222" y="156"/>
                    <a:pt x="220" y="156"/>
                    <a:pt x="218" y="155"/>
                  </a:cubicBezTo>
                  <a:cubicBezTo>
                    <a:pt x="218" y="155"/>
                    <a:pt x="218" y="155"/>
                    <a:pt x="218" y="155"/>
                  </a:cubicBezTo>
                  <a:cubicBezTo>
                    <a:pt x="218" y="155"/>
                    <a:pt x="217" y="155"/>
                    <a:pt x="216" y="155"/>
                  </a:cubicBezTo>
                  <a:cubicBezTo>
                    <a:pt x="216" y="155"/>
                    <a:pt x="214" y="155"/>
                    <a:pt x="213" y="155"/>
                  </a:cubicBezTo>
                  <a:cubicBezTo>
                    <a:pt x="212" y="156"/>
                    <a:pt x="210" y="156"/>
                    <a:pt x="209" y="155"/>
                  </a:cubicBezTo>
                  <a:cubicBezTo>
                    <a:pt x="208" y="155"/>
                    <a:pt x="208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1" y="158"/>
                    <a:pt x="212" y="159"/>
                    <a:pt x="212" y="162"/>
                  </a:cubicBezTo>
                  <a:cubicBezTo>
                    <a:pt x="213" y="165"/>
                    <a:pt x="211" y="166"/>
                    <a:pt x="210" y="167"/>
                  </a:cubicBezTo>
                  <a:cubicBezTo>
                    <a:pt x="210" y="169"/>
                    <a:pt x="210" y="170"/>
                    <a:pt x="209" y="172"/>
                  </a:cubicBezTo>
                  <a:cubicBezTo>
                    <a:pt x="209" y="173"/>
                    <a:pt x="209" y="174"/>
                    <a:pt x="209" y="174"/>
                  </a:cubicBezTo>
                  <a:cubicBezTo>
                    <a:pt x="209" y="174"/>
                    <a:pt x="210" y="174"/>
                    <a:pt x="211" y="175"/>
                  </a:cubicBezTo>
                  <a:cubicBezTo>
                    <a:pt x="211" y="175"/>
                    <a:pt x="211" y="175"/>
                    <a:pt x="211" y="175"/>
                  </a:cubicBezTo>
                  <a:cubicBezTo>
                    <a:pt x="211" y="175"/>
                    <a:pt x="212" y="175"/>
                    <a:pt x="213" y="176"/>
                  </a:cubicBezTo>
                  <a:cubicBezTo>
                    <a:pt x="213" y="176"/>
                    <a:pt x="214" y="177"/>
                    <a:pt x="214" y="177"/>
                  </a:cubicBezTo>
                  <a:cubicBezTo>
                    <a:pt x="214" y="178"/>
                    <a:pt x="214" y="180"/>
                    <a:pt x="214" y="181"/>
                  </a:cubicBezTo>
                  <a:cubicBezTo>
                    <a:pt x="214" y="181"/>
                    <a:pt x="214" y="181"/>
                    <a:pt x="214" y="181"/>
                  </a:cubicBezTo>
                  <a:cubicBezTo>
                    <a:pt x="214" y="183"/>
                    <a:pt x="212" y="184"/>
                    <a:pt x="210" y="185"/>
                  </a:cubicBezTo>
                  <a:cubicBezTo>
                    <a:pt x="209" y="185"/>
                    <a:pt x="209" y="185"/>
                    <a:pt x="208" y="186"/>
                  </a:cubicBezTo>
                  <a:cubicBezTo>
                    <a:pt x="207" y="187"/>
                    <a:pt x="207" y="189"/>
                    <a:pt x="208" y="19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08" y="193"/>
                    <a:pt x="208" y="194"/>
                    <a:pt x="208" y="196"/>
                  </a:cubicBezTo>
                  <a:cubicBezTo>
                    <a:pt x="208" y="197"/>
                    <a:pt x="207" y="198"/>
                    <a:pt x="207" y="200"/>
                  </a:cubicBezTo>
                  <a:cubicBezTo>
                    <a:pt x="206" y="202"/>
                    <a:pt x="204" y="203"/>
                    <a:pt x="202" y="205"/>
                  </a:cubicBezTo>
                  <a:cubicBezTo>
                    <a:pt x="200" y="206"/>
                    <a:pt x="198" y="208"/>
                    <a:pt x="196" y="208"/>
                  </a:cubicBezTo>
                  <a:cubicBezTo>
                    <a:pt x="196" y="208"/>
                    <a:pt x="196" y="208"/>
                    <a:pt x="196" y="208"/>
                  </a:cubicBezTo>
                  <a:cubicBezTo>
                    <a:pt x="195" y="209"/>
                    <a:pt x="194" y="209"/>
                    <a:pt x="193" y="209"/>
                  </a:cubicBezTo>
                  <a:cubicBezTo>
                    <a:pt x="192" y="209"/>
                    <a:pt x="191" y="210"/>
                    <a:pt x="190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7" y="211"/>
                    <a:pt x="185" y="212"/>
                    <a:pt x="183" y="211"/>
                  </a:cubicBezTo>
                  <a:cubicBezTo>
                    <a:pt x="180" y="210"/>
                    <a:pt x="178" y="209"/>
                    <a:pt x="176" y="207"/>
                  </a:cubicBezTo>
                  <a:cubicBezTo>
                    <a:pt x="175" y="205"/>
                    <a:pt x="173" y="204"/>
                    <a:pt x="171" y="203"/>
                  </a:cubicBezTo>
                  <a:cubicBezTo>
                    <a:pt x="170" y="203"/>
                    <a:pt x="170" y="203"/>
                    <a:pt x="170" y="203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67" y="201"/>
                    <a:pt x="164" y="200"/>
                    <a:pt x="161" y="200"/>
                  </a:cubicBezTo>
                  <a:cubicBezTo>
                    <a:pt x="158" y="200"/>
                    <a:pt x="155" y="201"/>
                    <a:pt x="152" y="202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48" y="204"/>
                    <a:pt x="146" y="203"/>
                    <a:pt x="144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3" y="198"/>
                    <a:pt x="144" y="195"/>
                    <a:pt x="144" y="192"/>
                  </a:cubicBezTo>
                  <a:cubicBezTo>
                    <a:pt x="144" y="191"/>
                    <a:pt x="144" y="189"/>
                    <a:pt x="144" y="188"/>
                  </a:cubicBezTo>
                  <a:cubicBezTo>
                    <a:pt x="144" y="187"/>
                    <a:pt x="143" y="186"/>
                    <a:pt x="143" y="184"/>
                  </a:cubicBezTo>
                  <a:cubicBezTo>
                    <a:pt x="143" y="183"/>
                    <a:pt x="142" y="182"/>
                    <a:pt x="142" y="181"/>
                  </a:cubicBezTo>
                  <a:cubicBezTo>
                    <a:pt x="141" y="181"/>
                    <a:pt x="140" y="181"/>
                    <a:pt x="139" y="181"/>
                  </a:cubicBezTo>
                  <a:cubicBezTo>
                    <a:pt x="137" y="181"/>
                    <a:pt x="135" y="181"/>
                    <a:pt x="134" y="179"/>
                  </a:cubicBezTo>
                  <a:cubicBezTo>
                    <a:pt x="133" y="178"/>
                    <a:pt x="133" y="177"/>
                    <a:pt x="133" y="176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33" y="176"/>
                    <a:pt x="133" y="175"/>
                    <a:pt x="132" y="175"/>
                  </a:cubicBezTo>
                  <a:cubicBezTo>
                    <a:pt x="131" y="175"/>
                    <a:pt x="131" y="175"/>
                    <a:pt x="130" y="174"/>
                  </a:cubicBezTo>
                  <a:cubicBezTo>
                    <a:pt x="128" y="173"/>
                    <a:pt x="129" y="171"/>
                    <a:pt x="129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9" y="170"/>
                    <a:pt x="129" y="169"/>
                    <a:pt x="129" y="169"/>
                  </a:cubicBezTo>
                  <a:cubicBezTo>
                    <a:pt x="129" y="168"/>
                    <a:pt x="129" y="168"/>
                    <a:pt x="129" y="167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8" y="166"/>
                    <a:pt x="128" y="165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7" y="163"/>
                    <a:pt x="127" y="162"/>
                    <a:pt x="125" y="162"/>
                  </a:cubicBezTo>
                  <a:cubicBezTo>
                    <a:pt x="122" y="161"/>
                    <a:pt x="121" y="160"/>
                    <a:pt x="120" y="159"/>
                  </a:cubicBezTo>
                  <a:cubicBezTo>
                    <a:pt x="120" y="158"/>
                    <a:pt x="119" y="156"/>
                    <a:pt x="119" y="155"/>
                  </a:cubicBezTo>
                  <a:cubicBezTo>
                    <a:pt x="117" y="155"/>
                    <a:pt x="116" y="155"/>
                    <a:pt x="115" y="152"/>
                  </a:cubicBezTo>
                  <a:cubicBezTo>
                    <a:pt x="115" y="152"/>
                    <a:pt x="114" y="152"/>
                    <a:pt x="113" y="152"/>
                  </a:cubicBezTo>
                  <a:cubicBezTo>
                    <a:pt x="113" y="152"/>
                    <a:pt x="113" y="152"/>
                    <a:pt x="112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2"/>
                    <a:pt x="111" y="152"/>
                    <a:pt x="110" y="152"/>
                  </a:cubicBezTo>
                  <a:cubicBezTo>
                    <a:pt x="109" y="152"/>
                    <a:pt x="109" y="152"/>
                    <a:pt x="108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5" y="152"/>
                    <a:pt x="104" y="152"/>
                    <a:pt x="102" y="152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102" y="151"/>
                    <a:pt x="101" y="151"/>
                    <a:pt x="101" y="151"/>
                  </a:cubicBezTo>
                  <a:cubicBezTo>
                    <a:pt x="101" y="151"/>
                    <a:pt x="100" y="151"/>
                    <a:pt x="100" y="151"/>
                  </a:cubicBezTo>
                  <a:cubicBezTo>
                    <a:pt x="100" y="152"/>
                    <a:pt x="100" y="152"/>
                    <a:pt x="99" y="152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6" y="155"/>
                    <a:pt x="95" y="154"/>
                    <a:pt x="95" y="154"/>
                  </a:cubicBezTo>
                  <a:cubicBezTo>
                    <a:pt x="94" y="153"/>
                    <a:pt x="93" y="152"/>
                    <a:pt x="93" y="152"/>
                  </a:cubicBezTo>
                  <a:cubicBezTo>
                    <a:pt x="93" y="152"/>
                    <a:pt x="93" y="152"/>
                    <a:pt x="93" y="152"/>
                  </a:cubicBezTo>
                  <a:cubicBezTo>
                    <a:pt x="93" y="152"/>
                    <a:pt x="93" y="151"/>
                    <a:pt x="93" y="151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92" y="150"/>
                    <a:pt x="93" y="149"/>
                    <a:pt x="94" y="148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4" y="147"/>
                    <a:pt x="94" y="147"/>
                    <a:pt x="94" y="146"/>
                  </a:cubicBezTo>
                  <a:cubicBezTo>
                    <a:pt x="94" y="147"/>
                    <a:pt x="93" y="147"/>
                    <a:pt x="9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2" y="148"/>
                    <a:pt x="92" y="150"/>
                    <a:pt x="91" y="151"/>
                  </a:cubicBezTo>
                  <a:cubicBezTo>
                    <a:pt x="90" y="153"/>
                    <a:pt x="89" y="154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1"/>
                    <a:pt x="85" y="151"/>
                    <a:pt x="85" y="151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4" y="152"/>
                    <a:pt x="84" y="152"/>
                    <a:pt x="83" y="153"/>
                  </a:cubicBezTo>
                  <a:cubicBezTo>
                    <a:pt x="82" y="153"/>
                    <a:pt x="80" y="153"/>
                    <a:pt x="79" y="152"/>
                  </a:cubicBezTo>
                  <a:cubicBezTo>
                    <a:pt x="79" y="152"/>
                    <a:pt x="78" y="152"/>
                    <a:pt x="78" y="15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7" y="150"/>
                    <a:pt x="77" y="149"/>
                    <a:pt x="77" y="149"/>
                  </a:cubicBezTo>
                  <a:cubicBezTo>
                    <a:pt x="76" y="149"/>
                    <a:pt x="76" y="149"/>
                    <a:pt x="76" y="150"/>
                  </a:cubicBezTo>
                  <a:cubicBezTo>
                    <a:pt x="76" y="150"/>
                    <a:pt x="76" y="151"/>
                    <a:pt x="76" y="152"/>
                  </a:cubicBezTo>
                  <a:cubicBezTo>
                    <a:pt x="77" y="153"/>
                    <a:pt x="78" y="155"/>
                    <a:pt x="76" y="157"/>
                  </a:cubicBezTo>
                  <a:cubicBezTo>
                    <a:pt x="74" y="159"/>
                    <a:pt x="72" y="158"/>
                    <a:pt x="70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69" y="157"/>
                    <a:pt x="68" y="157"/>
                    <a:pt x="68" y="157"/>
                  </a:cubicBezTo>
                  <a:cubicBezTo>
                    <a:pt x="67" y="157"/>
                    <a:pt x="66" y="157"/>
                    <a:pt x="65" y="157"/>
                  </a:cubicBezTo>
                  <a:cubicBezTo>
                    <a:pt x="62" y="156"/>
                    <a:pt x="61" y="154"/>
                    <a:pt x="62" y="152"/>
                  </a:cubicBezTo>
                  <a:cubicBezTo>
                    <a:pt x="62" y="151"/>
                    <a:pt x="62" y="150"/>
                    <a:pt x="63" y="149"/>
                  </a:cubicBezTo>
                  <a:cubicBezTo>
                    <a:pt x="64" y="148"/>
                    <a:pt x="64" y="148"/>
                    <a:pt x="64" y="147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4" y="147"/>
                    <a:pt x="63" y="147"/>
                    <a:pt x="63" y="147"/>
                  </a:cubicBezTo>
                  <a:cubicBezTo>
                    <a:pt x="62" y="147"/>
                    <a:pt x="60" y="148"/>
                    <a:pt x="60" y="148"/>
                  </a:cubicBezTo>
                  <a:cubicBezTo>
                    <a:pt x="60" y="148"/>
                    <a:pt x="60" y="148"/>
                    <a:pt x="59" y="149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50"/>
                    <a:pt x="58" y="152"/>
                    <a:pt x="55" y="151"/>
                  </a:cubicBezTo>
                  <a:cubicBezTo>
                    <a:pt x="54" y="150"/>
                    <a:pt x="54" y="149"/>
                    <a:pt x="53" y="148"/>
                  </a:cubicBezTo>
                  <a:cubicBezTo>
                    <a:pt x="53" y="148"/>
                    <a:pt x="52" y="148"/>
                    <a:pt x="52" y="148"/>
                  </a:cubicBezTo>
                  <a:cubicBezTo>
                    <a:pt x="51" y="148"/>
                    <a:pt x="51" y="148"/>
                    <a:pt x="50" y="148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0" y="148"/>
                    <a:pt x="49" y="148"/>
                    <a:pt x="49" y="147"/>
                  </a:cubicBezTo>
                  <a:cubicBezTo>
                    <a:pt x="49" y="147"/>
                    <a:pt x="48" y="148"/>
                    <a:pt x="48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6" y="148"/>
                    <a:pt x="45" y="148"/>
                    <a:pt x="45" y="147"/>
                  </a:cubicBezTo>
                  <a:cubicBezTo>
                    <a:pt x="44" y="147"/>
                    <a:pt x="44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4"/>
                    <a:pt x="43" y="143"/>
                  </a:cubicBezTo>
                  <a:cubicBezTo>
                    <a:pt x="42" y="142"/>
                    <a:pt x="42" y="141"/>
                    <a:pt x="41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0"/>
                    <a:pt x="38" y="140"/>
                    <a:pt x="37" y="139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5" y="138"/>
                    <a:pt x="35" y="137"/>
                    <a:pt x="36" y="136"/>
                  </a:cubicBezTo>
                  <a:cubicBezTo>
                    <a:pt x="36" y="136"/>
                    <a:pt x="36" y="135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4"/>
                    <a:pt x="36" y="134"/>
                  </a:cubicBezTo>
                  <a:cubicBezTo>
                    <a:pt x="36" y="133"/>
                    <a:pt x="37" y="131"/>
                    <a:pt x="36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28"/>
                    <a:pt x="35" y="127"/>
                    <a:pt x="35" y="126"/>
                  </a:cubicBezTo>
                  <a:cubicBezTo>
                    <a:pt x="35" y="125"/>
                    <a:pt x="35" y="124"/>
                    <a:pt x="35" y="123"/>
                  </a:cubicBezTo>
                  <a:cubicBezTo>
                    <a:pt x="35" y="121"/>
                    <a:pt x="35" y="120"/>
                    <a:pt x="36" y="119"/>
                  </a:cubicBezTo>
                  <a:cubicBezTo>
                    <a:pt x="37" y="118"/>
                    <a:pt x="37" y="118"/>
                    <a:pt x="38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9" y="115"/>
                    <a:pt x="39" y="113"/>
                    <a:pt x="40" y="110"/>
                  </a:cubicBezTo>
                  <a:cubicBezTo>
                    <a:pt x="41" y="110"/>
                    <a:pt x="41" y="109"/>
                    <a:pt x="42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1" y="108"/>
                    <a:pt x="41" y="108"/>
                  </a:cubicBezTo>
                  <a:cubicBezTo>
                    <a:pt x="41" y="107"/>
                    <a:pt x="40" y="107"/>
                    <a:pt x="40" y="107"/>
                  </a:cubicBezTo>
                  <a:cubicBezTo>
                    <a:pt x="40" y="107"/>
                    <a:pt x="40" y="106"/>
                    <a:pt x="39" y="106"/>
                  </a:cubicBezTo>
                  <a:cubicBezTo>
                    <a:pt x="39" y="106"/>
                    <a:pt x="38" y="106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6" y="104"/>
                    <a:pt x="36" y="103"/>
                    <a:pt x="36" y="102"/>
                  </a:cubicBezTo>
                  <a:cubicBezTo>
                    <a:pt x="36" y="101"/>
                    <a:pt x="36" y="100"/>
                    <a:pt x="36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99"/>
                    <a:pt x="36" y="99"/>
                    <a:pt x="36" y="98"/>
                  </a:cubicBezTo>
                  <a:cubicBezTo>
                    <a:pt x="36" y="98"/>
                    <a:pt x="36" y="97"/>
                    <a:pt x="36" y="97"/>
                  </a:cubicBezTo>
                  <a:cubicBezTo>
                    <a:pt x="36" y="96"/>
                    <a:pt x="36" y="96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4" y="95"/>
                    <a:pt x="32" y="95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1"/>
                    <a:pt x="31" y="90"/>
                    <a:pt x="33" y="89"/>
                  </a:cubicBezTo>
                  <a:cubicBezTo>
                    <a:pt x="33" y="89"/>
                    <a:pt x="34" y="89"/>
                    <a:pt x="34" y="89"/>
                  </a:cubicBezTo>
                  <a:cubicBezTo>
                    <a:pt x="34" y="89"/>
                    <a:pt x="34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8"/>
                    <a:pt x="35" y="88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3" y="87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5"/>
                    <a:pt x="32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0" y="82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1"/>
                    <a:pt x="29" y="81"/>
                  </a:cubicBezTo>
                  <a:cubicBezTo>
                    <a:pt x="28" y="80"/>
                    <a:pt x="27" y="79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6"/>
                    <a:pt x="27" y="75"/>
                    <a:pt x="28" y="74"/>
                  </a:cubicBezTo>
                  <a:cubicBezTo>
                    <a:pt x="28" y="74"/>
                    <a:pt x="29" y="73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1"/>
                    <a:pt x="30" y="70"/>
                    <a:pt x="29" y="70"/>
                  </a:cubicBezTo>
                  <a:cubicBezTo>
                    <a:pt x="28" y="69"/>
                    <a:pt x="27" y="68"/>
                    <a:pt x="27" y="68"/>
                  </a:cubicBezTo>
                  <a:cubicBezTo>
                    <a:pt x="25" y="66"/>
                    <a:pt x="24" y="65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2"/>
                    <a:pt x="23" y="62"/>
                  </a:cubicBezTo>
                  <a:cubicBezTo>
                    <a:pt x="21" y="63"/>
                    <a:pt x="20" y="62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59"/>
                    <a:pt x="16" y="59"/>
                  </a:cubicBezTo>
                  <a:cubicBezTo>
                    <a:pt x="15" y="58"/>
                    <a:pt x="14" y="58"/>
                    <a:pt x="13" y="56"/>
                  </a:cubicBezTo>
                  <a:cubicBezTo>
                    <a:pt x="13" y="55"/>
                    <a:pt x="13" y="53"/>
                    <a:pt x="14" y="52"/>
                  </a:cubicBezTo>
                  <a:cubicBezTo>
                    <a:pt x="14" y="52"/>
                    <a:pt x="14" y="51"/>
                    <a:pt x="14" y="51"/>
                  </a:cubicBezTo>
                  <a:cubicBezTo>
                    <a:pt x="15" y="50"/>
                    <a:pt x="14" y="50"/>
                    <a:pt x="14" y="49"/>
                  </a:cubicBezTo>
                  <a:cubicBezTo>
                    <a:pt x="13" y="49"/>
                    <a:pt x="12" y="48"/>
                    <a:pt x="12" y="47"/>
                  </a:cubicBezTo>
                  <a:cubicBezTo>
                    <a:pt x="11" y="45"/>
                    <a:pt x="12" y="43"/>
                    <a:pt x="13" y="43"/>
                  </a:cubicBezTo>
                  <a:cubicBezTo>
                    <a:pt x="14" y="42"/>
                    <a:pt x="15" y="42"/>
                    <a:pt x="16" y="42"/>
                  </a:cubicBezTo>
                  <a:cubicBezTo>
                    <a:pt x="17" y="42"/>
                    <a:pt x="17" y="42"/>
                    <a:pt x="18" y="42"/>
                  </a:cubicBezTo>
                  <a:cubicBezTo>
                    <a:pt x="18" y="41"/>
                    <a:pt x="19" y="41"/>
                    <a:pt x="20" y="40"/>
                  </a:cubicBezTo>
                  <a:cubicBezTo>
                    <a:pt x="21" y="39"/>
                    <a:pt x="21" y="36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19" y="30"/>
                    <a:pt x="18" y="29"/>
                    <a:pt x="20" y="27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19" y="26"/>
                    <a:pt x="18" y="27"/>
                    <a:pt x="17" y="26"/>
                  </a:cubicBezTo>
                  <a:cubicBezTo>
                    <a:pt x="15" y="25"/>
                    <a:pt x="15" y="23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8"/>
                    <a:pt x="12" y="18"/>
                    <a:pt x="10" y="19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6" y="19"/>
                    <a:pt x="5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1" y="14"/>
                    <a:pt x="2" y="13"/>
                    <a:pt x="2" y="12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7"/>
                    <a:pt x="3" y="6"/>
                    <a:pt x="2" y="5"/>
                  </a:cubicBezTo>
                  <a:cubicBezTo>
                    <a:pt x="2" y="4"/>
                    <a:pt x="2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5" y="2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3" y="15"/>
                    <a:pt x="17" y="14"/>
                    <a:pt x="18" y="19"/>
                  </a:cubicBezTo>
                  <a:cubicBezTo>
                    <a:pt x="18" y="19"/>
                    <a:pt x="18" y="20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3"/>
                    <a:pt x="19" y="23"/>
                  </a:cubicBezTo>
                  <a:cubicBezTo>
                    <a:pt x="19" y="23"/>
                    <a:pt x="19" y="23"/>
                    <a:pt x="20" y="22"/>
                  </a:cubicBezTo>
                  <a:cubicBezTo>
                    <a:pt x="20" y="22"/>
                    <a:pt x="21" y="22"/>
                    <a:pt x="21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5"/>
                    <a:pt x="24" y="26"/>
                  </a:cubicBezTo>
                  <a:cubicBezTo>
                    <a:pt x="24" y="27"/>
                    <a:pt x="23" y="28"/>
                    <a:pt x="23" y="29"/>
                  </a:cubicBezTo>
                  <a:cubicBezTo>
                    <a:pt x="22" y="29"/>
                    <a:pt x="22" y="30"/>
                    <a:pt x="23" y="31"/>
                  </a:cubicBezTo>
                  <a:cubicBezTo>
                    <a:pt x="23" y="31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5" y="40"/>
                    <a:pt x="22" y="43"/>
                  </a:cubicBezTo>
                  <a:cubicBezTo>
                    <a:pt x="21" y="44"/>
                    <a:pt x="20" y="44"/>
                    <a:pt x="19" y="45"/>
                  </a:cubicBezTo>
                  <a:cubicBezTo>
                    <a:pt x="18" y="45"/>
                    <a:pt x="18" y="45"/>
                    <a:pt x="16" y="45"/>
                  </a:cubicBezTo>
                  <a:cubicBezTo>
                    <a:pt x="16" y="45"/>
                    <a:pt x="15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7" y="48"/>
                    <a:pt x="18" y="49"/>
                    <a:pt x="18" y="51"/>
                  </a:cubicBezTo>
                  <a:cubicBezTo>
                    <a:pt x="18" y="52"/>
                    <a:pt x="18" y="53"/>
                    <a:pt x="17" y="53"/>
                  </a:cubicBezTo>
                  <a:cubicBezTo>
                    <a:pt x="17" y="54"/>
                    <a:pt x="17" y="55"/>
                    <a:pt x="17" y="55"/>
                  </a:cubicBezTo>
                  <a:cubicBezTo>
                    <a:pt x="17" y="55"/>
                    <a:pt x="18" y="56"/>
                    <a:pt x="18" y="56"/>
                  </a:cubicBezTo>
                  <a:cubicBezTo>
                    <a:pt x="19" y="57"/>
                    <a:pt x="19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9"/>
                    <a:pt x="22" y="5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9"/>
                    <a:pt x="26" y="60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7" y="63"/>
                    <a:pt x="28" y="64"/>
                    <a:pt x="29" y="66"/>
                  </a:cubicBezTo>
                  <a:cubicBezTo>
                    <a:pt x="30" y="66"/>
                    <a:pt x="30" y="67"/>
                    <a:pt x="31" y="67"/>
                  </a:cubicBezTo>
                  <a:cubicBezTo>
                    <a:pt x="33" y="69"/>
                    <a:pt x="35" y="71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1" y="77"/>
                    <a:pt x="31" y="78"/>
                  </a:cubicBezTo>
                  <a:cubicBezTo>
                    <a:pt x="32" y="78"/>
                    <a:pt x="32" y="78"/>
                    <a:pt x="32" y="79"/>
                  </a:cubicBezTo>
                  <a:cubicBezTo>
                    <a:pt x="33" y="80"/>
                    <a:pt x="34" y="80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3"/>
                    <a:pt x="35" y="83"/>
                    <a:pt x="35" y="83"/>
                  </a:cubicBezTo>
                  <a:cubicBezTo>
                    <a:pt x="35" y="84"/>
                    <a:pt x="36" y="84"/>
                    <a:pt x="36" y="84"/>
                  </a:cubicBezTo>
                  <a:cubicBezTo>
                    <a:pt x="36" y="84"/>
                    <a:pt x="36" y="85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6"/>
                    <a:pt x="38" y="87"/>
                    <a:pt x="39" y="88"/>
                  </a:cubicBezTo>
                  <a:cubicBezTo>
                    <a:pt x="39" y="89"/>
                    <a:pt x="39" y="90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3"/>
                    <a:pt x="39" y="94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9" y="97"/>
                    <a:pt x="39" y="98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100"/>
                    <a:pt x="39" y="101"/>
                    <a:pt x="39" y="101"/>
                  </a:cubicBezTo>
                  <a:cubicBezTo>
                    <a:pt x="39" y="102"/>
                    <a:pt x="39" y="102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1" y="103"/>
                    <a:pt x="42" y="103"/>
                    <a:pt x="42" y="104"/>
                  </a:cubicBezTo>
                  <a:cubicBezTo>
                    <a:pt x="43" y="104"/>
                    <a:pt x="43" y="105"/>
                    <a:pt x="44" y="106"/>
                  </a:cubicBezTo>
                  <a:cubicBezTo>
                    <a:pt x="44" y="107"/>
                    <a:pt x="45" y="108"/>
                    <a:pt x="45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110"/>
                    <a:pt x="45" y="111"/>
                    <a:pt x="44" y="112"/>
                  </a:cubicBezTo>
                  <a:cubicBezTo>
                    <a:pt x="44" y="112"/>
                    <a:pt x="43" y="112"/>
                    <a:pt x="43" y="112"/>
                  </a:cubicBezTo>
                  <a:cubicBezTo>
                    <a:pt x="42" y="114"/>
                    <a:pt x="42" y="116"/>
                    <a:pt x="42" y="118"/>
                  </a:cubicBezTo>
                  <a:cubicBezTo>
                    <a:pt x="42" y="118"/>
                    <a:pt x="42" y="118"/>
                    <a:pt x="42" y="119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38" y="121"/>
                    <a:pt x="38" y="122"/>
                    <a:pt x="38" y="123"/>
                  </a:cubicBezTo>
                  <a:cubicBezTo>
                    <a:pt x="38" y="124"/>
                    <a:pt x="38" y="125"/>
                    <a:pt x="38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7"/>
                    <a:pt x="38" y="127"/>
                    <a:pt x="38" y="128"/>
                  </a:cubicBezTo>
                  <a:cubicBezTo>
                    <a:pt x="40" y="129"/>
                    <a:pt x="40" y="132"/>
                    <a:pt x="39" y="134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9" y="136"/>
                    <a:pt x="39" y="136"/>
                    <a:pt x="39" y="137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39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2" y="137"/>
                  </a:cubicBezTo>
                  <a:cubicBezTo>
                    <a:pt x="44" y="138"/>
                    <a:pt x="45" y="140"/>
                    <a:pt x="46" y="142"/>
                  </a:cubicBezTo>
                  <a:cubicBezTo>
                    <a:pt x="46" y="143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7" y="144"/>
                    <a:pt x="47" y="144"/>
                  </a:cubicBezTo>
                  <a:cubicBezTo>
                    <a:pt x="47" y="142"/>
                    <a:pt x="48" y="141"/>
                    <a:pt x="50" y="142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3" y="143"/>
                    <a:pt x="53" y="143"/>
                    <a:pt x="54" y="143"/>
                  </a:cubicBezTo>
                  <a:cubicBezTo>
                    <a:pt x="54" y="143"/>
                    <a:pt x="54" y="143"/>
                    <a:pt x="55" y="143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45"/>
                    <a:pt x="56" y="147"/>
                    <a:pt x="57" y="147"/>
                  </a:cubicBezTo>
                  <a:cubicBezTo>
                    <a:pt x="57" y="148"/>
                    <a:pt x="56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46"/>
                    <a:pt x="57" y="146"/>
                    <a:pt x="58" y="146"/>
                  </a:cubicBezTo>
                  <a:cubicBezTo>
                    <a:pt x="59" y="145"/>
                    <a:pt x="61" y="144"/>
                    <a:pt x="63" y="143"/>
                  </a:cubicBezTo>
                  <a:cubicBezTo>
                    <a:pt x="63" y="143"/>
                    <a:pt x="64" y="143"/>
                    <a:pt x="65" y="143"/>
                  </a:cubicBezTo>
                  <a:cubicBezTo>
                    <a:pt x="65" y="144"/>
                    <a:pt x="66" y="144"/>
                    <a:pt x="67" y="144"/>
                  </a:cubicBezTo>
                  <a:cubicBezTo>
                    <a:pt x="67" y="145"/>
                    <a:pt x="67" y="146"/>
                    <a:pt x="68" y="147"/>
                  </a:cubicBezTo>
                  <a:cubicBezTo>
                    <a:pt x="68" y="148"/>
                    <a:pt x="67" y="150"/>
                    <a:pt x="66" y="151"/>
                  </a:cubicBezTo>
                  <a:cubicBezTo>
                    <a:pt x="65" y="152"/>
                    <a:pt x="65" y="153"/>
                    <a:pt x="65" y="153"/>
                  </a:cubicBezTo>
                  <a:cubicBezTo>
                    <a:pt x="65" y="153"/>
                    <a:pt x="65" y="153"/>
                    <a:pt x="66" y="153"/>
                  </a:cubicBezTo>
                  <a:cubicBezTo>
                    <a:pt x="66" y="154"/>
                    <a:pt x="67" y="154"/>
                    <a:pt x="68" y="154"/>
                  </a:cubicBezTo>
                  <a:cubicBezTo>
                    <a:pt x="69" y="154"/>
                    <a:pt x="69" y="154"/>
                    <a:pt x="70" y="154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2" y="154"/>
                    <a:pt x="73" y="155"/>
                    <a:pt x="74" y="154"/>
                  </a:cubicBezTo>
                  <a:cubicBezTo>
                    <a:pt x="74" y="154"/>
                    <a:pt x="74" y="153"/>
                    <a:pt x="73" y="153"/>
                  </a:cubicBezTo>
                  <a:cubicBezTo>
                    <a:pt x="73" y="152"/>
                    <a:pt x="73" y="150"/>
                    <a:pt x="73" y="149"/>
                  </a:cubicBezTo>
                  <a:cubicBezTo>
                    <a:pt x="73" y="148"/>
                    <a:pt x="74" y="147"/>
                    <a:pt x="75" y="146"/>
                  </a:cubicBezTo>
                  <a:cubicBezTo>
                    <a:pt x="76" y="145"/>
                    <a:pt x="77" y="145"/>
                    <a:pt x="78" y="145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8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1" y="149"/>
                    <a:pt x="82" y="149"/>
                    <a:pt x="82" y="149"/>
                  </a:cubicBezTo>
                  <a:cubicBezTo>
                    <a:pt x="82" y="149"/>
                    <a:pt x="82" y="149"/>
                    <a:pt x="83" y="149"/>
                  </a:cubicBezTo>
                  <a:cubicBezTo>
                    <a:pt x="84" y="148"/>
                    <a:pt x="85" y="147"/>
                    <a:pt x="87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9" y="148"/>
                    <a:pt x="89" y="147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0" y="145"/>
                    <a:pt x="90" y="145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2" y="143"/>
                    <a:pt x="93" y="143"/>
                    <a:pt x="94" y="143"/>
                  </a:cubicBezTo>
                  <a:cubicBezTo>
                    <a:pt x="95" y="143"/>
                    <a:pt x="96" y="143"/>
                    <a:pt x="96" y="144"/>
                  </a:cubicBezTo>
                  <a:cubicBezTo>
                    <a:pt x="97" y="144"/>
                    <a:pt x="97" y="145"/>
                    <a:pt x="98" y="146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8" y="147"/>
                    <a:pt x="97" y="147"/>
                    <a:pt x="97" y="148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51"/>
                    <a:pt x="97" y="150"/>
                    <a:pt x="97" y="150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9" y="148"/>
                    <a:pt x="100" y="148"/>
                    <a:pt x="101" y="148"/>
                  </a:cubicBezTo>
                  <a:cubicBezTo>
                    <a:pt x="102" y="148"/>
                    <a:pt x="103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6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9" y="148"/>
                    <a:pt x="110" y="148"/>
                  </a:cubicBezTo>
                  <a:cubicBezTo>
                    <a:pt x="111" y="148"/>
                    <a:pt x="112" y="148"/>
                    <a:pt x="113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149"/>
                    <a:pt x="114" y="149"/>
                    <a:pt x="114" y="149"/>
                  </a:cubicBezTo>
                  <a:cubicBezTo>
                    <a:pt x="115" y="149"/>
                    <a:pt x="115" y="149"/>
                    <a:pt x="116" y="149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2"/>
                    <a:pt x="119" y="152"/>
                    <a:pt x="120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3" y="157"/>
                  </a:cubicBezTo>
                  <a:cubicBezTo>
                    <a:pt x="124" y="158"/>
                    <a:pt x="124" y="158"/>
                    <a:pt x="126" y="158"/>
                  </a:cubicBezTo>
                  <a:cubicBezTo>
                    <a:pt x="129" y="159"/>
                    <a:pt x="130" y="161"/>
                    <a:pt x="131" y="163"/>
                  </a:cubicBezTo>
                  <a:cubicBezTo>
                    <a:pt x="131" y="163"/>
                    <a:pt x="131" y="163"/>
                    <a:pt x="131" y="163"/>
                  </a:cubicBezTo>
                  <a:cubicBezTo>
                    <a:pt x="131" y="164"/>
                    <a:pt x="131" y="164"/>
                    <a:pt x="131" y="165"/>
                  </a:cubicBezTo>
                  <a:cubicBezTo>
                    <a:pt x="132" y="165"/>
                    <a:pt x="132" y="165"/>
                    <a:pt x="132" y="165"/>
                  </a:cubicBezTo>
                  <a:cubicBezTo>
                    <a:pt x="132" y="166"/>
                    <a:pt x="133" y="167"/>
                    <a:pt x="133" y="169"/>
                  </a:cubicBezTo>
                  <a:cubicBezTo>
                    <a:pt x="133" y="170"/>
                    <a:pt x="133" y="170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2"/>
                    <a:pt x="132" y="172"/>
                  </a:cubicBezTo>
                  <a:cubicBezTo>
                    <a:pt x="132" y="172"/>
                    <a:pt x="133" y="172"/>
                    <a:pt x="133" y="172"/>
                  </a:cubicBezTo>
                  <a:cubicBezTo>
                    <a:pt x="134" y="172"/>
                    <a:pt x="135" y="173"/>
                    <a:pt x="136" y="174"/>
                  </a:cubicBezTo>
                  <a:cubicBezTo>
                    <a:pt x="137" y="175"/>
                    <a:pt x="137" y="176"/>
                    <a:pt x="137" y="177"/>
                  </a:cubicBezTo>
                  <a:cubicBezTo>
                    <a:pt x="137" y="177"/>
                    <a:pt x="137" y="177"/>
                    <a:pt x="137" y="177"/>
                  </a:cubicBezTo>
                  <a:cubicBezTo>
                    <a:pt x="137" y="178"/>
                    <a:pt x="138" y="178"/>
                    <a:pt x="139" y="178"/>
                  </a:cubicBezTo>
                  <a:cubicBezTo>
                    <a:pt x="141" y="178"/>
                    <a:pt x="143" y="178"/>
                    <a:pt x="144" y="179"/>
                  </a:cubicBezTo>
                  <a:cubicBezTo>
                    <a:pt x="145" y="180"/>
                    <a:pt x="146" y="182"/>
                    <a:pt x="146" y="183"/>
                  </a:cubicBezTo>
                  <a:cubicBezTo>
                    <a:pt x="147" y="185"/>
                    <a:pt x="147" y="187"/>
                    <a:pt x="147" y="188"/>
                  </a:cubicBezTo>
                  <a:cubicBezTo>
                    <a:pt x="147" y="189"/>
                    <a:pt x="147" y="191"/>
                    <a:pt x="147" y="192"/>
                  </a:cubicBezTo>
                  <a:cubicBezTo>
                    <a:pt x="147" y="195"/>
                    <a:pt x="147" y="198"/>
                    <a:pt x="148" y="199"/>
                  </a:cubicBezTo>
                  <a:cubicBezTo>
                    <a:pt x="148" y="199"/>
                    <a:pt x="148" y="199"/>
                    <a:pt x="148" y="199"/>
                  </a:cubicBezTo>
                  <a:cubicBezTo>
                    <a:pt x="148" y="200"/>
                    <a:pt x="149" y="200"/>
                    <a:pt x="150" y="199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54" y="198"/>
                    <a:pt x="157" y="197"/>
                    <a:pt x="161" y="197"/>
                  </a:cubicBezTo>
                  <a:cubicBezTo>
                    <a:pt x="165" y="197"/>
                    <a:pt x="169" y="198"/>
                    <a:pt x="172" y="199"/>
                  </a:cubicBezTo>
                  <a:cubicBezTo>
                    <a:pt x="173" y="200"/>
                    <a:pt x="173" y="200"/>
                    <a:pt x="173" y="200"/>
                  </a:cubicBezTo>
                  <a:cubicBezTo>
                    <a:pt x="173" y="200"/>
                    <a:pt x="173" y="200"/>
                    <a:pt x="173" y="200"/>
                  </a:cubicBezTo>
                  <a:cubicBezTo>
                    <a:pt x="175" y="201"/>
                    <a:pt x="177" y="203"/>
                    <a:pt x="178" y="204"/>
                  </a:cubicBezTo>
                  <a:cubicBezTo>
                    <a:pt x="180" y="206"/>
                    <a:pt x="182" y="207"/>
                    <a:pt x="184" y="208"/>
                  </a:cubicBezTo>
                  <a:cubicBezTo>
                    <a:pt x="185" y="208"/>
                    <a:pt x="186" y="208"/>
                    <a:pt x="187" y="207"/>
                  </a:cubicBezTo>
                  <a:cubicBezTo>
                    <a:pt x="187" y="207"/>
                    <a:pt x="187" y="207"/>
                    <a:pt x="187" y="207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90" y="206"/>
                    <a:pt x="191" y="206"/>
                    <a:pt x="192" y="206"/>
                  </a:cubicBezTo>
                  <a:cubicBezTo>
                    <a:pt x="193" y="206"/>
                    <a:pt x="194" y="205"/>
                    <a:pt x="195" y="205"/>
                  </a:cubicBezTo>
                  <a:cubicBezTo>
                    <a:pt x="195" y="205"/>
                    <a:pt x="195" y="205"/>
                    <a:pt x="195" y="205"/>
                  </a:cubicBezTo>
                  <a:cubicBezTo>
                    <a:pt x="196" y="205"/>
                    <a:pt x="198" y="204"/>
                    <a:pt x="200" y="202"/>
                  </a:cubicBezTo>
                  <a:cubicBezTo>
                    <a:pt x="202" y="201"/>
                    <a:pt x="203" y="200"/>
                    <a:pt x="204" y="198"/>
                  </a:cubicBezTo>
                  <a:cubicBezTo>
                    <a:pt x="204" y="197"/>
                    <a:pt x="204" y="196"/>
                    <a:pt x="205" y="195"/>
                  </a:cubicBezTo>
                  <a:cubicBezTo>
                    <a:pt x="205" y="194"/>
                    <a:pt x="205" y="193"/>
                    <a:pt x="204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4" y="189"/>
                    <a:pt x="204" y="186"/>
                    <a:pt x="206" y="184"/>
                  </a:cubicBezTo>
                  <a:cubicBezTo>
                    <a:pt x="207" y="183"/>
                    <a:pt x="208" y="182"/>
                    <a:pt x="209" y="182"/>
                  </a:cubicBezTo>
                  <a:cubicBezTo>
                    <a:pt x="210" y="181"/>
                    <a:pt x="211" y="181"/>
                    <a:pt x="211" y="180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1" y="180"/>
                    <a:pt x="211" y="179"/>
                    <a:pt x="211" y="179"/>
                  </a:cubicBezTo>
                  <a:cubicBezTo>
                    <a:pt x="211" y="178"/>
                    <a:pt x="211" y="178"/>
                    <a:pt x="210" y="178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8" y="178"/>
                    <a:pt x="208" y="178"/>
                    <a:pt x="208" y="17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05" y="176"/>
                    <a:pt x="205" y="173"/>
                    <a:pt x="206" y="171"/>
                  </a:cubicBezTo>
                  <a:cubicBezTo>
                    <a:pt x="206" y="170"/>
                    <a:pt x="206" y="169"/>
                    <a:pt x="206" y="169"/>
                  </a:cubicBezTo>
                  <a:cubicBezTo>
                    <a:pt x="203" y="168"/>
                    <a:pt x="203" y="168"/>
                    <a:pt x="203" y="168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6" y="166"/>
                    <a:pt x="207" y="165"/>
                    <a:pt x="207" y="165"/>
                  </a:cubicBezTo>
                  <a:cubicBezTo>
                    <a:pt x="208" y="164"/>
                    <a:pt x="209" y="164"/>
                    <a:pt x="209" y="163"/>
                  </a:cubicBezTo>
                  <a:cubicBezTo>
                    <a:pt x="209" y="161"/>
                    <a:pt x="208" y="160"/>
                    <a:pt x="207" y="160"/>
                  </a:cubicBezTo>
                  <a:cubicBezTo>
                    <a:pt x="207" y="159"/>
                    <a:pt x="207" y="159"/>
                    <a:pt x="206" y="159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6" y="158"/>
                    <a:pt x="205" y="158"/>
                    <a:pt x="205" y="157"/>
                  </a:cubicBezTo>
                  <a:cubicBezTo>
                    <a:pt x="204" y="157"/>
                    <a:pt x="204" y="157"/>
                    <a:pt x="203" y="157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1" y="157"/>
                    <a:pt x="200" y="158"/>
                    <a:pt x="199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8" y="154"/>
                    <a:pt x="198" y="153"/>
                    <a:pt x="199" y="153"/>
                  </a:cubicBezTo>
                  <a:cubicBezTo>
                    <a:pt x="199" y="152"/>
                    <a:pt x="200" y="152"/>
                    <a:pt x="200" y="151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3" y="150"/>
                    <a:pt x="205" y="151"/>
                    <a:pt x="207" y="151"/>
                  </a:cubicBezTo>
                  <a:cubicBezTo>
                    <a:pt x="208" y="152"/>
                    <a:pt x="208" y="152"/>
                    <a:pt x="209" y="152"/>
                  </a:cubicBezTo>
                  <a:cubicBezTo>
                    <a:pt x="210" y="152"/>
                    <a:pt x="212" y="152"/>
                    <a:pt x="213" y="152"/>
                  </a:cubicBezTo>
                  <a:cubicBezTo>
                    <a:pt x="214" y="152"/>
                    <a:pt x="215" y="152"/>
                    <a:pt x="217" y="152"/>
                  </a:cubicBezTo>
                  <a:cubicBezTo>
                    <a:pt x="217" y="152"/>
                    <a:pt x="218" y="152"/>
                    <a:pt x="219" y="152"/>
                  </a:cubicBezTo>
                  <a:cubicBezTo>
                    <a:pt x="219" y="152"/>
                    <a:pt x="219" y="152"/>
                    <a:pt x="219" y="152"/>
                  </a:cubicBezTo>
                  <a:cubicBezTo>
                    <a:pt x="220" y="152"/>
                    <a:pt x="221" y="152"/>
                    <a:pt x="222" y="152"/>
                  </a:cubicBezTo>
                  <a:cubicBezTo>
                    <a:pt x="223" y="151"/>
                    <a:pt x="224" y="151"/>
                    <a:pt x="225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26" y="149"/>
                    <a:pt x="227" y="149"/>
                    <a:pt x="228" y="148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29" y="147"/>
                    <a:pt x="230" y="147"/>
                    <a:pt x="230" y="1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2" y="146"/>
                    <a:pt x="233" y="145"/>
                    <a:pt x="235" y="144"/>
                  </a:cubicBezTo>
                  <a:cubicBezTo>
                    <a:pt x="237" y="143"/>
                    <a:pt x="240" y="143"/>
                    <a:pt x="243" y="143"/>
                  </a:cubicBezTo>
                  <a:cubicBezTo>
                    <a:pt x="243" y="143"/>
                    <a:pt x="243" y="143"/>
                    <a:pt x="244" y="143"/>
                  </a:cubicBezTo>
                  <a:cubicBezTo>
                    <a:pt x="244" y="147"/>
                    <a:pt x="244" y="147"/>
                    <a:pt x="244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7E72CCB6-E14C-4D46-BDD2-4D847D7FA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833" y="4799210"/>
              <a:ext cx="844385" cy="623796"/>
            </a:xfrm>
            <a:custGeom>
              <a:avLst/>
              <a:gdLst>
                <a:gd name="T0" fmla="*/ 230 w 233"/>
                <a:gd name="T1" fmla="*/ 94 h 172"/>
                <a:gd name="T2" fmla="*/ 222 w 233"/>
                <a:gd name="T3" fmla="*/ 90 h 172"/>
                <a:gd name="T4" fmla="*/ 209 w 233"/>
                <a:gd name="T5" fmla="*/ 86 h 172"/>
                <a:gd name="T6" fmla="*/ 206 w 233"/>
                <a:gd name="T7" fmla="*/ 75 h 172"/>
                <a:gd name="T8" fmla="*/ 204 w 233"/>
                <a:gd name="T9" fmla="*/ 56 h 172"/>
                <a:gd name="T10" fmla="*/ 195 w 233"/>
                <a:gd name="T11" fmla="*/ 47 h 172"/>
                <a:gd name="T12" fmla="*/ 185 w 233"/>
                <a:gd name="T13" fmla="*/ 44 h 172"/>
                <a:gd name="T14" fmla="*/ 185 w 233"/>
                <a:gd name="T15" fmla="*/ 35 h 172"/>
                <a:gd name="T16" fmla="*/ 172 w 233"/>
                <a:gd name="T17" fmla="*/ 27 h 172"/>
                <a:gd name="T18" fmla="*/ 164 w 233"/>
                <a:gd name="T19" fmla="*/ 22 h 172"/>
                <a:gd name="T20" fmla="*/ 155 w 233"/>
                <a:gd name="T21" fmla="*/ 24 h 172"/>
                <a:gd name="T22" fmla="*/ 145 w 233"/>
                <a:gd name="T23" fmla="*/ 23 h 172"/>
                <a:gd name="T24" fmla="*/ 142 w 233"/>
                <a:gd name="T25" fmla="*/ 29 h 172"/>
                <a:gd name="T26" fmla="*/ 134 w 233"/>
                <a:gd name="T27" fmla="*/ 32 h 172"/>
                <a:gd name="T28" fmla="*/ 130 w 233"/>
                <a:gd name="T29" fmla="*/ 22 h 172"/>
                <a:gd name="T30" fmla="*/ 122 w 233"/>
                <a:gd name="T31" fmla="*/ 22 h 172"/>
                <a:gd name="T32" fmla="*/ 120 w 233"/>
                <a:gd name="T33" fmla="*/ 10 h 172"/>
                <a:gd name="T34" fmla="*/ 110 w 233"/>
                <a:gd name="T35" fmla="*/ 6 h 172"/>
                <a:gd name="T36" fmla="*/ 95 w 233"/>
                <a:gd name="T37" fmla="*/ 5 h 172"/>
                <a:gd name="T38" fmla="*/ 86 w 233"/>
                <a:gd name="T39" fmla="*/ 6 h 172"/>
                <a:gd name="T40" fmla="*/ 75 w 233"/>
                <a:gd name="T41" fmla="*/ 9 h 172"/>
                <a:gd name="T42" fmla="*/ 72 w 233"/>
                <a:gd name="T43" fmla="*/ 12 h 172"/>
                <a:gd name="T44" fmla="*/ 65 w 233"/>
                <a:gd name="T45" fmla="*/ 10 h 172"/>
                <a:gd name="T46" fmla="*/ 55 w 233"/>
                <a:gd name="T47" fmla="*/ 6 h 172"/>
                <a:gd name="T48" fmla="*/ 46 w 233"/>
                <a:gd name="T49" fmla="*/ 9 h 172"/>
                <a:gd name="T50" fmla="*/ 39 w 233"/>
                <a:gd name="T51" fmla="*/ 9 h 172"/>
                <a:gd name="T52" fmla="*/ 20 w 233"/>
                <a:gd name="T53" fmla="*/ 3 h 172"/>
                <a:gd name="T54" fmla="*/ 9 w 233"/>
                <a:gd name="T55" fmla="*/ 2 h 172"/>
                <a:gd name="T56" fmla="*/ 0 w 233"/>
                <a:gd name="T57" fmla="*/ 8 h 172"/>
                <a:gd name="T58" fmla="*/ 6 w 233"/>
                <a:gd name="T59" fmla="*/ 21 h 172"/>
                <a:gd name="T60" fmla="*/ 19 w 233"/>
                <a:gd name="T61" fmla="*/ 36 h 172"/>
                <a:gd name="T62" fmla="*/ 16 w 233"/>
                <a:gd name="T63" fmla="*/ 39 h 172"/>
                <a:gd name="T64" fmla="*/ 22 w 233"/>
                <a:gd name="T65" fmla="*/ 47 h 172"/>
                <a:gd name="T66" fmla="*/ 23 w 233"/>
                <a:gd name="T67" fmla="*/ 55 h 172"/>
                <a:gd name="T68" fmla="*/ 25 w 233"/>
                <a:gd name="T69" fmla="*/ 65 h 172"/>
                <a:gd name="T70" fmla="*/ 29 w 233"/>
                <a:gd name="T71" fmla="*/ 73 h 172"/>
                <a:gd name="T72" fmla="*/ 23 w 233"/>
                <a:gd name="T73" fmla="*/ 91 h 172"/>
                <a:gd name="T74" fmla="*/ 28 w 233"/>
                <a:gd name="T75" fmla="*/ 101 h 172"/>
                <a:gd name="T76" fmla="*/ 37 w 233"/>
                <a:gd name="T77" fmla="*/ 106 h 172"/>
                <a:gd name="T78" fmla="*/ 41 w 233"/>
                <a:gd name="T79" fmla="*/ 107 h 172"/>
                <a:gd name="T80" fmla="*/ 53 w 233"/>
                <a:gd name="T81" fmla="*/ 109 h 172"/>
                <a:gd name="T82" fmla="*/ 62 w 233"/>
                <a:gd name="T83" fmla="*/ 118 h 172"/>
                <a:gd name="T84" fmla="*/ 65 w 233"/>
                <a:gd name="T85" fmla="*/ 113 h 172"/>
                <a:gd name="T86" fmla="*/ 74 w 233"/>
                <a:gd name="T87" fmla="*/ 112 h 172"/>
                <a:gd name="T88" fmla="*/ 82 w 233"/>
                <a:gd name="T89" fmla="*/ 110 h 172"/>
                <a:gd name="T90" fmla="*/ 86 w 233"/>
                <a:gd name="T91" fmla="*/ 112 h 172"/>
                <a:gd name="T92" fmla="*/ 100 w 233"/>
                <a:gd name="T93" fmla="*/ 112 h 172"/>
                <a:gd name="T94" fmla="*/ 112 w 233"/>
                <a:gd name="T95" fmla="*/ 122 h 172"/>
                <a:gd name="T96" fmla="*/ 118 w 233"/>
                <a:gd name="T97" fmla="*/ 135 h 172"/>
                <a:gd name="T98" fmla="*/ 130 w 233"/>
                <a:gd name="T99" fmla="*/ 142 h 172"/>
                <a:gd name="T100" fmla="*/ 159 w 233"/>
                <a:gd name="T101" fmla="*/ 163 h 172"/>
                <a:gd name="T102" fmla="*/ 176 w 233"/>
                <a:gd name="T103" fmla="*/ 170 h 172"/>
                <a:gd name="T104" fmla="*/ 193 w 233"/>
                <a:gd name="T105" fmla="*/ 154 h 172"/>
                <a:gd name="T106" fmla="*/ 195 w 233"/>
                <a:gd name="T107" fmla="*/ 138 h 172"/>
                <a:gd name="T108" fmla="*/ 198 w 233"/>
                <a:gd name="T109" fmla="*/ 124 h 172"/>
                <a:gd name="T110" fmla="*/ 187 w 233"/>
                <a:gd name="T111" fmla="*/ 117 h 172"/>
                <a:gd name="T112" fmla="*/ 203 w 233"/>
                <a:gd name="T113" fmla="*/ 116 h 172"/>
                <a:gd name="T114" fmla="*/ 222 w 233"/>
                <a:gd name="T115" fmla="*/ 108 h 172"/>
                <a:gd name="T116" fmla="*/ 232 w 233"/>
                <a:gd name="T117" fmla="*/ 10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" h="172">
                  <a:moveTo>
                    <a:pt x="230" y="102"/>
                  </a:moveTo>
                  <a:cubicBezTo>
                    <a:pt x="230" y="100"/>
                    <a:pt x="230" y="99"/>
                    <a:pt x="230" y="97"/>
                  </a:cubicBezTo>
                  <a:cubicBezTo>
                    <a:pt x="230" y="96"/>
                    <a:pt x="229" y="95"/>
                    <a:pt x="230" y="94"/>
                  </a:cubicBezTo>
                  <a:cubicBezTo>
                    <a:pt x="230" y="92"/>
                    <a:pt x="231" y="91"/>
                    <a:pt x="230" y="90"/>
                  </a:cubicBezTo>
                  <a:cubicBezTo>
                    <a:pt x="229" y="90"/>
                    <a:pt x="227" y="89"/>
                    <a:pt x="226" y="89"/>
                  </a:cubicBezTo>
                  <a:cubicBezTo>
                    <a:pt x="224" y="89"/>
                    <a:pt x="224" y="90"/>
                    <a:pt x="222" y="90"/>
                  </a:cubicBezTo>
                  <a:cubicBezTo>
                    <a:pt x="222" y="90"/>
                    <a:pt x="222" y="89"/>
                    <a:pt x="222" y="89"/>
                  </a:cubicBezTo>
                  <a:cubicBezTo>
                    <a:pt x="219" y="88"/>
                    <a:pt x="217" y="88"/>
                    <a:pt x="215" y="87"/>
                  </a:cubicBezTo>
                  <a:cubicBezTo>
                    <a:pt x="213" y="85"/>
                    <a:pt x="211" y="85"/>
                    <a:pt x="209" y="86"/>
                  </a:cubicBezTo>
                  <a:cubicBezTo>
                    <a:pt x="206" y="86"/>
                    <a:pt x="205" y="85"/>
                    <a:pt x="204" y="82"/>
                  </a:cubicBezTo>
                  <a:cubicBezTo>
                    <a:pt x="204" y="81"/>
                    <a:pt x="204" y="79"/>
                    <a:pt x="204" y="78"/>
                  </a:cubicBezTo>
                  <a:cubicBezTo>
                    <a:pt x="205" y="77"/>
                    <a:pt x="206" y="77"/>
                    <a:pt x="206" y="75"/>
                  </a:cubicBezTo>
                  <a:cubicBezTo>
                    <a:pt x="200" y="75"/>
                    <a:pt x="203" y="68"/>
                    <a:pt x="202" y="66"/>
                  </a:cubicBezTo>
                  <a:cubicBezTo>
                    <a:pt x="201" y="63"/>
                    <a:pt x="201" y="63"/>
                    <a:pt x="203" y="61"/>
                  </a:cubicBezTo>
                  <a:cubicBezTo>
                    <a:pt x="204" y="60"/>
                    <a:pt x="204" y="58"/>
                    <a:pt x="204" y="56"/>
                  </a:cubicBezTo>
                  <a:cubicBezTo>
                    <a:pt x="202" y="55"/>
                    <a:pt x="202" y="56"/>
                    <a:pt x="200" y="56"/>
                  </a:cubicBezTo>
                  <a:cubicBezTo>
                    <a:pt x="199" y="56"/>
                    <a:pt x="197" y="56"/>
                    <a:pt x="197" y="55"/>
                  </a:cubicBezTo>
                  <a:cubicBezTo>
                    <a:pt x="194" y="53"/>
                    <a:pt x="194" y="50"/>
                    <a:pt x="195" y="47"/>
                  </a:cubicBezTo>
                  <a:cubicBezTo>
                    <a:pt x="195" y="46"/>
                    <a:pt x="197" y="44"/>
                    <a:pt x="196" y="43"/>
                  </a:cubicBezTo>
                  <a:cubicBezTo>
                    <a:pt x="195" y="43"/>
                    <a:pt x="193" y="43"/>
                    <a:pt x="192" y="44"/>
                  </a:cubicBezTo>
                  <a:cubicBezTo>
                    <a:pt x="190" y="44"/>
                    <a:pt x="188" y="45"/>
                    <a:pt x="185" y="44"/>
                  </a:cubicBezTo>
                  <a:cubicBezTo>
                    <a:pt x="184" y="43"/>
                    <a:pt x="183" y="41"/>
                    <a:pt x="183" y="38"/>
                  </a:cubicBezTo>
                  <a:cubicBezTo>
                    <a:pt x="184" y="37"/>
                    <a:pt x="184" y="37"/>
                    <a:pt x="184" y="36"/>
                  </a:cubicBezTo>
                  <a:cubicBezTo>
                    <a:pt x="185" y="36"/>
                    <a:pt x="185" y="36"/>
                    <a:pt x="185" y="35"/>
                  </a:cubicBezTo>
                  <a:cubicBezTo>
                    <a:pt x="185" y="34"/>
                    <a:pt x="184" y="33"/>
                    <a:pt x="183" y="32"/>
                  </a:cubicBezTo>
                  <a:cubicBezTo>
                    <a:pt x="182" y="31"/>
                    <a:pt x="180" y="29"/>
                    <a:pt x="179" y="28"/>
                  </a:cubicBezTo>
                  <a:cubicBezTo>
                    <a:pt x="176" y="27"/>
                    <a:pt x="175" y="27"/>
                    <a:pt x="172" y="27"/>
                  </a:cubicBezTo>
                  <a:cubicBezTo>
                    <a:pt x="171" y="27"/>
                    <a:pt x="170" y="28"/>
                    <a:pt x="168" y="28"/>
                  </a:cubicBezTo>
                  <a:cubicBezTo>
                    <a:pt x="167" y="28"/>
                    <a:pt x="166" y="29"/>
                    <a:pt x="165" y="29"/>
                  </a:cubicBezTo>
                  <a:cubicBezTo>
                    <a:pt x="162" y="28"/>
                    <a:pt x="164" y="24"/>
                    <a:pt x="164" y="22"/>
                  </a:cubicBezTo>
                  <a:cubicBezTo>
                    <a:pt x="162" y="22"/>
                    <a:pt x="160" y="22"/>
                    <a:pt x="159" y="22"/>
                  </a:cubicBezTo>
                  <a:cubicBezTo>
                    <a:pt x="158" y="22"/>
                    <a:pt x="157" y="22"/>
                    <a:pt x="156" y="22"/>
                  </a:cubicBezTo>
                  <a:cubicBezTo>
                    <a:pt x="156" y="23"/>
                    <a:pt x="155" y="23"/>
                    <a:pt x="155" y="24"/>
                  </a:cubicBezTo>
                  <a:cubicBezTo>
                    <a:pt x="153" y="24"/>
                    <a:pt x="153" y="22"/>
                    <a:pt x="151" y="22"/>
                  </a:cubicBezTo>
                  <a:cubicBezTo>
                    <a:pt x="150" y="21"/>
                    <a:pt x="149" y="22"/>
                    <a:pt x="149" y="24"/>
                  </a:cubicBezTo>
                  <a:cubicBezTo>
                    <a:pt x="147" y="24"/>
                    <a:pt x="146" y="23"/>
                    <a:pt x="145" y="23"/>
                  </a:cubicBezTo>
                  <a:cubicBezTo>
                    <a:pt x="144" y="23"/>
                    <a:pt x="142" y="23"/>
                    <a:pt x="142" y="24"/>
                  </a:cubicBezTo>
                  <a:cubicBezTo>
                    <a:pt x="141" y="25"/>
                    <a:pt x="139" y="26"/>
                    <a:pt x="139" y="27"/>
                  </a:cubicBezTo>
                  <a:cubicBezTo>
                    <a:pt x="139" y="29"/>
                    <a:pt x="141" y="28"/>
                    <a:pt x="142" y="29"/>
                  </a:cubicBezTo>
                  <a:cubicBezTo>
                    <a:pt x="141" y="30"/>
                    <a:pt x="141" y="31"/>
                    <a:pt x="140" y="31"/>
                  </a:cubicBezTo>
                  <a:cubicBezTo>
                    <a:pt x="140" y="32"/>
                    <a:pt x="139" y="32"/>
                    <a:pt x="138" y="32"/>
                  </a:cubicBezTo>
                  <a:cubicBezTo>
                    <a:pt x="137" y="32"/>
                    <a:pt x="134" y="33"/>
                    <a:pt x="134" y="32"/>
                  </a:cubicBezTo>
                  <a:cubicBezTo>
                    <a:pt x="133" y="30"/>
                    <a:pt x="135" y="27"/>
                    <a:pt x="136" y="26"/>
                  </a:cubicBezTo>
                  <a:cubicBezTo>
                    <a:pt x="137" y="24"/>
                    <a:pt x="137" y="23"/>
                    <a:pt x="136" y="21"/>
                  </a:cubicBezTo>
                  <a:cubicBezTo>
                    <a:pt x="134" y="21"/>
                    <a:pt x="132" y="21"/>
                    <a:pt x="130" y="22"/>
                  </a:cubicBezTo>
                  <a:cubicBezTo>
                    <a:pt x="129" y="23"/>
                    <a:pt x="128" y="25"/>
                    <a:pt x="127" y="26"/>
                  </a:cubicBezTo>
                  <a:cubicBezTo>
                    <a:pt x="125" y="28"/>
                    <a:pt x="125" y="27"/>
                    <a:pt x="124" y="25"/>
                  </a:cubicBezTo>
                  <a:cubicBezTo>
                    <a:pt x="124" y="24"/>
                    <a:pt x="123" y="23"/>
                    <a:pt x="122" y="22"/>
                  </a:cubicBezTo>
                  <a:cubicBezTo>
                    <a:pt x="120" y="20"/>
                    <a:pt x="121" y="20"/>
                    <a:pt x="122" y="18"/>
                  </a:cubicBezTo>
                  <a:cubicBezTo>
                    <a:pt x="123" y="16"/>
                    <a:pt x="123" y="14"/>
                    <a:pt x="123" y="13"/>
                  </a:cubicBezTo>
                  <a:cubicBezTo>
                    <a:pt x="122" y="11"/>
                    <a:pt x="121" y="11"/>
                    <a:pt x="120" y="10"/>
                  </a:cubicBezTo>
                  <a:cubicBezTo>
                    <a:pt x="119" y="8"/>
                    <a:pt x="118" y="7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4" y="6"/>
                    <a:pt x="112" y="5"/>
                    <a:pt x="110" y="6"/>
                  </a:cubicBezTo>
                  <a:cubicBezTo>
                    <a:pt x="110" y="6"/>
                    <a:pt x="109" y="7"/>
                    <a:pt x="108" y="7"/>
                  </a:cubicBezTo>
                  <a:cubicBezTo>
                    <a:pt x="107" y="7"/>
                    <a:pt x="107" y="7"/>
                    <a:pt x="105" y="7"/>
                  </a:cubicBezTo>
                  <a:cubicBezTo>
                    <a:pt x="105" y="1"/>
                    <a:pt x="98" y="4"/>
                    <a:pt x="95" y="5"/>
                  </a:cubicBezTo>
                  <a:cubicBezTo>
                    <a:pt x="94" y="6"/>
                    <a:pt x="93" y="6"/>
                    <a:pt x="92" y="6"/>
                  </a:cubicBezTo>
                  <a:cubicBezTo>
                    <a:pt x="91" y="6"/>
                    <a:pt x="90" y="5"/>
                    <a:pt x="89" y="6"/>
                  </a:cubicBezTo>
                  <a:cubicBezTo>
                    <a:pt x="88" y="6"/>
                    <a:pt x="88" y="7"/>
                    <a:pt x="86" y="6"/>
                  </a:cubicBezTo>
                  <a:cubicBezTo>
                    <a:pt x="85" y="6"/>
                    <a:pt x="85" y="5"/>
                    <a:pt x="84" y="4"/>
                  </a:cubicBezTo>
                  <a:cubicBezTo>
                    <a:pt x="83" y="3"/>
                    <a:pt x="81" y="5"/>
                    <a:pt x="79" y="5"/>
                  </a:cubicBezTo>
                  <a:cubicBezTo>
                    <a:pt x="77" y="6"/>
                    <a:pt x="74" y="7"/>
                    <a:pt x="75" y="9"/>
                  </a:cubicBezTo>
                  <a:cubicBezTo>
                    <a:pt x="75" y="10"/>
                    <a:pt x="76" y="10"/>
                    <a:pt x="76" y="11"/>
                  </a:cubicBezTo>
                  <a:cubicBezTo>
                    <a:pt x="76" y="12"/>
                    <a:pt x="75" y="13"/>
                    <a:pt x="74" y="13"/>
                  </a:cubicBezTo>
                  <a:cubicBezTo>
                    <a:pt x="73" y="13"/>
                    <a:pt x="73" y="12"/>
                    <a:pt x="72" y="12"/>
                  </a:cubicBezTo>
                  <a:cubicBezTo>
                    <a:pt x="71" y="12"/>
                    <a:pt x="70" y="12"/>
                    <a:pt x="69" y="12"/>
                  </a:cubicBezTo>
                  <a:cubicBezTo>
                    <a:pt x="68" y="12"/>
                    <a:pt x="67" y="13"/>
                    <a:pt x="66" y="12"/>
                  </a:cubicBezTo>
                  <a:cubicBezTo>
                    <a:pt x="66" y="12"/>
                    <a:pt x="65" y="11"/>
                    <a:pt x="65" y="10"/>
                  </a:cubicBezTo>
                  <a:cubicBezTo>
                    <a:pt x="63" y="9"/>
                    <a:pt x="62" y="11"/>
                    <a:pt x="60" y="10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8" y="6"/>
                    <a:pt x="56" y="8"/>
                    <a:pt x="55" y="6"/>
                  </a:cubicBezTo>
                  <a:cubicBezTo>
                    <a:pt x="53" y="5"/>
                    <a:pt x="54" y="1"/>
                    <a:pt x="53" y="1"/>
                  </a:cubicBezTo>
                  <a:cubicBezTo>
                    <a:pt x="51" y="0"/>
                    <a:pt x="49" y="3"/>
                    <a:pt x="48" y="4"/>
                  </a:cubicBezTo>
                  <a:cubicBezTo>
                    <a:pt x="48" y="6"/>
                    <a:pt x="47" y="7"/>
                    <a:pt x="46" y="9"/>
                  </a:cubicBezTo>
                  <a:cubicBezTo>
                    <a:pt x="45" y="9"/>
                    <a:pt x="44" y="12"/>
                    <a:pt x="42" y="12"/>
                  </a:cubicBezTo>
                  <a:cubicBezTo>
                    <a:pt x="42" y="12"/>
                    <a:pt x="41" y="11"/>
                    <a:pt x="41" y="10"/>
                  </a:cubicBezTo>
                  <a:cubicBezTo>
                    <a:pt x="40" y="10"/>
                    <a:pt x="39" y="10"/>
                    <a:pt x="39" y="9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2" y="4"/>
                    <a:pt x="30" y="6"/>
                    <a:pt x="28" y="5"/>
                  </a:cubicBezTo>
                  <a:cubicBezTo>
                    <a:pt x="29" y="2"/>
                    <a:pt x="22" y="3"/>
                    <a:pt x="20" y="3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4" y="4"/>
                    <a:pt x="13" y="4"/>
                    <a:pt x="12" y="3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2" y="6"/>
                    <a:pt x="0" y="6"/>
                    <a:pt x="0" y="8"/>
                  </a:cubicBezTo>
                  <a:cubicBezTo>
                    <a:pt x="1" y="10"/>
                    <a:pt x="3" y="10"/>
                    <a:pt x="3" y="13"/>
                  </a:cubicBezTo>
                  <a:cubicBezTo>
                    <a:pt x="3" y="14"/>
                    <a:pt x="1" y="16"/>
                    <a:pt x="2" y="18"/>
                  </a:cubicBezTo>
                  <a:cubicBezTo>
                    <a:pt x="2" y="19"/>
                    <a:pt x="5" y="20"/>
                    <a:pt x="6" y="21"/>
                  </a:cubicBezTo>
                  <a:cubicBezTo>
                    <a:pt x="7" y="22"/>
                    <a:pt x="8" y="23"/>
                    <a:pt x="10" y="21"/>
                  </a:cubicBezTo>
                  <a:cubicBezTo>
                    <a:pt x="12" y="24"/>
                    <a:pt x="13" y="26"/>
                    <a:pt x="15" y="29"/>
                  </a:cubicBezTo>
                  <a:cubicBezTo>
                    <a:pt x="17" y="31"/>
                    <a:pt x="21" y="32"/>
                    <a:pt x="19" y="36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7"/>
                  </a:cubicBezTo>
                  <a:cubicBezTo>
                    <a:pt x="17" y="36"/>
                    <a:pt x="16" y="38"/>
                    <a:pt x="16" y="39"/>
                  </a:cubicBezTo>
                  <a:cubicBezTo>
                    <a:pt x="16" y="41"/>
                    <a:pt x="17" y="41"/>
                    <a:pt x="18" y="42"/>
                  </a:cubicBezTo>
                  <a:cubicBezTo>
                    <a:pt x="19" y="43"/>
                    <a:pt x="19" y="44"/>
                    <a:pt x="20" y="45"/>
                  </a:cubicBezTo>
                  <a:cubicBezTo>
                    <a:pt x="20" y="46"/>
                    <a:pt x="21" y="46"/>
                    <a:pt x="22" y="47"/>
                  </a:cubicBezTo>
                  <a:cubicBezTo>
                    <a:pt x="23" y="49"/>
                    <a:pt x="26" y="51"/>
                    <a:pt x="22" y="52"/>
                  </a:cubicBezTo>
                  <a:cubicBezTo>
                    <a:pt x="21" y="53"/>
                    <a:pt x="19" y="53"/>
                    <a:pt x="20" y="54"/>
                  </a:cubicBezTo>
                  <a:cubicBezTo>
                    <a:pt x="20" y="55"/>
                    <a:pt x="22" y="55"/>
                    <a:pt x="23" y="55"/>
                  </a:cubicBezTo>
                  <a:cubicBezTo>
                    <a:pt x="24" y="56"/>
                    <a:pt x="24" y="57"/>
                    <a:pt x="25" y="59"/>
                  </a:cubicBezTo>
                  <a:cubicBezTo>
                    <a:pt x="25" y="60"/>
                    <a:pt x="24" y="60"/>
                    <a:pt x="24" y="62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6" y="67"/>
                    <a:pt x="27" y="66"/>
                    <a:pt x="28" y="67"/>
                  </a:cubicBezTo>
                  <a:cubicBezTo>
                    <a:pt x="29" y="68"/>
                    <a:pt x="30" y="70"/>
                    <a:pt x="30" y="71"/>
                  </a:cubicBezTo>
                  <a:cubicBezTo>
                    <a:pt x="31" y="72"/>
                    <a:pt x="30" y="72"/>
                    <a:pt x="29" y="73"/>
                  </a:cubicBezTo>
                  <a:cubicBezTo>
                    <a:pt x="27" y="76"/>
                    <a:pt x="27" y="78"/>
                    <a:pt x="27" y="81"/>
                  </a:cubicBezTo>
                  <a:cubicBezTo>
                    <a:pt x="24" y="81"/>
                    <a:pt x="24" y="82"/>
                    <a:pt x="24" y="85"/>
                  </a:cubicBezTo>
                  <a:cubicBezTo>
                    <a:pt x="24" y="87"/>
                    <a:pt x="24" y="89"/>
                    <a:pt x="23" y="91"/>
                  </a:cubicBezTo>
                  <a:cubicBezTo>
                    <a:pt x="26" y="92"/>
                    <a:pt x="25" y="96"/>
                    <a:pt x="25" y="97"/>
                  </a:cubicBezTo>
                  <a:cubicBezTo>
                    <a:pt x="24" y="99"/>
                    <a:pt x="24" y="99"/>
                    <a:pt x="25" y="100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31" y="102"/>
                    <a:pt x="31" y="105"/>
                    <a:pt x="32" y="107"/>
                  </a:cubicBezTo>
                  <a:cubicBezTo>
                    <a:pt x="32" y="108"/>
                    <a:pt x="33" y="109"/>
                    <a:pt x="34" y="108"/>
                  </a:cubicBezTo>
                  <a:cubicBezTo>
                    <a:pt x="35" y="108"/>
                    <a:pt x="35" y="105"/>
                    <a:pt x="37" y="106"/>
                  </a:cubicBezTo>
                  <a:cubicBezTo>
                    <a:pt x="37" y="107"/>
                    <a:pt x="37" y="108"/>
                    <a:pt x="38" y="109"/>
                  </a:cubicBezTo>
                  <a:cubicBezTo>
                    <a:pt x="39" y="109"/>
                    <a:pt x="40" y="108"/>
                    <a:pt x="40" y="107"/>
                  </a:cubicBezTo>
                  <a:cubicBezTo>
                    <a:pt x="40" y="106"/>
                    <a:pt x="41" y="106"/>
                    <a:pt x="41" y="107"/>
                  </a:cubicBezTo>
                  <a:cubicBezTo>
                    <a:pt x="41" y="108"/>
                    <a:pt x="42" y="111"/>
                    <a:pt x="43" y="111"/>
                  </a:cubicBezTo>
                  <a:cubicBezTo>
                    <a:pt x="44" y="112"/>
                    <a:pt x="45" y="110"/>
                    <a:pt x="46" y="109"/>
                  </a:cubicBezTo>
                  <a:cubicBezTo>
                    <a:pt x="47" y="107"/>
                    <a:pt x="52" y="106"/>
                    <a:pt x="53" y="109"/>
                  </a:cubicBezTo>
                  <a:cubicBezTo>
                    <a:pt x="53" y="112"/>
                    <a:pt x="47" y="116"/>
                    <a:pt x="52" y="117"/>
                  </a:cubicBezTo>
                  <a:cubicBezTo>
                    <a:pt x="54" y="117"/>
                    <a:pt x="55" y="117"/>
                    <a:pt x="57" y="118"/>
                  </a:cubicBezTo>
                  <a:cubicBezTo>
                    <a:pt x="58" y="118"/>
                    <a:pt x="61" y="119"/>
                    <a:pt x="62" y="118"/>
                  </a:cubicBezTo>
                  <a:cubicBezTo>
                    <a:pt x="63" y="116"/>
                    <a:pt x="61" y="113"/>
                    <a:pt x="61" y="112"/>
                  </a:cubicBezTo>
                  <a:cubicBezTo>
                    <a:pt x="62" y="109"/>
                    <a:pt x="63" y="109"/>
                    <a:pt x="65" y="109"/>
                  </a:cubicBezTo>
                  <a:cubicBezTo>
                    <a:pt x="65" y="110"/>
                    <a:pt x="65" y="111"/>
                    <a:pt x="65" y="113"/>
                  </a:cubicBezTo>
                  <a:cubicBezTo>
                    <a:pt x="67" y="113"/>
                    <a:pt x="68" y="113"/>
                    <a:pt x="69" y="113"/>
                  </a:cubicBezTo>
                  <a:cubicBezTo>
                    <a:pt x="71" y="113"/>
                    <a:pt x="72" y="110"/>
                    <a:pt x="73" y="111"/>
                  </a:cubicBezTo>
                  <a:cubicBezTo>
                    <a:pt x="73" y="112"/>
                    <a:pt x="73" y="112"/>
                    <a:pt x="74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7" y="115"/>
                    <a:pt x="78" y="109"/>
                    <a:pt x="78" y="107"/>
                  </a:cubicBezTo>
                  <a:cubicBezTo>
                    <a:pt x="81" y="107"/>
                    <a:pt x="84" y="106"/>
                    <a:pt x="82" y="110"/>
                  </a:cubicBezTo>
                  <a:cubicBezTo>
                    <a:pt x="82" y="111"/>
                    <a:pt x="81" y="111"/>
                    <a:pt x="82" y="113"/>
                  </a:cubicBezTo>
                  <a:cubicBezTo>
                    <a:pt x="82" y="114"/>
                    <a:pt x="83" y="115"/>
                    <a:pt x="84" y="115"/>
                  </a:cubicBezTo>
                  <a:cubicBezTo>
                    <a:pt x="85" y="114"/>
                    <a:pt x="86" y="113"/>
                    <a:pt x="86" y="112"/>
                  </a:cubicBezTo>
                  <a:cubicBezTo>
                    <a:pt x="88" y="111"/>
                    <a:pt x="88" y="111"/>
                    <a:pt x="90" y="112"/>
                  </a:cubicBezTo>
                  <a:cubicBezTo>
                    <a:pt x="92" y="113"/>
                    <a:pt x="93" y="112"/>
                    <a:pt x="95" y="112"/>
                  </a:cubicBezTo>
                  <a:cubicBezTo>
                    <a:pt x="96" y="112"/>
                    <a:pt x="98" y="112"/>
                    <a:pt x="100" y="112"/>
                  </a:cubicBezTo>
                  <a:cubicBezTo>
                    <a:pt x="101" y="112"/>
                    <a:pt x="103" y="113"/>
                    <a:pt x="104" y="112"/>
                  </a:cubicBezTo>
                  <a:cubicBezTo>
                    <a:pt x="104" y="116"/>
                    <a:pt x="106" y="115"/>
                    <a:pt x="108" y="116"/>
                  </a:cubicBezTo>
                  <a:cubicBezTo>
                    <a:pt x="108" y="119"/>
                    <a:pt x="109" y="121"/>
                    <a:pt x="112" y="122"/>
                  </a:cubicBezTo>
                  <a:cubicBezTo>
                    <a:pt x="115" y="123"/>
                    <a:pt x="115" y="125"/>
                    <a:pt x="117" y="128"/>
                  </a:cubicBezTo>
                  <a:cubicBezTo>
                    <a:pt x="117" y="129"/>
                    <a:pt x="118" y="130"/>
                    <a:pt x="118" y="131"/>
                  </a:cubicBezTo>
                  <a:cubicBezTo>
                    <a:pt x="118" y="132"/>
                    <a:pt x="117" y="134"/>
                    <a:pt x="118" y="135"/>
                  </a:cubicBezTo>
                  <a:cubicBezTo>
                    <a:pt x="119" y="136"/>
                    <a:pt x="121" y="136"/>
                    <a:pt x="122" y="137"/>
                  </a:cubicBezTo>
                  <a:cubicBezTo>
                    <a:pt x="122" y="138"/>
                    <a:pt x="122" y="139"/>
                    <a:pt x="122" y="140"/>
                  </a:cubicBezTo>
                  <a:cubicBezTo>
                    <a:pt x="123" y="143"/>
                    <a:pt x="128" y="140"/>
                    <a:pt x="130" y="142"/>
                  </a:cubicBezTo>
                  <a:cubicBezTo>
                    <a:pt x="131" y="144"/>
                    <a:pt x="132" y="148"/>
                    <a:pt x="132" y="150"/>
                  </a:cubicBezTo>
                  <a:cubicBezTo>
                    <a:pt x="133" y="154"/>
                    <a:pt x="130" y="167"/>
                    <a:pt x="138" y="163"/>
                  </a:cubicBezTo>
                  <a:cubicBezTo>
                    <a:pt x="145" y="160"/>
                    <a:pt x="152" y="160"/>
                    <a:pt x="159" y="163"/>
                  </a:cubicBezTo>
                  <a:cubicBezTo>
                    <a:pt x="159" y="163"/>
                    <a:pt x="159" y="163"/>
                    <a:pt x="159" y="164"/>
                  </a:cubicBezTo>
                  <a:cubicBezTo>
                    <a:pt x="163" y="165"/>
                    <a:pt x="166" y="170"/>
                    <a:pt x="170" y="172"/>
                  </a:cubicBezTo>
                  <a:cubicBezTo>
                    <a:pt x="172" y="172"/>
                    <a:pt x="174" y="171"/>
                    <a:pt x="176" y="170"/>
                  </a:cubicBezTo>
                  <a:cubicBezTo>
                    <a:pt x="178" y="170"/>
                    <a:pt x="180" y="169"/>
                    <a:pt x="182" y="169"/>
                  </a:cubicBezTo>
                  <a:cubicBezTo>
                    <a:pt x="186" y="168"/>
                    <a:pt x="190" y="165"/>
                    <a:pt x="192" y="161"/>
                  </a:cubicBezTo>
                  <a:cubicBezTo>
                    <a:pt x="193" y="159"/>
                    <a:pt x="193" y="156"/>
                    <a:pt x="193" y="154"/>
                  </a:cubicBezTo>
                  <a:cubicBezTo>
                    <a:pt x="193" y="151"/>
                    <a:pt x="192" y="149"/>
                    <a:pt x="194" y="147"/>
                  </a:cubicBezTo>
                  <a:cubicBezTo>
                    <a:pt x="196" y="145"/>
                    <a:pt x="199" y="145"/>
                    <a:pt x="199" y="143"/>
                  </a:cubicBezTo>
                  <a:cubicBezTo>
                    <a:pt x="200" y="140"/>
                    <a:pt x="198" y="137"/>
                    <a:pt x="195" y="138"/>
                  </a:cubicBezTo>
                  <a:cubicBezTo>
                    <a:pt x="193" y="136"/>
                    <a:pt x="196" y="132"/>
                    <a:pt x="195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6" y="128"/>
                    <a:pt x="198" y="127"/>
                    <a:pt x="198" y="124"/>
                  </a:cubicBezTo>
                  <a:cubicBezTo>
                    <a:pt x="198" y="122"/>
                    <a:pt x="196" y="121"/>
                    <a:pt x="194" y="120"/>
                  </a:cubicBezTo>
                  <a:cubicBezTo>
                    <a:pt x="192" y="118"/>
                    <a:pt x="193" y="117"/>
                    <a:pt x="190" y="117"/>
                  </a:cubicBezTo>
                  <a:cubicBezTo>
                    <a:pt x="189" y="117"/>
                    <a:pt x="188" y="118"/>
                    <a:pt x="187" y="117"/>
                  </a:cubicBezTo>
                  <a:cubicBezTo>
                    <a:pt x="186" y="116"/>
                    <a:pt x="188" y="115"/>
                    <a:pt x="189" y="115"/>
                  </a:cubicBezTo>
                  <a:cubicBezTo>
                    <a:pt x="191" y="114"/>
                    <a:pt x="194" y="116"/>
                    <a:pt x="196" y="116"/>
                  </a:cubicBezTo>
                  <a:cubicBezTo>
                    <a:pt x="198" y="116"/>
                    <a:pt x="201" y="115"/>
                    <a:pt x="203" y="116"/>
                  </a:cubicBezTo>
                  <a:cubicBezTo>
                    <a:pt x="206" y="116"/>
                    <a:pt x="208" y="116"/>
                    <a:pt x="210" y="115"/>
                  </a:cubicBezTo>
                  <a:cubicBezTo>
                    <a:pt x="212" y="114"/>
                    <a:pt x="214" y="113"/>
                    <a:pt x="216" y="112"/>
                  </a:cubicBezTo>
                  <a:cubicBezTo>
                    <a:pt x="218" y="110"/>
                    <a:pt x="220" y="109"/>
                    <a:pt x="222" y="108"/>
                  </a:cubicBezTo>
                  <a:cubicBezTo>
                    <a:pt x="225" y="107"/>
                    <a:pt x="228" y="107"/>
                    <a:pt x="231" y="107"/>
                  </a:cubicBezTo>
                  <a:cubicBezTo>
                    <a:pt x="233" y="107"/>
                    <a:pt x="233" y="107"/>
                    <a:pt x="233" y="107"/>
                  </a:cubicBezTo>
                  <a:cubicBezTo>
                    <a:pt x="232" y="106"/>
                    <a:pt x="232" y="106"/>
                    <a:pt x="232" y="105"/>
                  </a:cubicBezTo>
                  <a:cubicBezTo>
                    <a:pt x="232" y="104"/>
                    <a:pt x="231" y="103"/>
                    <a:pt x="230" y="10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6FAA2BC0-8E5B-4FB6-BE8D-D373A616B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601" y="4795594"/>
              <a:ext cx="858850" cy="634645"/>
            </a:xfrm>
            <a:custGeom>
              <a:avLst/>
              <a:gdLst>
                <a:gd name="T0" fmla="*/ 221 w 237"/>
                <a:gd name="T1" fmla="*/ 91 h 175"/>
                <a:gd name="T2" fmla="*/ 204 w 237"/>
                <a:gd name="T3" fmla="*/ 58 h 175"/>
                <a:gd name="T4" fmla="*/ 184 w 237"/>
                <a:gd name="T5" fmla="*/ 44 h 175"/>
                <a:gd name="T6" fmla="*/ 171 w 237"/>
                <a:gd name="T7" fmla="*/ 30 h 175"/>
                <a:gd name="T8" fmla="*/ 153 w 237"/>
                <a:gd name="T9" fmla="*/ 24 h 175"/>
                <a:gd name="T10" fmla="*/ 148 w 237"/>
                <a:gd name="T11" fmla="*/ 26 h 175"/>
                <a:gd name="T12" fmla="*/ 140 w 237"/>
                <a:gd name="T13" fmla="*/ 35 h 175"/>
                <a:gd name="T14" fmla="*/ 125 w 237"/>
                <a:gd name="T15" fmla="*/ 27 h 175"/>
                <a:gd name="T16" fmla="*/ 116 w 237"/>
                <a:gd name="T17" fmla="*/ 8 h 175"/>
                <a:gd name="T18" fmla="*/ 97 w 237"/>
                <a:gd name="T19" fmla="*/ 8 h 175"/>
                <a:gd name="T20" fmla="*/ 78 w 237"/>
                <a:gd name="T21" fmla="*/ 9 h 175"/>
                <a:gd name="T22" fmla="*/ 66 w 237"/>
                <a:gd name="T23" fmla="*/ 13 h 175"/>
                <a:gd name="T24" fmla="*/ 50 w 237"/>
                <a:gd name="T25" fmla="*/ 10 h 175"/>
                <a:gd name="T26" fmla="*/ 28 w 237"/>
                <a:gd name="T27" fmla="*/ 8 h 175"/>
                <a:gd name="T28" fmla="*/ 4 w 237"/>
                <a:gd name="T29" fmla="*/ 9 h 175"/>
                <a:gd name="T30" fmla="*/ 20 w 237"/>
                <a:gd name="T31" fmla="*/ 30 h 175"/>
                <a:gd name="T32" fmla="*/ 23 w 237"/>
                <a:gd name="T33" fmla="*/ 44 h 175"/>
                <a:gd name="T34" fmla="*/ 28 w 237"/>
                <a:gd name="T35" fmla="*/ 64 h 175"/>
                <a:gd name="T36" fmla="*/ 27 w 237"/>
                <a:gd name="T37" fmla="*/ 89 h 175"/>
                <a:gd name="T38" fmla="*/ 36 w 237"/>
                <a:gd name="T39" fmla="*/ 107 h 175"/>
                <a:gd name="T40" fmla="*/ 52 w 237"/>
                <a:gd name="T41" fmla="*/ 106 h 175"/>
                <a:gd name="T42" fmla="*/ 69 w 237"/>
                <a:gd name="T43" fmla="*/ 108 h 175"/>
                <a:gd name="T44" fmla="*/ 80 w 237"/>
                <a:gd name="T45" fmla="*/ 107 h 175"/>
                <a:gd name="T46" fmla="*/ 87 w 237"/>
                <a:gd name="T47" fmla="*/ 111 h 175"/>
                <a:gd name="T48" fmla="*/ 110 w 237"/>
                <a:gd name="T49" fmla="*/ 115 h 175"/>
                <a:gd name="T50" fmla="*/ 126 w 237"/>
                <a:gd name="T51" fmla="*/ 140 h 175"/>
                <a:gd name="T52" fmla="*/ 176 w 237"/>
                <a:gd name="T53" fmla="*/ 170 h 175"/>
                <a:gd name="T54" fmla="*/ 200 w 237"/>
                <a:gd name="T55" fmla="*/ 142 h 175"/>
                <a:gd name="T56" fmla="*/ 194 w 237"/>
                <a:gd name="T57" fmla="*/ 120 h 175"/>
                <a:gd name="T58" fmla="*/ 208 w 237"/>
                <a:gd name="T59" fmla="*/ 115 h 175"/>
                <a:gd name="T60" fmla="*/ 234 w 237"/>
                <a:gd name="T61" fmla="*/ 100 h 175"/>
                <a:gd name="T62" fmla="*/ 221 w 237"/>
                <a:gd name="T63" fmla="*/ 113 h 175"/>
                <a:gd name="T64" fmla="*/ 201 w 237"/>
                <a:gd name="T65" fmla="*/ 125 h 175"/>
                <a:gd name="T66" fmla="*/ 197 w 237"/>
                <a:gd name="T67" fmla="*/ 159 h 175"/>
                <a:gd name="T68" fmla="*/ 141 w 237"/>
                <a:gd name="T69" fmla="*/ 165 h 175"/>
                <a:gd name="T70" fmla="*/ 117 w 237"/>
                <a:gd name="T71" fmla="*/ 129 h 175"/>
                <a:gd name="T72" fmla="*/ 91 w 237"/>
                <a:gd name="T73" fmla="*/ 115 h 175"/>
                <a:gd name="T74" fmla="*/ 83 w 237"/>
                <a:gd name="T75" fmla="*/ 110 h 175"/>
                <a:gd name="T76" fmla="*/ 66 w 237"/>
                <a:gd name="T77" fmla="*/ 114 h 175"/>
                <a:gd name="T78" fmla="*/ 49 w 237"/>
                <a:gd name="T79" fmla="*/ 111 h 175"/>
                <a:gd name="T80" fmla="*/ 29 w 237"/>
                <a:gd name="T81" fmla="*/ 103 h 175"/>
                <a:gd name="T82" fmla="*/ 31 w 237"/>
                <a:gd name="T83" fmla="*/ 72 h 175"/>
                <a:gd name="T84" fmla="*/ 20 w 237"/>
                <a:gd name="T85" fmla="*/ 56 h 175"/>
                <a:gd name="T86" fmla="*/ 16 w 237"/>
                <a:gd name="T87" fmla="*/ 40 h 175"/>
                <a:gd name="T88" fmla="*/ 6 w 237"/>
                <a:gd name="T89" fmla="*/ 23 h 175"/>
                <a:gd name="T90" fmla="*/ 11 w 237"/>
                <a:gd name="T91" fmla="*/ 1 h 175"/>
                <a:gd name="T92" fmla="*/ 42 w 237"/>
                <a:gd name="T93" fmla="*/ 9 h 175"/>
                <a:gd name="T94" fmla="*/ 60 w 237"/>
                <a:gd name="T95" fmla="*/ 6 h 175"/>
                <a:gd name="T96" fmla="*/ 76 w 237"/>
                <a:gd name="T97" fmla="*/ 12 h 175"/>
                <a:gd name="T98" fmla="*/ 87 w 237"/>
                <a:gd name="T99" fmla="*/ 4 h 175"/>
                <a:gd name="T100" fmla="*/ 109 w 237"/>
                <a:gd name="T101" fmla="*/ 6 h 175"/>
                <a:gd name="T102" fmla="*/ 127 w 237"/>
                <a:gd name="T103" fmla="*/ 17 h 175"/>
                <a:gd name="T104" fmla="*/ 141 w 237"/>
                <a:gd name="T105" fmla="*/ 25 h 175"/>
                <a:gd name="T106" fmla="*/ 156 w 237"/>
                <a:gd name="T107" fmla="*/ 23 h 175"/>
                <a:gd name="T108" fmla="*/ 170 w 237"/>
                <a:gd name="T109" fmla="*/ 27 h 175"/>
                <a:gd name="T110" fmla="*/ 187 w 237"/>
                <a:gd name="T111" fmla="*/ 38 h 175"/>
                <a:gd name="T112" fmla="*/ 201 w 237"/>
                <a:gd name="T113" fmla="*/ 55 h 175"/>
                <a:gd name="T114" fmla="*/ 209 w 237"/>
                <a:gd name="T115" fmla="*/ 74 h 175"/>
                <a:gd name="T116" fmla="*/ 228 w 237"/>
                <a:gd name="T117" fmla="*/ 88 h 175"/>
                <a:gd name="T118" fmla="*/ 196 w 237"/>
                <a:gd name="T119" fmla="*/ 46 h 175"/>
                <a:gd name="T120" fmla="*/ 137 w 237"/>
                <a:gd name="T121" fmla="*/ 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7" h="175">
                  <a:moveTo>
                    <a:pt x="231" y="103"/>
                  </a:moveTo>
                  <a:cubicBezTo>
                    <a:pt x="230" y="102"/>
                    <a:pt x="230" y="101"/>
                    <a:pt x="230" y="100"/>
                  </a:cubicBezTo>
                  <a:cubicBezTo>
                    <a:pt x="230" y="100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6"/>
                    <a:pt x="229" y="96"/>
                    <a:pt x="230" y="94"/>
                  </a:cubicBezTo>
                  <a:cubicBezTo>
                    <a:pt x="230" y="93"/>
                    <a:pt x="230" y="93"/>
                    <a:pt x="231" y="93"/>
                  </a:cubicBezTo>
                  <a:cubicBezTo>
                    <a:pt x="231" y="93"/>
                    <a:pt x="231" y="93"/>
                    <a:pt x="231" y="93"/>
                  </a:cubicBezTo>
                  <a:cubicBezTo>
                    <a:pt x="231" y="92"/>
                    <a:pt x="230" y="92"/>
                    <a:pt x="229" y="92"/>
                  </a:cubicBezTo>
                  <a:cubicBezTo>
                    <a:pt x="229" y="92"/>
                    <a:pt x="228" y="91"/>
                    <a:pt x="228" y="91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28" y="91"/>
                    <a:pt x="227" y="92"/>
                    <a:pt x="227" y="92"/>
                  </a:cubicBezTo>
                  <a:cubicBezTo>
                    <a:pt x="226" y="92"/>
                    <a:pt x="225" y="93"/>
                    <a:pt x="224" y="93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1"/>
                    <a:pt x="222" y="91"/>
                    <a:pt x="221" y="91"/>
                  </a:cubicBezTo>
                  <a:cubicBezTo>
                    <a:pt x="220" y="91"/>
                    <a:pt x="218" y="90"/>
                    <a:pt x="216" y="89"/>
                  </a:cubicBezTo>
                  <a:cubicBezTo>
                    <a:pt x="216" y="88"/>
                    <a:pt x="215" y="88"/>
                    <a:pt x="214" y="88"/>
                  </a:cubicBezTo>
                  <a:cubicBezTo>
                    <a:pt x="213" y="88"/>
                    <a:pt x="212" y="88"/>
                    <a:pt x="211" y="88"/>
                  </a:cubicBezTo>
                  <a:cubicBezTo>
                    <a:pt x="209" y="89"/>
                    <a:pt x="208" y="89"/>
                    <a:pt x="207" y="88"/>
                  </a:cubicBezTo>
                  <a:cubicBezTo>
                    <a:pt x="205" y="87"/>
                    <a:pt x="205" y="86"/>
                    <a:pt x="204" y="84"/>
                  </a:cubicBezTo>
                  <a:cubicBezTo>
                    <a:pt x="204" y="83"/>
                    <a:pt x="204" y="82"/>
                    <a:pt x="204" y="81"/>
                  </a:cubicBezTo>
                  <a:cubicBezTo>
                    <a:pt x="204" y="80"/>
                    <a:pt x="204" y="79"/>
                    <a:pt x="205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3" y="77"/>
                    <a:pt x="203" y="75"/>
                    <a:pt x="202" y="72"/>
                  </a:cubicBezTo>
                  <a:cubicBezTo>
                    <a:pt x="202" y="72"/>
                    <a:pt x="202" y="71"/>
                    <a:pt x="203" y="70"/>
                  </a:cubicBezTo>
                  <a:cubicBezTo>
                    <a:pt x="203" y="69"/>
                    <a:pt x="203" y="68"/>
                    <a:pt x="202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1" y="64"/>
                    <a:pt x="201" y="64"/>
                    <a:pt x="203" y="62"/>
                  </a:cubicBezTo>
                  <a:cubicBezTo>
                    <a:pt x="203" y="62"/>
                    <a:pt x="204" y="61"/>
                    <a:pt x="204" y="61"/>
                  </a:cubicBezTo>
                  <a:cubicBezTo>
                    <a:pt x="204" y="61"/>
                    <a:pt x="204" y="60"/>
                    <a:pt x="204" y="59"/>
                  </a:cubicBezTo>
                  <a:cubicBezTo>
                    <a:pt x="205" y="59"/>
                    <a:pt x="205" y="59"/>
                    <a:pt x="204" y="58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9"/>
                    <a:pt x="203" y="59"/>
                    <a:pt x="202" y="59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1" y="59"/>
                    <a:pt x="201" y="59"/>
                    <a:pt x="200" y="59"/>
                  </a:cubicBezTo>
                  <a:cubicBezTo>
                    <a:pt x="199" y="58"/>
                    <a:pt x="198" y="58"/>
                    <a:pt x="197" y="57"/>
                  </a:cubicBezTo>
                  <a:cubicBezTo>
                    <a:pt x="196" y="56"/>
                    <a:pt x="195" y="55"/>
                    <a:pt x="195" y="53"/>
                  </a:cubicBezTo>
                  <a:cubicBezTo>
                    <a:pt x="195" y="51"/>
                    <a:pt x="195" y="49"/>
                    <a:pt x="195" y="48"/>
                  </a:cubicBezTo>
                  <a:cubicBezTo>
                    <a:pt x="195" y="47"/>
                    <a:pt x="196" y="47"/>
                    <a:pt x="196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6"/>
                    <a:pt x="195" y="46"/>
                    <a:pt x="195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1" y="47"/>
                    <a:pt x="189" y="48"/>
                    <a:pt x="187" y="4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85" y="46"/>
                    <a:pt x="185" y="45"/>
                    <a:pt x="184" y="44"/>
                  </a:cubicBezTo>
                  <a:cubicBezTo>
                    <a:pt x="184" y="44"/>
                    <a:pt x="184" y="44"/>
                    <a:pt x="184" y="44"/>
                  </a:cubicBezTo>
                  <a:cubicBezTo>
                    <a:pt x="184" y="42"/>
                    <a:pt x="184" y="41"/>
                    <a:pt x="184" y="39"/>
                  </a:cubicBezTo>
                  <a:cubicBezTo>
                    <a:pt x="184" y="38"/>
                    <a:pt x="184" y="38"/>
                    <a:pt x="185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5"/>
                    <a:pt x="185" y="35"/>
                  </a:cubicBezTo>
                  <a:cubicBezTo>
                    <a:pt x="184" y="35"/>
                    <a:pt x="184" y="35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3" y="33"/>
                    <a:pt x="182" y="32"/>
                  </a:cubicBezTo>
                  <a:cubicBezTo>
                    <a:pt x="181" y="32"/>
                    <a:pt x="181" y="31"/>
                    <a:pt x="180" y="31"/>
                  </a:cubicBezTo>
                  <a:cubicBezTo>
                    <a:pt x="179" y="30"/>
                    <a:pt x="178" y="30"/>
                    <a:pt x="177" y="30"/>
                  </a:cubicBezTo>
                  <a:cubicBezTo>
                    <a:pt x="177" y="30"/>
                    <a:pt x="176" y="30"/>
                    <a:pt x="175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73" y="30"/>
                    <a:pt x="172" y="30"/>
                    <a:pt x="171" y="30"/>
                  </a:cubicBezTo>
                  <a:cubicBezTo>
                    <a:pt x="171" y="31"/>
                    <a:pt x="170" y="31"/>
                    <a:pt x="170" y="31"/>
                  </a:cubicBezTo>
                  <a:cubicBezTo>
                    <a:pt x="169" y="31"/>
                    <a:pt x="168" y="32"/>
                    <a:pt x="167" y="31"/>
                  </a:cubicBezTo>
                  <a:cubicBezTo>
                    <a:pt x="163" y="30"/>
                    <a:pt x="164" y="28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5"/>
                    <a:pt x="163" y="25"/>
                    <a:pt x="162" y="25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60" y="25"/>
                    <a:pt x="159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6"/>
                    <a:pt x="158" y="26"/>
                    <a:pt x="157" y="26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5" y="27"/>
                    <a:pt x="154" y="26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0" y="27"/>
                    <a:pt x="149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7"/>
                    <a:pt x="144" y="27"/>
                    <a:pt x="143" y="27"/>
                  </a:cubicBezTo>
                  <a:cubicBezTo>
                    <a:pt x="143" y="27"/>
                    <a:pt x="143" y="28"/>
                    <a:pt x="143" y="28"/>
                  </a:cubicBezTo>
                  <a:cubicBezTo>
                    <a:pt x="144" y="28"/>
                    <a:pt x="145" y="28"/>
                    <a:pt x="145" y="30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4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4"/>
                    <a:pt x="142" y="34"/>
                    <a:pt x="141" y="34"/>
                  </a:cubicBezTo>
                  <a:cubicBezTo>
                    <a:pt x="141" y="34"/>
                    <a:pt x="141" y="35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38" y="35"/>
                    <a:pt x="135" y="36"/>
                    <a:pt x="134" y="33"/>
                  </a:cubicBezTo>
                  <a:cubicBezTo>
                    <a:pt x="134" y="32"/>
                    <a:pt x="134" y="30"/>
                    <a:pt x="135" y="29"/>
                  </a:cubicBezTo>
                  <a:cubicBezTo>
                    <a:pt x="135" y="28"/>
                    <a:pt x="136" y="27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7" y="26"/>
                    <a:pt x="137" y="25"/>
                    <a:pt x="137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5" y="24"/>
                    <a:pt x="134" y="24"/>
                    <a:pt x="133" y="25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2" y="25"/>
                    <a:pt x="132" y="26"/>
                    <a:pt x="131" y="27"/>
                  </a:cubicBezTo>
                  <a:cubicBezTo>
                    <a:pt x="131" y="27"/>
                    <a:pt x="131" y="28"/>
                    <a:pt x="130" y="28"/>
                  </a:cubicBezTo>
                  <a:cubicBezTo>
                    <a:pt x="129" y="30"/>
                    <a:pt x="128" y="30"/>
                    <a:pt x="126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29"/>
                    <a:pt x="125" y="28"/>
                    <a:pt x="125" y="27"/>
                  </a:cubicBezTo>
                  <a:cubicBezTo>
                    <a:pt x="124" y="26"/>
                    <a:pt x="124" y="25"/>
                    <a:pt x="123" y="25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0" y="21"/>
                    <a:pt x="121" y="20"/>
                    <a:pt x="122" y="18"/>
                  </a:cubicBezTo>
                  <a:cubicBezTo>
                    <a:pt x="122" y="18"/>
                    <a:pt x="123" y="18"/>
                    <a:pt x="123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3" y="17"/>
                    <a:pt x="123" y="17"/>
                    <a:pt x="123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3"/>
                    <a:pt x="122" y="13"/>
                  </a:cubicBezTo>
                  <a:cubicBezTo>
                    <a:pt x="122" y="13"/>
                    <a:pt x="121" y="12"/>
                    <a:pt x="121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0"/>
                    <a:pt x="118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5" y="8"/>
                    <a:pt x="114" y="8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2" y="9"/>
                    <a:pt x="112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0" y="10"/>
                    <a:pt x="110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0"/>
                    <a:pt x="108" y="10"/>
                    <a:pt x="107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7"/>
                    <a:pt x="106" y="7"/>
                  </a:cubicBezTo>
                  <a:cubicBezTo>
                    <a:pt x="105" y="7"/>
                    <a:pt x="105" y="6"/>
                    <a:pt x="105" y="6"/>
                  </a:cubicBezTo>
                  <a:cubicBezTo>
                    <a:pt x="104" y="6"/>
                    <a:pt x="103" y="6"/>
                    <a:pt x="103" y="6"/>
                  </a:cubicBezTo>
                  <a:cubicBezTo>
                    <a:pt x="101" y="6"/>
                    <a:pt x="99" y="7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6" y="8"/>
                    <a:pt x="96" y="9"/>
                    <a:pt x="94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9"/>
                    <a:pt x="89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8"/>
                    <a:pt x="86" y="8"/>
                    <a:pt x="86" y="7"/>
                  </a:cubicBezTo>
                  <a:cubicBezTo>
                    <a:pt x="86" y="7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6"/>
                    <a:pt x="84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2" y="8"/>
                    <a:pt x="82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8" y="9"/>
                    <a:pt x="78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0"/>
                    <a:pt x="80" y="11"/>
                    <a:pt x="80" y="13"/>
                  </a:cubicBezTo>
                  <a:cubicBezTo>
                    <a:pt x="79" y="13"/>
                    <a:pt x="79" y="14"/>
                    <a:pt x="79" y="14"/>
                  </a:cubicBezTo>
                  <a:cubicBezTo>
                    <a:pt x="78" y="15"/>
                    <a:pt x="77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5" y="16"/>
                    <a:pt x="75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4"/>
                    <a:pt x="74" y="14"/>
                  </a:cubicBezTo>
                  <a:cubicBezTo>
                    <a:pt x="73" y="14"/>
                    <a:pt x="73" y="14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69" y="15"/>
                    <a:pt x="67" y="15"/>
                  </a:cubicBezTo>
                  <a:cubicBezTo>
                    <a:pt x="66" y="14"/>
                    <a:pt x="66" y="14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2"/>
                    <a:pt x="65" y="12"/>
                    <a:pt x="65" y="13"/>
                  </a:cubicBezTo>
                  <a:cubicBezTo>
                    <a:pt x="64" y="13"/>
                    <a:pt x="63" y="13"/>
                    <a:pt x="62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0" y="11"/>
                    <a:pt x="60" y="10"/>
                    <a:pt x="60" y="1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7" y="10"/>
                    <a:pt x="55" y="8"/>
                  </a:cubicBezTo>
                  <a:cubicBezTo>
                    <a:pt x="54" y="7"/>
                    <a:pt x="54" y="6"/>
                    <a:pt x="54" y="4"/>
                  </a:cubicBezTo>
                  <a:cubicBezTo>
                    <a:pt x="54" y="4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4"/>
                  </a:cubicBezTo>
                  <a:cubicBezTo>
                    <a:pt x="53" y="4"/>
                    <a:pt x="52" y="5"/>
                    <a:pt x="52" y="6"/>
                  </a:cubicBezTo>
                  <a:cubicBezTo>
                    <a:pt x="51" y="7"/>
                    <a:pt x="51" y="8"/>
                    <a:pt x="50" y="10"/>
                  </a:cubicBezTo>
                  <a:cubicBezTo>
                    <a:pt x="50" y="10"/>
                    <a:pt x="49" y="10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3"/>
                    <a:pt x="46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3" y="15"/>
                    <a:pt x="42" y="14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3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8" y="11"/>
                    <a:pt x="37" y="10"/>
                    <a:pt x="36" y="9"/>
                  </a:cubicBezTo>
                  <a:cubicBezTo>
                    <a:pt x="36" y="9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2" y="8"/>
                    <a:pt x="31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0" y="7"/>
                    <a:pt x="9" y="7"/>
                    <a:pt x="8" y="8"/>
                  </a:cubicBezTo>
                  <a:cubicBezTo>
                    <a:pt x="7" y="8"/>
                    <a:pt x="7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6" y="11"/>
                    <a:pt x="7" y="12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7" y="19"/>
                    <a:pt x="7" y="19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0" y="21"/>
                    <a:pt x="10" y="22"/>
                    <a:pt x="11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5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6"/>
                    <a:pt x="17" y="27"/>
                    <a:pt x="18" y="29"/>
                  </a:cubicBezTo>
                  <a:cubicBezTo>
                    <a:pt x="19" y="29"/>
                    <a:pt x="19" y="30"/>
                    <a:pt x="20" y="30"/>
                  </a:cubicBezTo>
                  <a:cubicBezTo>
                    <a:pt x="22" y="32"/>
                    <a:pt x="24" y="34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20" y="40"/>
                    <a:pt x="20" y="41"/>
                  </a:cubicBezTo>
                  <a:cubicBezTo>
                    <a:pt x="21" y="41"/>
                    <a:pt x="21" y="41"/>
                    <a:pt x="21" y="42"/>
                  </a:cubicBezTo>
                  <a:cubicBezTo>
                    <a:pt x="22" y="43"/>
                    <a:pt x="23" y="43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4" y="46"/>
                    <a:pt x="24" y="46"/>
                  </a:cubicBezTo>
                  <a:cubicBezTo>
                    <a:pt x="24" y="47"/>
                    <a:pt x="25" y="47"/>
                    <a:pt x="25" y="47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6" y="49"/>
                    <a:pt x="27" y="50"/>
                    <a:pt x="28" y="51"/>
                  </a:cubicBezTo>
                  <a:cubicBezTo>
                    <a:pt x="28" y="52"/>
                    <a:pt x="28" y="53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6"/>
                    <a:pt x="27" y="56"/>
                    <a:pt x="28" y="57"/>
                  </a:cubicBezTo>
                  <a:cubicBezTo>
                    <a:pt x="28" y="58"/>
                    <a:pt x="28" y="58"/>
                    <a:pt x="28" y="59"/>
                  </a:cubicBezTo>
                  <a:cubicBezTo>
                    <a:pt x="28" y="60"/>
                    <a:pt x="28" y="61"/>
                    <a:pt x="28" y="62"/>
                  </a:cubicBezTo>
                  <a:cubicBezTo>
                    <a:pt x="28" y="62"/>
                    <a:pt x="28" y="62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4"/>
                    <a:pt x="28" y="64"/>
                  </a:cubicBezTo>
                  <a:cubicBezTo>
                    <a:pt x="28" y="65"/>
                    <a:pt x="28" y="65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30" y="66"/>
                    <a:pt x="31" y="66"/>
                    <a:pt x="31" y="67"/>
                  </a:cubicBezTo>
                  <a:cubicBezTo>
                    <a:pt x="32" y="67"/>
                    <a:pt x="32" y="68"/>
                    <a:pt x="33" y="69"/>
                  </a:cubicBezTo>
                  <a:cubicBezTo>
                    <a:pt x="33" y="70"/>
                    <a:pt x="34" y="71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3"/>
                    <a:pt x="34" y="74"/>
                    <a:pt x="33" y="75"/>
                  </a:cubicBezTo>
                  <a:cubicBezTo>
                    <a:pt x="33" y="75"/>
                    <a:pt x="32" y="75"/>
                    <a:pt x="32" y="75"/>
                  </a:cubicBezTo>
                  <a:cubicBezTo>
                    <a:pt x="31" y="77"/>
                    <a:pt x="31" y="79"/>
                    <a:pt x="31" y="81"/>
                  </a:cubicBezTo>
                  <a:cubicBezTo>
                    <a:pt x="31" y="81"/>
                    <a:pt x="31" y="81"/>
                    <a:pt x="31" y="82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7" y="84"/>
                    <a:pt x="27" y="85"/>
                    <a:pt x="27" y="86"/>
                  </a:cubicBezTo>
                  <a:cubicBezTo>
                    <a:pt x="27" y="87"/>
                    <a:pt x="27" y="88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9" y="92"/>
                    <a:pt x="29" y="95"/>
                    <a:pt x="28" y="97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8" y="99"/>
                    <a:pt x="28" y="99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9" y="100"/>
                    <a:pt x="29" y="100"/>
                  </a:cubicBezTo>
                  <a:cubicBezTo>
                    <a:pt x="30" y="100"/>
                    <a:pt x="30" y="100"/>
                    <a:pt x="31" y="100"/>
                  </a:cubicBezTo>
                  <a:cubicBezTo>
                    <a:pt x="33" y="101"/>
                    <a:pt x="34" y="103"/>
                    <a:pt x="35" y="105"/>
                  </a:cubicBezTo>
                  <a:cubicBezTo>
                    <a:pt x="35" y="106"/>
                    <a:pt x="35" y="107"/>
                    <a:pt x="35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5"/>
                    <a:pt x="37" y="104"/>
                    <a:pt x="39" y="10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2" y="106"/>
                    <a:pt x="42" y="106"/>
                    <a:pt x="43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8"/>
                    <a:pt x="45" y="110"/>
                    <a:pt x="46" y="110"/>
                  </a:cubicBezTo>
                  <a:cubicBezTo>
                    <a:pt x="46" y="111"/>
                    <a:pt x="45" y="110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09"/>
                    <a:pt x="46" y="109"/>
                    <a:pt x="47" y="109"/>
                  </a:cubicBezTo>
                  <a:cubicBezTo>
                    <a:pt x="48" y="108"/>
                    <a:pt x="50" y="107"/>
                    <a:pt x="52" y="106"/>
                  </a:cubicBezTo>
                  <a:cubicBezTo>
                    <a:pt x="52" y="106"/>
                    <a:pt x="53" y="106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8"/>
                    <a:pt x="56" y="109"/>
                    <a:pt x="57" y="110"/>
                  </a:cubicBezTo>
                  <a:cubicBezTo>
                    <a:pt x="57" y="111"/>
                    <a:pt x="56" y="113"/>
                    <a:pt x="55" y="114"/>
                  </a:cubicBezTo>
                  <a:cubicBezTo>
                    <a:pt x="54" y="115"/>
                    <a:pt x="54" y="116"/>
                    <a:pt x="54" y="116"/>
                  </a:cubicBezTo>
                  <a:cubicBezTo>
                    <a:pt x="54" y="116"/>
                    <a:pt x="54" y="116"/>
                    <a:pt x="55" y="116"/>
                  </a:cubicBezTo>
                  <a:cubicBezTo>
                    <a:pt x="55" y="117"/>
                    <a:pt x="56" y="117"/>
                    <a:pt x="57" y="117"/>
                  </a:cubicBezTo>
                  <a:cubicBezTo>
                    <a:pt x="58" y="117"/>
                    <a:pt x="58" y="117"/>
                    <a:pt x="59" y="117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1" y="117"/>
                    <a:pt x="62" y="118"/>
                    <a:pt x="63" y="117"/>
                  </a:cubicBezTo>
                  <a:cubicBezTo>
                    <a:pt x="63" y="117"/>
                    <a:pt x="63" y="116"/>
                    <a:pt x="62" y="116"/>
                  </a:cubicBezTo>
                  <a:cubicBezTo>
                    <a:pt x="62" y="115"/>
                    <a:pt x="62" y="113"/>
                    <a:pt x="62" y="112"/>
                  </a:cubicBezTo>
                  <a:cubicBezTo>
                    <a:pt x="62" y="111"/>
                    <a:pt x="63" y="110"/>
                    <a:pt x="64" y="109"/>
                  </a:cubicBezTo>
                  <a:cubicBezTo>
                    <a:pt x="65" y="108"/>
                    <a:pt x="66" y="108"/>
                    <a:pt x="67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1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12"/>
                    <a:pt x="71" y="112"/>
                    <a:pt x="71" y="112"/>
                  </a:cubicBezTo>
                  <a:cubicBezTo>
                    <a:pt x="71" y="112"/>
                    <a:pt x="71" y="112"/>
                    <a:pt x="72" y="112"/>
                  </a:cubicBezTo>
                  <a:cubicBezTo>
                    <a:pt x="73" y="111"/>
                    <a:pt x="74" y="110"/>
                    <a:pt x="76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78" y="111"/>
                    <a:pt x="78" y="110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09"/>
                    <a:pt x="79" y="108"/>
                    <a:pt x="79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6"/>
                    <a:pt x="82" y="106"/>
                    <a:pt x="83" y="106"/>
                  </a:cubicBezTo>
                  <a:cubicBezTo>
                    <a:pt x="84" y="106"/>
                    <a:pt x="85" y="106"/>
                    <a:pt x="8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6" y="107"/>
                    <a:pt x="86" y="108"/>
                    <a:pt x="87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10"/>
                    <a:pt x="86" y="110"/>
                    <a:pt x="86" y="111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6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1"/>
                    <a:pt x="89" y="111"/>
                    <a:pt x="90" y="111"/>
                  </a:cubicBezTo>
                  <a:cubicBezTo>
                    <a:pt x="91" y="111"/>
                    <a:pt x="92" y="111"/>
                    <a:pt x="93" y="112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4" y="112"/>
                    <a:pt x="95" y="112"/>
                    <a:pt x="96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6" y="112"/>
                    <a:pt x="96" y="112"/>
                    <a:pt x="97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2"/>
                    <a:pt x="98" y="111"/>
                    <a:pt x="99" y="111"/>
                  </a:cubicBezTo>
                  <a:cubicBezTo>
                    <a:pt x="100" y="111"/>
                    <a:pt x="101" y="111"/>
                    <a:pt x="102" y="112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2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5" y="112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5"/>
                    <a:pt x="108" y="115"/>
                    <a:pt x="109" y="115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8"/>
                    <a:pt x="112" y="119"/>
                    <a:pt x="112" y="120"/>
                  </a:cubicBezTo>
                  <a:cubicBezTo>
                    <a:pt x="113" y="121"/>
                    <a:pt x="113" y="121"/>
                    <a:pt x="115" y="121"/>
                  </a:cubicBezTo>
                  <a:cubicBezTo>
                    <a:pt x="118" y="122"/>
                    <a:pt x="119" y="124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7"/>
                    <a:pt x="120" y="127"/>
                    <a:pt x="120" y="12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9"/>
                    <a:pt x="122" y="130"/>
                    <a:pt x="122" y="132"/>
                  </a:cubicBezTo>
                  <a:cubicBezTo>
                    <a:pt x="122" y="133"/>
                    <a:pt x="122" y="133"/>
                    <a:pt x="121" y="134"/>
                  </a:cubicBezTo>
                  <a:cubicBezTo>
                    <a:pt x="121" y="134"/>
                    <a:pt x="121" y="134"/>
                    <a:pt x="121" y="134"/>
                  </a:cubicBezTo>
                  <a:cubicBezTo>
                    <a:pt x="121" y="134"/>
                    <a:pt x="121" y="135"/>
                    <a:pt x="121" y="135"/>
                  </a:cubicBezTo>
                  <a:cubicBezTo>
                    <a:pt x="121" y="135"/>
                    <a:pt x="122" y="135"/>
                    <a:pt x="122" y="135"/>
                  </a:cubicBezTo>
                  <a:cubicBezTo>
                    <a:pt x="123" y="135"/>
                    <a:pt x="124" y="136"/>
                    <a:pt x="125" y="137"/>
                  </a:cubicBezTo>
                  <a:cubicBezTo>
                    <a:pt x="126" y="138"/>
                    <a:pt x="126" y="139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1"/>
                    <a:pt x="127" y="141"/>
                    <a:pt x="128" y="141"/>
                  </a:cubicBezTo>
                  <a:cubicBezTo>
                    <a:pt x="130" y="141"/>
                    <a:pt x="132" y="141"/>
                    <a:pt x="133" y="142"/>
                  </a:cubicBezTo>
                  <a:cubicBezTo>
                    <a:pt x="134" y="143"/>
                    <a:pt x="135" y="145"/>
                    <a:pt x="135" y="146"/>
                  </a:cubicBezTo>
                  <a:cubicBezTo>
                    <a:pt x="136" y="148"/>
                    <a:pt x="136" y="150"/>
                    <a:pt x="136" y="151"/>
                  </a:cubicBezTo>
                  <a:cubicBezTo>
                    <a:pt x="136" y="152"/>
                    <a:pt x="136" y="154"/>
                    <a:pt x="136" y="155"/>
                  </a:cubicBezTo>
                  <a:cubicBezTo>
                    <a:pt x="136" y="158"/>
                    <a:pt x="136" y="161"/>
                    <a:pt x="137" y="162"/>
                  </a:cubicBezTo>
                  <a:cubicBezTo>
                    <a:pt x="137" y="163"/>
                    <a:pt x="138" y="163"/>
                    <a:pt x="139" y="162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43" y="161"/>
                    <a:pt x="146" y="160"/>
                    <a:pt x="150" y="160"/>
                  </a:cubicBezTo>
                  <a:cubicBezTo>
                    <a:pt x="154" y="160"/>
                    <a:pt x="158" y="161"/>
                    <a:pt x="161" y="162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4" y="164"/>
                    <a:pt x="166" y="166"/>
                    <a:pt x="167" y="167"/>
                  </a:cubicBezTo>
                  <a:cubicBezTo>
                    <a:pt x="169" y="169"/>
                    <a:pt x="171" y="170"/>
                    <a:pt x="173" y="171"/>
                  </a:cubicBezTo>
                  <a:cubicBezTo>
                    <a:pt x="174" y="171"/>
                    <a:pt x="175" y="171"/>
                    <a:pt x="176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9" y="169"/>
                    <a:pt x="180" y="169"/>
                    <a:pt x="181" y="169"/>
                  </a:cubicBezTo>
                  <a:cubicBezTo>
                    <a:pt x="182" y="169"/>
                    <a:pt x="183" y="168"/>
                    <a:pt x="184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5" y="168"/>
                    <a:pt x="187" y="167"/>
                    <a:pt x="189" y="165"/>
                  </a:cubicBezTo>
                  <a:cubicBezTo>
                    <a:pt x="191" y="164"/>
                    <a:pt x="192" y="163"/>
                    <a:pt x="193" y="161"/>
                  </a:cubicBezTo>
                  <a:cubicBezTo>
                    <a:pt x="193" y="160"/>
                    <a:pt x="193" y="159"/>
                    <a:pt x="194" y="158"/>
                  </a:cubicBezTo>
                  <a:cubicBezTo>
                    <a:pt x="194" y="157"/>
                    <a:pt x="194" y="156"/>
                    <a:pt x="19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2"/>
                    <a:pt x="193" y="149"/>
                    <a:pt x="195" y="147"/>
                  </a:cubicBezTo>
                  <a:cubicBezTo>
                    <a:pt x="196" y="146"/>
                    <a:pt x="197" y="145"/>
                    <a:pt x="198" y="145"/>
                  </a:cubicBezTo>
                  <a:cubicBezTo>
                    <a:pt x="199" y="144"/>
                    <a:pt x="200" y="144"/>
                    <a:pt x="200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ubicBezTo>
                    <a:pt x="200" y="141"/>
                    <a:pt x="200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4" y="139"/>
                    <a:pt x="194" y="136"/>
                    <a:pt x="195" y="134"/>
                  </a:cubicBezTo>
                  <a:cubicBezTo>
                    <a:pt x="195" y="133"/>
                    <a:pt x="195" y="132"/>
                    <a:pt x="195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5" y="129"/>
                    <a:pt x="196" y="128"/>
                    <a:pt x="196" y="128"/>
                  </a:cubicBezTo>
                  <a:cubicBezTo>
                    <a:pt x="197" y="127"/>
                    <a:pt x="198" y="127"/>
                    <a:pt x="198" y="126"/>
                  </a:cubicBezTo>
                  <a:cubicBezTo>
                    <a:pt x="198" y="124"/>
                    <a:pt x="197" y="123"/>
                    <a:pt x="196" y="123"/>
                  </a:cubicBezTo>
                  <a:cubicBezTo>
                    <a:pt x="196" y="122"/>
                    <a:pt x="196" y="122"/>
                    <a:pt x="195" y="122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5" y="121"/>
                    <a:pt x="194" y="121"/>
                    <a:pt x="194" y="120"/>
                  </a:cubicBezTo>
                  <a:cubicBezTo>
                    <a:pt x="193" y="120"/>
                    <a:pt x="193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0" y="120"/>
                    <a:pt x="189" y="121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7" y="118"/>
                    <a:pt x="187" y="118"/>
                    <a:pt x="187" y="118"/>
                  </a:cubicBezTo>
                  <a:cubicBezTo>
                    <a:pt x="187" y="118"/>
                    <a:pt x="187" y="118"/>
                    <a:pt x="187" y="118"/>
                  </a:cubicBezTo>
                  <a:cubicBezTo>
                    <a:pt x="187" y="117"/>
                    <a:pt x="187" y="116"/>
                    <a:pt x="188" y="116"/>
                  </a:cubicBezTo>
                  <a:cubicBezTo>
                    <a:pt x="188" y="115"/>
                    <a:pt x="189" y="115"/>
                    <a:pt x="189" y="114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2" y="113"/>
                    <a:pt x="194" y="114"/>
                    <a:pt x="196" y="114"/>
                  </a:cubicBezTo>
                  <a:cubicBezTo>
                    <a:pt x="197" y="115"/>
                    <a:pt x="197" y="115"/>
                    <a:pt x="198" y="115"/>
                  </a:cubicBezTo>
                  <a:cubicBezTo>
                    <a:pt x="199" y="115"/>
                    <a:pt x="201" y="115"/>
                    <a:pt x="202" y="115"/>
                  </a:cubicBezTo>
                  <a:cubicBezTo>
                    <a:pt x="203" y="115"/>
                    <a:pt x="204" y="115"/>
                    <a:pt x="206" y="115"/>
                  </a:cubicBezTo>
                  <a:cubicBezTo>
                    <a:pt x="206" y="115"/>
                    <a:pt x="207" y="115"/>
                    <a:pt x="208" y="115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9" y="115"/>
                    <a:pt x="210" y="115"/>
                    <a:pt x="211" y="115"/>
                  </a:cubicBezTo>
                  <a:cubicBezTo>
                    <a:pt x="212" y="114"/>
                    <a:pt x="213" y="114"/>
                    <a:pt x="214" y="113"/>
                  </a:cubicBezTo>
                  <a:cubicBezTo>
                    <a:pt x="214" y="113"/>
                    <a:pt x="214" y="113"/>
                    <a:pt x="214" y="113"/>
                  </a:cubicBezTo>
                  <a:cubicBezTo>
                    <a:pt x="215" y="112"/>
                    <a:pt x="216" y="112"/>
                    <a:pt x="217" y="111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18" y="110"/>
                    <a:pt x="219" y="110"/>
                    <a:pt x="219" y="11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21" y="109"/>
                    <a:pt x="222" y="108"/>
                    <a:pt x="224" y="107"/>
                  </a:cubicBezTo>
                  <a:cubicBezTo>
                    <a:pt x="226" y="106"/>
                    <a:pt x="229" y="106"/>
                    <a:pt x="232" y="106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1" y="105"/>
                    <a:pt x="231" y="104"/>
                    <a:pt x="231" y="103"/>
                  </a:cubicBezTo>
                  <a:cubicBezTo>
                    <a:pt x="231" y="103"/>
                    <a:pt x="231" y="103"/>
                    <a:pt x="231" y="103"/>
                  </a:cubicBezTo>
                  <a:close/>
                  <a:moveTo>
                    <a:pt x="234" y="100"/>
                  </a:moveTo>
                  <a:cubicBezTo>
                    <a:pt x="234" y="101"/>
                    <a:pt x="234" y="102"/>
                    <a:pt x="234" y="102"/>
                  </a:cubicBezTo>
                  <a:cubicBezTo>
                    <a:pt x="234" y="102"/>
                    <a:pt x="234" y="102"/>
                    <a:pt x="234" y="102"/>
                  </a:cubicBezTo>
                  <a:cubicBezTo>
                    <a:pt x="234" y="103"/>
                    <a:pt x="234" y="103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04"/>
                    <a:pt x="235" y="105"/>
                    <a:pt x="23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6" y="107"/>
                    <a:pt x="236" y="107"/>
                    <a:pt x="236" y="107"/>
                  </a:cubicBezTo>
                  <a:cubicBezTo>
                    <a:pt x="237" y="109"/>
                    <a:pt x="237" y="109"/>
                    <a:pt x="237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3" y="110"/>
                    <a:pt x="233" y="110"/>
                    <a:pt x="233" y="110"/>
                  </a:cubicBezTo>
                  <a:cubicBezTo>
                    <a:pt x="233" y="110"/>
                    <a:pt x="233" y="110"/>
                    <a:pt x="233" y="110"/>
                  </a:cubicBezTo>
                  <a:cubicBezTo>
                    <a:pt x="233" y="110"/>
                    <a:pt x="233" y="110"/>
                    <a:pt x="233" y="110"/>
                  </a:cubicBezTo>
                  <a:cubicBezTo>
                    <a:pt x="232" y="110"/>
                    <a:pt x="232" y="110"/>
                    <a:pt x="231" y="110"/>
                  </a:cubicBezTo>
                  <a:cubicBezTo>
                    <a:pt x="229" y="110"/>
                    <a:pt x="227" y="109"/>
                    <a:pt x="225" y="110"/>
                  </a:cubicBezTo>
                  <a:cubicBezTo>
                    <a:pt x="224" y="111"/>
                    <a:pt x="222" y="112"/>
                    <a:pt x="221" y="113"/>
                  </a:cubicBezTo>
                  <a:cubicBezTo>
                    <a:pt x="221" y="113"/>
                    <a:pt x="221" y="113"/>
                    <a:pt x="221" y="113"/>
                  </a:cubicBezTo>
                  <a:cubicBezTo>
                    <a:pt x="220" y="113"/>
                    <a:pt x="219" y="114"/>
                    <a:pt x="219" y="114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5"/>
                    <a:pt x="217" y="115"/>
                    <a:pt x="216" y="116"/>
                  </a:cubicBezTo>
                  <a:cubicBezTo>
                    <a:pt x="216" y="116"/>
                    <a:pt x="216" y="116"/>
                    <a:pt x="216" y="116"/>
                  </a:cubicBezTo>
                  <a:cubicBezTo>
                    <a:pt x="215" y="116"/>
                    <a:pt x="214" y="117"/>
                    <a:pt x="213" y="118"/>
                  </a:cubicBezTo>
                  <a:cubicBezTo>
                    <a:pt x="211" y="119"/>
                    <a:pt x="209" y="119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6" y="118"/>
                    <a:pt x="205" y="118"/>
                  </a:cubicBezTo>
                  <a:cubicBezTo>
                    <a:pt x="205" y="118"/>
                    <a:pt x="203" y="118"/>
                    <a:pt x="202" y="118"/>
                  </a:cubicBezTo>
                  <a:cubicBezTo>
                    <a:pt x="201" y="119"/>
                    <a:pt x="199" y="119"/>
                    <a:pt x="198" y="118"/>
                  </a:cubicBezTo>
                  <a:cubicBezTo>
                    <a:pt x="197" y="118"/>
                    <a:pt x="197" y="118"/>
                    <a:pt x="196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200" y="121"/>
                    <a:pt x="201" y="122"/>
                    <a:pt x="201" y="125"/>
                  </a:cubicBezTo>
                  <a:cubicBezTo>
                    <a:pt x="202" y="128"/>
                    <a:pt x="200" y="129"/>
                    <a:pt x="199" y="130"/>
                  </a:cubicBezTo>
                  <a:cubicBezTo>
                    <a:pt x="199" y="132"/>
                    <a:pt x="199" y="133"/>
                    <a:pt x="198" y="135"/>
                  </a:cubicBezTo>
                  <a:cubicBezTo>
                    <a:pt x="198" y="136"/>
                    <a:pt x="198" y="137"/>
                    <a:pt x="198" y="137"/>
                  </a:cubicBezTo>
                  <a:cubicBezTo>
                    <a:pt x="198" y="137"/>
                    <a:pt x="199" y="137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1" y="138"/>
                    <a:pt x="202" y="139"/>
                  </a:cubicBezTo>
                  <a:cubicBezTo>
                    <a:pt x="202" y="139"/>
                    <a:pt x="203" y="140"/>
                    <a:pt x="203" y="140"/>
                  </a:cubicBezTo>
                  <a:cubicBezTo>
                    <a:pt x="203" y="141"/>
                    <a:pt x="203" y="143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6"/>
                    <a:pt x="201" y="147"/>
                    <a:pt x="199" y="148"/>
                  </a:cubicBezTo>
                  <a:cubicBezTo>
                    <a:pt x="198" y="148"/>
                    <a:pt x="198" y="148"/>
                    <a:pt x="197" y="149"/>
                  </a:cubicBezTo>
                  <a:cubicBezTo>
                    <a:pt x="196" y="150"/>
                    <a:pt x="196" y="152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7" y="156"/>
                    <a:pt x="197" y="157"/>
                    <a:pt x="197" y="159"/>
                  </a:cubicBezTo>
                  <a:cubicBezTo>
                    <a:pt x="197" y="160"/>
                    <a:pt x="196" y="161"/>
                    <a:pt x="196" y="163"/>
                  </a:cubicBezTo>
                  <a:cubicBezTo>
                    <a:pt x="195" y="165"/>
                    <a:pt x="193" y="166"/>
                    <a:pt x="191" y="168"/>
                  </a:cubicBezTo>
                  <a:cubicBezTo>
                    <a:pt x="189" y="169"/>
                    <a:pt x="187" y="171"/>
                    <a:pt x="185" y="171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84" y="172"/>
                    <a:pt x="183" y="172"/>
                    <a:pt x="182" y="172"/>
                  </a:cubicBezTo>
                  <a:cubicBezTo>
                    <a:pt x="181" y="172"/>
                    <a:pt x="180" y="173"/>
                    <a:pt x="179" y="173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6" y="174"/>
                    <a:pt x="174" y="175"/>
                    <a:pt x="172" y="174"/>
                  </a:cubicBezTo>
                  <a:cubicBezTo>
                    <a:pt x="169" y="173"/>
                    <a:pt x="167" y="172"/>
                    <a:pt x="165" y="170"/>
                  </a:cubicBezTo>
                  <a:cubicBezTo>
                    <a:pt x="164" y="168"/>
                    <a:pt x="162" y="167"/>
                    <a:pt x="160" y="166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6" y="164"/>
                    <a:pt x="153" y="163"/>
                    <a:pt x="150" y="163"/>
                  </a:cubicBezTo>
                  <a:cubicBezTo>
                    <a:pt x="147" y="163"/>
                    <a:pt x="144" y="164"/>
                    <a:pt x="141" y="165"/>
                  </a:cubicBezTo>
                  <a:cubicBezTo>
                    <a:pt x="141" y="165"/>
                    <a:pt x="141" y="165"/>
                    <a:pt x="141" y="165"/>
                  </a:cubicBezTo>
                  <a:cubicBezTo>
                    <a:pt x="137" y="167"/>
                    <a:pt x="135" y="166"/>
                    <a:pt x="133" y="164"/>
                  </a:cubicBezTo>
                  <a:cubicBezTo>
                    <a:pt x="132" y="161"/>
                    <a:pt x="133" y="158"/>
                    <a:pt x="133" y="155"/>
                  </a:cubicBezTo>
                  <a:cubicBezTo>
                    <a:pt x="133" y="154"/>
                    <a:pt x="133" y="152"/>
                    <a:pt x="133" y="151"/>
                  </a:cubicBezTo>
                  <a:cubicBezTo>
                    <a:pt x="133" y="150"/>
                    <a:pt x="132" y="149"/>
                    <a:pt x="132" y="147"/>
                  </a:cubicBezTo>
                  <a:cubicBezTo>
                    <a:pt x="132" y="146"/>
                    <a:pt x="131" y="145"/>
                    <a:pt x="131" y="144"/>
                  </a:cubicBezTo>
                  <a:cubicBezTo>
                    <a:pt x="130" y="144"/>
                    <a:pt x="129" y="144"/>
                    <a:pt x="128" y="144"/>
                  </a:cubicBezTo>
                  <a:cubicBezTo>
                    <a:pt x="126" y="144"/>
                    <a:pt x="124" y="144"/>
                    <a:pt x="123" y="142"/>
                  </a:cubicBezTo>
                  <a:cubicBezTo>
                    <a:pt x="122" y="141"/>
                    <a:pt x="122" y="140"/>
                    <a:pt x="122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2" y="139"/>
                    <a:pt x="122" y="138"/>
                    <a:pt x="121" y="138"/>
                  </a:cubicBezTo>
                  <a:cubicBezTo>
                    <a:pt x="120" y="138"/>
                    <a:pt x="120" y="138"/>
                    <a:pt x="119" y="137"/>
                  </a:cubicBezTo>
                  <a:cubicBezTo>
                    <a:pt x="117" y="136"/>
                    <a:pt x="118" y="134"/>
                    <a:pt x="118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3"/>
                    <a:pt x="118" y="132"/>
                    <a:pt x="118" y="132"/>
                  </a:cubicBezTo>
                  <a:cubicBezTo>
                    <a:pt x="118" y="131"/>
                    <a:pt x="118" y="131"/>
                    <a:pt x="118" y="13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8"/>
                    <a:pt x="117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6"/>
                    <a:pt x="116" y="125"/>
                    <a:pt x="114" y="125"/>
                  </a:cubicBezTo>
                  <a:cubicBezTo>
                    <a:pt x="111" y="124"/>
                    <a:pt x="110" y="123"/>
                    <a:pt x="109" y="122"/>
                  </a:cubicBezTo>
                  <a:cubicBezTo>
                    <a:pt x="109" y="121"/>
                    <a:pt x="108" y="119"/>
                    <a:pt x="108" y="118"/>
                  </a:cubicBezTo>
                  <a:cubicBezTo>
                    <a:pt x="106" y="118"/>
                    <a:pt x="105" y="118"/>
                    <a:pt x="104" y="115"/>
                  </a:cubicBezTo>
                  <a:cubicBezTo>
                    <a:pt x="104" y="115"/>
                    <a:pt x="103" y="115"/>
                    <a:pt x="102" y="115"/>
                  </a:cubicBezTo>
                  <a:cubicBezTo>
                    <a:pt x="102" y="115"/>
                    <a:pt x="102" y="115"/>
                    <a:pt x="101" y="115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1" y="115"/>
                    <a:pt x="100" y="115"/>
                    <a:pt x="99" y="115"/>
                  </a:cubicBezTo>
                  <a:cubicBezTo>
                    <a:pt x="98" y="115"/>
                    <a:pt x="98" y="115"/>
                    <a:pt x="97" y="11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4" y="115"/>
                    <a:pt x="93" y="115"/>
                    <a:pt x="91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4"/>
                    <a:pt x="90" y="114"/>
                    <a:pt x="90" y="114"/>
                  </a:cubicBezTo>
                  <a:cubicBezTo>
                    <a:pt x="90" y="114"/>
                    <a:pt x="89" y="114"/>
                    <a:pt x="89" y="114"/>
                  </a:cubicBezTo>
                  <a:cubicBezTo>
                    <a:pt x="89" y="115"/>
                    <a:pt x="89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5" y="118"/>
                    <a:pt x="84" y="117"/>
                    <a:pt x="84" y="117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3" y="116"/>
                    <a:pt x="82" y="115"/>
                    <a:pt x="82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15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3"/>
                    <a:pt x="82" y="112"/>
                    <a:pt x="83" y="111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09"/>
                  </a:cubicBezTo>
                  <a:cubicBezTo>
                    <a:pt x="83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1" y="111"/>
                    <a:pt x="81" y="113"/>
                    <a:pt x="80" y="114"/>
                  </a:cubicBezTo>
                  <a:cubicBezTo>
                    <a:pt x="79" y="116"/>
                    <a:pt x="78" y="117"/>
                    <a:pt x="75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4"/>
                    <a:pt x="74" y="114"/>
                    <a:pt x="74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3" y="115"/>
                    <a:pt x="73" y="115"/>
                    <a:pt x="72" y="116"/>
                  </a:cubicBezTo>
                  <a:cubicBezTo>
                    <a:pt x="71" y="116"/>
                    <a:pt x="69" y="116"/>
                    <a:pt x="68" y="115"/>
                  </a:cubicBezTo>
                  <a:cubicBezTo>
                    <a:pt x="68" y="115"/>
                    <a:pt x="67" y="115"/>
                    <a:pt x="67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3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3"/>
                  </a:cubicBezTo>
                  <a:cubicBezTo>
                    <a:pt x="65" y="113"/>
                    <a:pt x="65" y="114"/>
                    <a:pt x="65" y="115"/>
                  </a:cubicBezTo>
                  <a:cubicBezTo>
                    <a:pt x="66" y="116"/>
                    <a:pt x="67" y="118"/>
                    <a:pt x="65" y="120"/>
                  </a:cubicBezTo>
                  <a:cubicBezTo>
                    <a:pt x="63" y="122"/>
                    <a:pt x="61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8" y="120"/>
                    <a:pt x="57" y="120"/>
                    <a:pt x="57" y="120"/>
                  </a:cubicBezTo>
                  <a:cubicBezTo>
                    <a:pt x="56" y="120"/>
                    <a:pt x="55" y="120"/>
                    <a:pt x="54" y="120"/>
                  </a:cubicBezTo>
                  <a:cubicBezTo>
                    <a:pt x="51" y="119"/>
                    <a:pt x="50" y="117"/>
                    <a:pt x="51" y="115"/>
                  </a:cubicBezTo>
                  <a:cubicBezTo>
                    <a:pt x="51" y="114"/>
                    <a:pt x="51" y="113"/>
                    <a:pt x="52" y="112"/>
                  </a:cubicBezTo>
                  <a:cubicBezTo>
                    <a:pt x="53" y="111"/>
                    <a:pt x="53" y="111"/>
                    <a:pt x="53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10"/>
                    <a:pt x="52" y="110"/>
                    <a:pt x="52" y="110"/>
                  </a:cubicBezTo>
                  <a:cubicBezTo>
                    <a:pt x="51" y="110"/>
                    <a:pt x="49" y="111"/>
                    <a:pt x="49" y="111"/>
                  </a:cubicBez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3"/>
                    <a:pt x="47" y="115"/>
                    <a:pt x="44" y="114"/>
                  </a:cubicBezTo>
                  <a:cubicBezTo>
                    <a:pt x="43" y="113"/>
                    <a:pt x="43" y="112"/>
                    <a:pt x="42" y="111"/>
                  </a:cubicBezTo>
                  <a:cubicBezTo>
                    <a:pt x="42" y="111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0" y="111"/>
                    <a:pt x="40" y="111"/>
                    <a:pt x="39" y="111"/>
                  </a:cubicBezTo>
                  <a:cubicBezTo>
                    <a:pt x="39" y="111"/>
                    <a:pt x="38" y="111"/>
                    <a:pt x="38" y="110"/>
                  </a:cubicBezTo>
                  <a:cubicBezTo>
                    <a:pt x="38" y="110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5" y="111"/>
                    <a:pt x="34" y="111"/>
                    <a:pt x="34" y="110"/>
                  </a:cubicBezTo>
                  <a:cubicBezTo>
                    <a:pt x="33" y="110"/>
                    <a:pt x="33" y="109"/>
                    <a:pt x="32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2" y="108"/>
                    <a:pt x="32" y="107"/>
                    <a:pt x="32" y="106"/>
                  </a:cubicBezTo>
                  <a:cubicBezTo>
                    <a:pt x="31" y="105"/>
                    <a:pt x="31" y="104"/>
                    <a:pt x="30" y="103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8" y="103"/>
                    <a:pt x="27" y="103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4" y="101"/>
                    <a:pt x="24" y="100"/>
                    <a:pt x="25" y="99"/>
                  </a:cubicBezTo>
                  <a:cubicBezTo>
                    <a:pt x="25" y="99"/>
                    <a:pt x="25" y="98"/>
                    <a:pt x="25" y="9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5" y="98"/>
                    <a:pt x="25" y="97"/>
                    <a:pt x="25" y="97"/>
                  </a:cubicBezTo>
                  <a:cubicBezTo>
                    <a:pt x="25" y="96"/>
                    <a:pt x="26" y="94"/>
                    <a:pt x="25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0"/>
                    <a:pt x="24" y="89"/>
                  </a:cubicBezTo>
                  <a:cubicBezTo>
                    <a:pt x="24" y="88"/>
                    <a:pt x="24" y="87"/>
                    <a:pt x="24" y="86"/>
                  </a:cubicBezTo>
                  <a:cubicBezTo>
                    <a:pt x="24" y="84"/>
                    <a:pt x="24" y="83"/>
                    <a:pt x="25" y="82"/>
                  </a:cubicBezTo>
                  <a:cubicBezTo>
                    <a:pt x="26" y="81"/>
                    <a:pt x="26" y="81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8" y="78"/>
                    <a:pt x="28" y="76"/>
                    <a:pt x="29" y="73"/>
                  </a:cubicBezTo>
                  <a:cubicBezTo>
                    <a:pt x="30" y="73"/>
                    <a:pt x="30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0" y="71"/>
                    <a:pt x="30" y="71"/>
                  </a:cubicBezTo>
                  <a:cubicBezTo>
                    <a:pt x="30" y="70"/>
                    <a:pt x="29" y="70"/>
                    <a:pt x="29" y="70"/>
                  </a:cubicBezTo>
                  <a:cubicBezTo>
                    <a:pt x="29" y="70"/>
                    <a:pt x="29" y="69"/>
                    <a:pt x="28" y="69"/>
                  </a:cubicBezTo>
                  <a:cubicBezTo>
                    <a:pt x="28" y="69"/>
                    <a:pt x="27" y="69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7"/>
                    <a:pt x="25" y="66"/>
                    <a:pt x="25" y="65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2"/>
                    <a:pt x="25" y="62"/>
                    <a:pt x="25" y="61"/>
                  </a:cubicBezTo>
                  <a:cubicBezTo>
                    <a:pt x="25" y="61"/>
                    <a:pt x="25" y="60"/>
                    <a:pt x="25" y="60"/>
                  </a:cubicBezTo>
                  <a:cubicBezTo>
                    <a:pt x="25" y="59"/>
                    <a:pt x="25" y="59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3" y="58"/>
                    <a:pt x="21" y="58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9" y="54"/>
                    <a:pt x="20" y="53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3" y="52"/>
                    <a:pt x="23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3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8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20" y="46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19" y="45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8" y="44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6"/>
                    <a:pt x="19" y="36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19" y="33"/>
                    <a:pt x="18" y="33"/>
                  </a:cubicBezTo>
                  <a:cubicBezTo>
                    <a:pt x="17" y="32"/>
                    <a:pt x="16" y="31"/>
                    <a:pt x="16" y="31"/>
                  </a:cubicBezTo>
                  <a:cubicBezTo>
                    <a:pt x="14" y="29"/>
                    <a:pt x="13" y="28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0" y="26"/>
                    <a:pt x="9" y="25"/>
                    <a:pt x="8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5" y="22"/>
                  </a:cubicBezTo>
                  <a:cubicBezTo>
                    <a:pt x="4" y="21"/>
                    <a:pt x="3" y="21"/>
                    <a:pt x="2" y="19"/>
                  </a:cubicBezTo>
                  <a:cubicBezTo>
                    <a:pt x="2" y="18"/>
                    <a:pt x="2" y="16"/>
                    <a:pt x="3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1" y="11"/>
                    <a:pt x="1" y="10"/>
                  </a:cubicBezTo>
                  <a:cubicBezTo>
                    <a:pt x="0" y="8"/>
                    <a:pt x="1" y="6"/>
                    <a:pt x="2" y="6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4"/>
                    <a:pt x="18" y="4"/>
                  </a:cubicBezTo>
                  <a:cubicBezTo>
                    <a:pt x="18" y="4"/>
                    <a:pt x="19" y="3"/>
                    <a:pt x="20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6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1" y="3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4" y="4"/>
                    <a:pt x="35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6"/>
                    <a:pt x="38" y="6"/>
                    <a:pt x="39" y="7"/>
                  </a:cubicBezTo>
                  <a:cubicBezTo>
                    <a:pt x="40" y="8"/>
                    <a:pt x="40" y="8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5" y="11"/>
                  </a:cubicBezTo>
                  <a:cubicBezTo>
                    <a:pt x="45" y="11"/>
                    <a:pt x="44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0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8" y="7"/>
                    <a:pt x="48" y="6"/>
                    <a:pt x="49" y="4"/>
                  </a:cubicBezTo>
                  <a:cubicBezTo>
                    <a:pt x="49" y="3"/>
                    <a:pt x="50" y="2"/>
                    <a:pt x="51" y="1"/>
                  </a:cubicBezTo>
                  <a:cubicBezTo>
                    <a:pt x="52" y="0"/>
                    <a:pt x="5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7" y="2"/>
                    <a:pt x="58" y="4"/>
                  </a:cubicBezTo>
                  <a:cubicBezTo>
                    <a:pt x="58" y="5"/>
                    <a:pt x="58" y="6"/>
                    <a:pt x="58" y="6"/>
                  </a:cubicBezTo>
                  <a:cubicBezTo>
                    <a:pt x="58" y="6"/>
                    <a:pt x="59" y="6"/>
                    <a:pt x="60" y="6"/>
                  </a:cubicBezTo>
                  <a:cubicBezTo>
                    <a:pt x="60" y="6"/>
                    <a:pt x="61" y="6"/>
                    <a:pt x="62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9"/>
                    <a:pt x="64" y="9"/>
                  </a:cubicBezTo>
                  <a:cubicBezTo>
                    <a:pt x="65" y="9"/>
                    <a:pt x="66" y="8"/>
                    <a:pt x="68" y="10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70" y="12"/>
                    <a:pt x="70" y="12"/>
                  </a:cubicBezTo>
                  <a:cubicBezTo>
                    <a:pt x="70" y="12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2" y="11"/>
                    <a:pt x="73" y="11"/>
                    <a:pt x="74" y="11"/>
                  </a:cubicBezTo>
                  <a:cubicBezTo>
                    <a:pt x="75" y="11"/>
                    <a:pt x="75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1"/>
                    <a:pt x="75" y="11"/>
                    <a:pt x="75" y="10"/>
                  </a:cubicBezTo>
                  <a:cubicBezTo>
                    <a:pt x="74" y="7"/>
                    <a:pt x="77" y="6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5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3" y="3"/>
                    <a:pt x="85" y="3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5"/>
                    <a:pt x="88" y="5"/>
                  </a:cubicBezTo>
                  <a:cubicBezTo>
                    <a:pt x="89" y="5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5"/>
                  </a:cubicBezTo>
                  <a:cubicBezTo>
                    <a:pt x="90" y="5"/>
                    <a:pt x="90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2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5" y="5"/>
                    <a:pt x="95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8" y="4"/>
                    <a:pt x="100" y="3"/>
                    <a:pt x="103" y="3"/>
                  </a:cubicBezTo>
                  <a:cubicBezTo>
                    <a:pt x="104" y="3"/>
                    <a:pt x="105" y="3"/>
                    <a:pt x="106" y="3"/>
                  </a:cubicBezTo>
                  <a:cubicBezTo>
                    <a:pt x="107" y="4"/>
                    <a:pt x="108" y="4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9" y="6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5"/>
                    <a:pt x="111" y="5"/>
                    <a:pt x="112" y="5"/>
                  </a:cubicBezTo>
                  <a:cubicBezTo>
                    <a:pt x="113" y="4"/>
                    <a:pt x="115" y="5"/>
                    <a:pt x="116" y="5"/>
                  </a:cubicBezTo>
                  <a:cubicBezTo>
                    <a:pt x="117" y="5"/>
                    <a:pt x="117" y="5"/>
                    <a:pt x="118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1" y="7"/>
                    <a:pt x="121" y="7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9"/>
                    <a:pt x="123" y="9"/>
                    <a:pt x="123" y="9"/>
                  </a:cubicBezTo>
                  <a:cubicBezTo>
                    <a:pt x="123" y="10"/>
                    <a:pt x="124" y="10"/>
                    <a:pt x="124" y="10"/>
                  </a:cubicBezTo>
                  <a:cubicBezTo>
                    <a:pt x="125" y="11"/>
                    <a:pt x="126" y="12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6"/>
                    <a:pt x="127" y="17"/>
                  </a:cubicBezTo>
                  <a:cubicBezTo>
                    <a:pt x="126" y="18"/>
                    <a:pt x="126" y="19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21"/>
                    <a:pt x="125" y="21"/>
                    <a:pt x="125" y="22"/>
                  </a:cubicBezTo>
                  <a:cubicBezTo>
                    <a:pt x="125" y="22"/>
                    <a:pt x="126" y="22"/>
                    <a:pt x="126" y="23"/>
                  </a:cubicBezTo>
                  <a:cubicBezTo>
                    <a:pt x="127" y="24"/>
                    <a:pt x="127" y="24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5"/>
                    <a:pt x="128" y="25"/>
                  </a:cubicBezTo>
                  <a:cubicBezTo>
                    <a:pt x="129" y="24"/>
                    <a:pt x="130" y="23"/>
                    <a:pt x="132" y="22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3" y="21"/>
                    <a:pt x="134" y="21"/>
                    <a:pt x="135" y="21"/>
                  </a:cubicBezTo>
                  <a:cubicBezTo>
                    <a:pt x="136" y="20"/>
                    <a:pt x="137" y="20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3"/>
                    <a:pt x="141" y="24"/>
                    <a:pt x="141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4"/>
                    <a:pt x="142" y="24"/>
                    <a:pt x="143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3"/>
                    <a:pt x="144" y="23"/>
                    <a:pt x="145" y="23"/>
                  </a:cubicBezTo>
                  <a:cubicBezTo>
                    <a:pt x="145" y="22"/>
                    <a:pt x="146" y="22"/>
                    <a:pt x="147" y="22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8" y="22"/>
                    <a:pt x="148" y="22"/>
                    <a:pt x="149" y="23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50" y="22"/>
                    <a:pt x="150" y="22"/>
                    <a:pt x="151" y="22"/>
                  </a:cubicBezTo>
                  <a:cubicBezTo>
                    <a:pt x="152" y="21"/>
                    <a:pt x="152" y="21"/>
                    <a:pt x="153" y="21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5" y="22"/>
                    <a:pt x="155" y="22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7" y="22"/>
                    <a:pt x="157" y="22"/>
                    <a:pt x="158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1"/>
                    <a:pt x="160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1"/>
                    <a:pt x="165" y="21"/>
                    <a:pt x="166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4"/>
                    <a:pt x="167" y="25"/>
                    <a:pt x="167" y="25"/>
                  </a:cubicBezTo>
                  <a:cubicBezTo>
                    <a:pt x="167" y="27"/>
                    <a:pt x="167" y="28"/>
                    <a:pt x="168" y="28"/>
                  </a:cubicBezTo>
                  <a:cubicBezTo>
                    <a:pt x="168" y="28"/>
                    <a:pt x="168" y="28"/>
                    <a:pt x="169" y="28"/>
                  </a:cubicBezTo>
                  <a:cubicBezTo>
                    <a:pt x="169" y="27"/>
                    <a:pt x="170" y="27"/>
                    <a:pt x="170" y="27"/>
                  </a:cubicBezTo>
                  <a:cubicBezTo>
                    <a:pt x="171" y="27"/>
                    <a:pt x="172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6" y="26"/>
                    <a:pt x="177" y="26"/>
                    <a:pt x="178" y="27"/>
                  </a:cubicBezTo>
                  <a:cubicBezTo>
                    <a:pt x="179" y="27"/>
                    <a:pt x="180" y="27"/>
                    <a:pt x="182" y="28"/>
                  </a:cubicBezTo>
                  <a:cubicBezTo>
                    <a:pt x="182" y="28"/>
                    <a:pt x="183" y="29"/>
                    <a:pt x="184" y="30"/>
                  </a:cubicBezTo>
                  <a:cubicBezTo>
                    <a:pt x="185" y="31"/>
                    <a:pt x="186" y="31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87" y="32"/>
                    <a:pt x="187" y="33"/>
                  </a:cubicBezTo>
                  <a:cubicBezTo>
                    <a:pt x="188" y="33"/>
                    <a:pt x="189" y="34"/>
                    <a:pt x="189" y="36"/>
                  </a:cubicBezTo>
                  <a:cubicBezTo>
                    <a:pt x="189" y="37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40"/>
                  </a:cubicBezTo>
                  <a:cubicBezTo>
                    <a:pt x="187" y="41"/>
                    <a:pt x="187" y="42"/>
                    <a:pt x="187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8" y="43"/>
                    <a:pt x="188" y="44"/>
                    <a:pt x="188" y="44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9" y="44"/>
                    <a:pt x="191" y="44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3"/>
                    <a:pt x="195" y="42"/>
                    <a:pt x="196" y="42"/>
                  </a:cubicBezTo>
                  <a:cubicBezTo>
                    <a:pt x="197" y="42"/>
                    <a:pt x="198" y="43"/>
                    <a:pt x="199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0" y="45"/>
                    <a:pt x="199" y="47"/>
                    <a:pt x="199" y="48"/>
                  </a:cubicBezTo>
                  <a:cubicBezTo>
                    <a:pt x="199" y="48"/>
                    <a:pt x="199" y="49"/>
                    <a:pt x="199" y="49"/>
                  </a:cubicBezTo>
                  <a:cubicBezTo>
                    <a:pt x="198" y="50"/>
                    <a:pt x="198" y="51"/>
                    <a:pt x="198" y="52"/>
                  </a:cubicBezTo>
                  <a:cubicBezTo>
                    <a:pt x="198" y="53"/>
                    <a:pt x="199" y="54"/>
                    <a:pt x="200" y="55"/>
                  </a:cubicBezTo>
                  <a:cubicBezTo>
                    <a:pt x="200" y="55"/>
                    <a:pt x="200" y="55"/>
                    <a:pt x="201" y="55"/>
                  </a:cubicBezTo>
                  <a:cubicBezTo>
                    <a:pt x="201" y="56"/>
                    <a:pt x="202" y="56"/>
                    <a:pt x="202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6"/>
                    <a:pt x="202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4" y="55"/>
                    <a:pt x="205" y="54"/>
                    <a:pt x="207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7"/>
                    <a:pt x="208" y="59"/>
                    <a:pt x="208" y="60"/>
                  </a:cubicBezTo>
                  <a:cubicBezTo>
                    <a:pt x="208" y="61"/>
                    <a:pt x="207" y="62"/>
                    <a:pt x="206" y="63"/>
                  </a:cubicBezTo>
                  <a:cubicBezTo>
                    <a:pt x="206" y="64"/>
                    <a:pt x="206" y="64"/>
                    <a:pt x="205" y="64"/>
                  </a:cubicBezTo>
                  <a:cubicBezTo>
                    <a:pt x="205" y="65"/>
                    <a:pt x="205" y="65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7"/>
                    <a:pt x="206" y="69"/>
                    <a:pt x="206" y="70"/>
                  </a:cubicBezTo>
                  <a:cubicBezTo>
                    <a:pt x="206" y="71"/>
                    <a:pt x="206" y="72"/>
                    <a:pt x="206" y="72"/>
                  </a:cubicBezTo>
                  <a:cubicBezTo>
                    <a:pt x="206" y="73"/>
                    <a:pt x="206" y="74"/>
                    <a:pt x="208" y="74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09" y="76"/>
                    <a:pt x="209" y="76"/>
                    <a:pt x="209" y="76"/>
                  </a:cubicBezTo>
                  <a:cubicBezTo>
                    <a:pt x="210" y="77"/>
                    <a:pt x="209" y="78"/>
                    <a:pt x="208" y="79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8" y="80"/>
                    <a:pt x="208" y="81"/>
                    <a:pt x="208" y="81"/>
                  </a:cubicBezTo>
                  <a:cubicBezTo>
                    <a:pt x="208" y="82"/>
                    <a:pt x="208" y="82"/>
                    <a:pt x="208" y="83"/>
                  </a:cubicBezTo>
                  <a:cubicBezTo>
                    <a:pt x="208" y="84"/>
                    <a:pt x="208" y="85"/>
                    <a:pt x="209" y="85"/>
                  </a:cubicBezTo>
                  <a:cubicBezTo>
                    <a:pt x="209" y="85"/>
                    <a:pt x="209" y="85"/>
                    <a:pt x="210" y="85"/>
                  </a:cubicBezTo>
                  <a:cubicBezTo>
                    <a:pt x="212" y="85"/>
                    <a:pt x="213" y="84"/>
                    <a:pt x="215" y="84"/>
                  </a:cubicBezTo>
                  <a:cubicBezTo>
                    <a:pt x="216" y="85"/>
                    <a:pt x="217" y="85"/>
                    <a:pt x="219" y="86"/>
                  </a:cubicBezTo>
                  <a:cubicBezTo>
                    <a:pt x="220" y="87"/>
                    <a:pt x="221" y="88"/>
                    <a:pt x="222" y="88"/>
                  </a:cubicBezTo>
                  <a:cubicBezTo>
                    <a:pt x="223" y="88"/>
                    <a:pt x="224" y="88"/>
                    <a:pt x="224" y="89"/>
                  </a:cubicBezTo>
                  <a:cubicBezTo>
                    <a:pt x="225" y="89"/>
                    <a:pt x="225" y="89"/>
                    <a:pt x="225" y="89"/>
                  </a:cubicBezTo>
                  <a:cubicBezTo>
                    <a:pt x="225" y="89"/>
                    <a:pt x="225" y="89"/>
                    <a:pt x="225" y="89"/>
                  </a:cubicBezTo>
                  <a:cubicBezTo>
                    <a:pt x="225" y="89"/>
                    <a:pt x="225" y="89"/>
                    <a:pt x="225" y="89"/>
                  </a:cubicBezTo>
                  <a:cubicBezTo>
                    <a:pt x="226" y="88"/>
                    <a:pt x="227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9" y="88"/>
                    <a:pt x="230" y="88"/>
                    <a:pt x="231" y="89"/>
                  </a:cubicBezTo>
                  <a:cubicBezTo>
                    <a:pt x="232" y="89"/>
                    <a:pt x="232" y="89"/>
                    <a:pt x="233" y="90"/>
                  </a:cubicBezTo>
                  <a:cubicBezTo>
                    <a:pt x="235" y="91"/>
                    <a:pt x="235" y="93"/>
                    <a:pt x="234" y="94"/>
                  </a:cubicBezTo>
                  <a:cubicBezTo>
                    <a:pt x="234" y="95"/>
                    <a:pt x="233" y="95"/>
                    <a:pt x="233" y="95"/>
                  </a:cubicBezTo>
                  <a:cubicBezTo>
                    <a:pt x="233" y="96"/>
                    <a:pt x="233" y="96"/>
                    <a:pt x="233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3" y="97"/>
                    <a:pt x="233" y="97"/>
                    <a:pt x="234" y="98"/>
                  </a:cubicBezTo>
                  <a:cubicBezTo>
                    <a:pt x="234" y="99"/>
                    <a:pt x="234" y="100"/>
                    <a:pt x="234" y="100"/>
                  </a:cubicBezTo>
                  <a:close/>
                  <a:moveTo>
                    <a:pt x="196" y="46"/>
                  </a:move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lose/>
                  <a:moveTo>
                    <a:pt x="196" y="45"/>
                  </a:moveTo>
                  <a:cubicBezTo>
                    <a:pt x="196" y="45"/>
                    <a:pt x="196" y="45"/>
                    <a:pt x="196" y="46"/>
                  </a:cubicBezTo>
                  <a:cubicBezTo>
                    <a:pt x="196" y="45"/>
                    <a:pt x="196" y="45"/>
                    <a:pt x="196" y="45"/>
                  </a:cubicBezTo>
                  <a:close/>
                  <a:moveTo>
                    <a:pt x="188" y="38"/>
                  </a:move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lose/>
                  <a:moveTo>
                    <a:pt x="188" y="38"/>
                  </a:move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lose/>
                  <a:moveTo>
                    <a:pt x="140" y="28"/>
                  </a:moveTo>
                  <a:cubicBezTo>
                    <a:pt x="140" y="28"/>
                    <a:pt x="140" y="28"/>
                    <a:pt x="140" y="27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9"/>
                    <a:pt x="138" y="30"/>
                    <a:pt x="138" y="30"/>
                  </a:cubicBezTo>
                  <a:cubicBezTo>
                    <a:pt x="137" y="31"/>
                    <a:pt x="137" y="32"/>
                    <a:pt x="137" y="32"/>
                  </a:cubicBezTo>
                  <a:cubicBezTo>
                    <a:pt x="137" y="32"/>
                    <a:pt x="138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0" y="30"/>
                    <a:pt x="140" y="30"/>
                    <a:pt x="140" y="28"/>
                  </a:cubicBezTo>
                  <a:close/>
                  <a:moveTo>
                    <a:pt x="128" y="27"/>
                  </a:moveTo>
                  <a:cubicBezTo>
                    <a:pt x="128" y="27"/>
                    <a:pt x="128" y="27"/>
                    <a:pt x="128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8" y="27"/>
                    <a:pt x="128" y="27"/>
                    <a:pt x="128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7B22A297-982B-456E-9310-B4C1AB33C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69" y="2276907"/>
              <a:ext cx="706969" cy="641877"/>
            </a:xfrm>
            <a:custGeom>
              <a:avLst/>
              <a:gdLst>
                <a:gd name="T0" fmla="*/ 8 w 195"/>
                <a:gd name="T1" fmla="*/ 131 h 177"/>
                <a:gd name="T2" fmla="*/ 24 w 195"/>
                <a:gd name="T3" fmla="*/ 129 h 177"/>
                <a:gd name="T4" fmla="*/ 38 w 195"/>
                <a:gd name="T5" fmla="*/ 152 h 177"/>
                <a:gd name="T6" fmla="*/ 40 w 195"/>
                <a:gd name="T7" fmla="*/ 159 h 177"/>
                <a:gd name="T8" fmla="*/ 54 w 195"/>
                <a:gd name="T9" fmla="*/ 168 h 177"/>
                <a:gd name="T10" fmla="*/ 72 w 195"/>
                <a:gd name="T11" fmla="*/ 168 h 177"/>
                <a:gd name="T12" fmla="*/ 83 w 195"/>
                <a:gd name="T13" fmla="*/ 165 h 177"/>
                <a:gd name="T14" fmla="*/ 102 w 195"/>
                <a:gd name="T15" fmla="*/ 150 h 177"/>
                <a:gd name="T16" fmla="*/ 115 w 195"/>
                <a:gd name="T17" fmla="*/ 144 h 177"/>
                <a:gd name="T18" fmla="*/ 126 w 195"/>
                <a:gd name="T19" fmla="*/ 144 h 177"/>
                <a:gd name="T20" fmla="*/ 143 w 195"/>
                <a:gd name="T21" fmla="*/ 144 h 177"/>
                <a:gd name="T22" fmla="*/ 149 w 195"/>
                <a:gd name="T23" fmla="*/ 136 h 177"/>
                <a:gd name="T24" fmla="*/ 158 w 195"/>
                <a:gd name="T25" fmla="*/ 134 h 177"/>
                <a:gd name="T26" fmla="*/ 169 w 195"/>
                <a:gd name="T27" fmla="*/ 115 h 177"/>
                <a:gd name="T28" fmla="*/ 186 w 195"/>
                <a:gd name="T29" fmla="*/ 116 h 177"/>
                <a:gd name="T30" fmla="*/ 188 w 195"/>
                <a:gd name="T31" fmla="*/ 91 h 177"/>
                <a:gd name="T32" fmla="*/ 193 w 195"/>
                <a:gd name="T33" fmla="*/ 84 h 177"/>
                <a:gd name="T34" fmla="*/ 192 w 195"/>
                <a:gd name="T35" fmla="*/ 77 h 177"/>
                <a:gd name="T36" fmla="*/ 183 w 195"/>
                <a:gd name="T37" fmla="*/ 72 h 177"/>
                <a:gd name="T38" fmla="*/ 181 w 195"/>
                <a:gd name="T39" fmla="*/ 63 h 177"/>
                <a:gd name="T40" fmla="*/ 171 w 195"/>
                <a:gd name="T41" fmla="*/ 58 h 177"/>
                <a:gd name="T42" fmla="*/ 158 w 195"/>
                <a:gd name="T43" fmla="*/ 52 h 177"/>
                <a:gd name="T44" fmla="*/ 146 w 195"/>
                <a:gd name="T45" fmla="*/ 55 h 177"/>
                <a:gd name="T46" fmla="*/ 129 w 195"/>
                <a:gd name="T47" fmla="*/ 54 h 177"/>
                <a:gd name="T48" fmla="*/ 117 w 195"/>
                <a:gd name="T49" fmla="*/ 49 h 177"/>
                <a:gd name="T50" fmla="*/ 122 w 195"/>
                <a:gd name="T51" fmla="*/ 42 h 177"/>
                <a:gd name="T52" fmla="*/ 108 w 195"/>
                <a:gd name="T53" fmla="*/ 38 h 177"/>
                <a:gd name="T54" fmla="*/ 93 w 195"/>
                <a:gd name="T55" fmla="*/ 46 h 177"/>
                <a:gd name="T56" fmla="*/ 84 w 195"/>
                <a:gd name="T57" fmla="*/ 33 h 177"/>
                <a:gd name="T58" fmla="*/ 75 w 195"/>
                <a:gd name="T59" fmla="*/ 27 h 177"/>
                <a:gd name="T60" fmla="*/ 70 w 195"/>
                <a:gd name="T61" fmla="*/ 17 h 177"/>
                <a:gd name="T62" fmla="*/ 59 w 195"/>
                <a:gd name="T63" fmla="*/ 14 h 177"/>
                <a:gd name="T64" fmla="*/ 46 w 195"/>
                <a:gd name="T65" fmla="*/ 8 h 177"/>
                <a:gd name="T66" fmla="*/ 34 w 195"/>
                <a:gd name="T67" fmla="*/ 18 h 177"/>
                <a:gd name="T68" fmla="*/ 26 w 195"/>
                <a:gd name="T69" fmla="*/ 24 h 177"/>
                <a:gd name="T70" fmla="*/ 18 w 195"/>
                <a:gd name="T71" fmla="*/ 21 h 177"/>
                <a:gd name="T72" fmla="*/ 8 w 195"/>
                <a:gd name="T73" fmla="*/ 20 h 177"/>
                <a:gd name="T74" fmla="*/ 8 w 195"/>
                <a:gd name="T75" fmla="*/ 30 h 177"/>
                <a:gd name="T76" fmla="*/ 4 w 195"/>
                <a:gd name="T77" fmla="*/ 45 h 177"/>
                <a:gd name="T78" fmla="*/ 11 w 195"/>
                <a:gd name="T79" fmla="*/ 47 h 177"/>
                <a:gd name="T80" fmla="*/ 24 w 195"/>
                <a:gd name="T81" fmla="*/ 44 h 177"/>
                <a:gd name="T82" fmla="*/ 29 w 195"/>
                <a:gd name="T83" fmla="*/ 45 h 177"/>
                <a:gd name="T84" fmla="*/ 26 w 195"/>
                <a:gd name="T85" fmla="*/ 56 h 177"/>
                <a:gd name="T86" fmla="*/ 18 w 195"/>
                <a:gd name="T87" fmla="*/ 59 h 177"/>
                <a:gd name="T88" fmla="*/ 19 w 195"/>
                <a:gd name="T89" fmla="*/ 66 h 177"/>
                <a:gd name="T90" fmla="*/ 20 w 195"/>
                <a:gd name="T91" fmla="*/ 78 h 177"/>
                <a:gd name="T92" fmla="*/ 21 w 195"/>
                <a:gd name="T93" fmla="*/ 86 h 177"/>
                <a:gd name="T94" fmla="*/ 18 w 195"/>
                <a:gd name="T95" fmla="*/ 95 h 177"/>
                <a:gd name="T96" fmla="*/ 18 w 195"/>
                <a:gd name="T97" fmla="*/ 114 h 177"/>
                <a:gd name="T98" fmla="*/ 0 w 195"/>
                <a:gd name="T99" fmla="*/ 11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" h="177">
                  <a:moveTo>
                    <a:pt x="1" y="120"/>
                  </a:moveTo>
                  <a:cubicBezTo>
                    <a:pt x="2" y="122"/>
                    <a:pt x="2" y="123"/>
                    <a:pt x="2" y="125"/>
                  </a:cubicBezTo>
                  <a:cubicBezTo>
                    <a:pt x="3" y="128"/>
                    <a:pt x="6" y="129"/>
                    <a:pt x="8" y="131"/>
                  </a:cubicBezTo>
                  <a:cubicBezTo>
                    <a:pt x="9" y="132"/>
                    <a:pt x="12" y="136"/>
                    <a:pt x="14" y="136"/>
                  </a:cubicBezTo>
                  <a:cubicBezTo>
                    <a:pt x="15" y="134"/>
                    <a:pt x="16" y="132"/>
                    <a:pt x="18" y="131"/>
                  </a:cubicBezTo>
                  <a:cubicBezTo>
                    <a:pt x="20" y="130"/>
                    <a:pt x="22" y="128"/>
                    <a:pt x="24" y="129"/>
                  </a:cubicBezTo>
                  <a:cubicBezTo>
                    <a:pt x="29" y="130"/>
                    <a:pt x="27" y="137"/>
                    <a:pt x="25" y="139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3" y="149"/>
                    <a:pt x="40" y="144"/>
                    <a:pt x="38" y="152"/>
                  </a:cubicBezTo>
                  <a:cubicBezTo>
                    <a:pt x="38" y="155"/>
                    <a:pt x="31" y="154"/>
                    <a:pt x="32" y="158"/>
                  </a:cubicBezTo>
                  <a:cubicBezTo>
                    <a:pt x="33" y="161"/>
                    <a:pt x="34" y="159"/>
                    <a:pt x="36" y="159"/>
                  </a:cubicBezTo>
                  <a:cubicBezTo>
                    <a:pt x="37" y="157"/>
                    <a:pt x="38" y="158"/>
                    <a:pt x="40" y="159"/>
                  </a:cubicBezTo>
                  <a:cubicBezTo>
                    <a:pt x="43" y="160"/>
                    <a:pt x="46" y="158"/>
                    <a:pt x="49" y="159"/>
                  </a:cubicBezTo>
                  <a:cubicBezTo>
                    <a:pt x="51" y="160"/>
                    <a:pt x="52" y="161"/>
                    <a:pt x="53" y="163"/>
                  </a:cubicBezTo>
                  <a:cubicBezTo>
                    <a:pt x="54" y="164"/>
                    <a:pt x="53" y="167"/>
                    <a:pt x="54" y="168"/>
                  </a:cubicBezTo>
                  <a:cubicBezTo>
                    <a:pt x="56" y="169"/>
                    <a:pt x="57" y="168"/>
                    <a:pt x="59" y="167"/>
                  </a:cubicBezTo>
                  <a:cubicBezTo>
                    <a:pt x="60" y="166"/>
                    <a:pt x="61" y="165"/>
                    <a:pt x="63" y="164"/>
                  </a:cubicBezTo>
                  <a:cubicBezTo>
                    <a:pt x="67" y="163"/>
                    <a:pt x="69" y="165"/>
                    <a:pt x="72" y="168"/>
                  </a:cubicBezTo>
                  <a:cubicBezTo>
                    <a:pt x="74" y="170"/>
                    <a:pt x="74" y="177"/>
                    <a:pt x="78" y="177"/>
                  </a:cubicBezTo>
                  <a:cubicBezTo>
                    <a:pt x="81" y="177"/>
                    <a:pt x="84" y="171"/>
                    <a:pt x="84" y="169"/>
                  </a:cubicBezTo>
                  <a:cubicBezTo>
                    <a:pt x="82" y="169"/>
                    <a:pt x="82" y="166"/>
                    <a:pt x="83" y="165"/>
                  </a:cubicBezTo>
                  <a:cubicBezTo>
                    <a:pt x="87" y="164"/>
                    <a:pt x="84" y="160"/>
                    <a:pt x="84" y="157"/>
                  </a:cubicBezTo>
                  <a:cubicBezTo>
                    <a:pt x="85" y="154"/>
                    <a:pt x="89" y="152"/>
                    <a:pt x="92" y="151"/>
                  </a:cubicBezTo>
                  <a:cubicBezTo>
                    <a:pt x="95" y="149"/>
                    <a:pt x="98" y="149"/>
                    <a:pt x="102" y="150"/>
                  </a:cubicBezTo>
                  <a:cubicBezTo>
                    <a:pt x="103" y="150"/>
                    <a:pt x="109" y="149"/>
                    <a:pt x="110" y="147"/>
                  </a:cubicBezTo>
                  <a:cubicBezTo>
                    <a:pt x="111" y="147"/>
                    <a:pt x="113" y="147"/>
                    <a:pt x="113" y="147"/>
                  </a:cubicBezTo>
                  <a:cubicBezTo>
                    <a:pt x="114" y="147"/>
                    <a:pt x="114" y="145"/>
                    <a:pt x="115" y="144"/>
                  </a:cubicBezTo>
                  <a:cubicBezTo>
                    <a:pt x="117" y="143"/>
                    <a:pt x="119" y="142"/>
                    <a:pt x="121" y="143"/>
                  </a:cubicBezTo>
                  <a:cubicBezTo>
                    <a:pt x="121" y="143"/>
                    <a:pt x="121" y="143"/>
                    <a:pt x="121" y="144"/>
                  </a:cubicBezTo>
                  <a:cubicBezTo>
                    <a:pt x="123" y="143"/>
                    <a:pt x="124" y="145"/>
                    <a:pt x="126" y="144"/>
                  </a:cubicBezTo>
                  <a:cubicBezTo>
                    <a:pt x="126" y="142"/>
                    <a:pt x="127" y="139"/>
                    <a:pt x="128" y="138"/>
                  </a:cubicBezTo>
                  <a:cubicBezTo>
                    <a:pt x="130" y="135"/>
                    <a:pt x="131" y="138"/>
                    <a:pt x="132" y="140"/>
                  </a:cubicBezTo>
                  <a:cubicBezTo>
                    <a:pt x="132" y="145"/>
                    <a:pt x="139" y="145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4" y="143"/>
                    <a:pt x="146" y="140"/>
                    <a:pt x="147" y="139"/>
                  </a:cubicBezTo>
                  <a:cubicBezTo>
                    <a:pt x="147" y="138"/>
                    <a:pt x="148" y="137"/>
                    <a:pt x="149" y="136"/>
                  </a:cubicBezTo>
                  <a:cubicBezTo>
                    <a:pt x="150" y="136"/>
                    <a:pt x="151" y="136"/>
                    <a:pt x="151" y="136"/>
                  </a:cubicBezTo>
                  <a:cubicBezTo>
                    <a:pt x="152" y="134"/>
                    <a:pt x="151" y="132"/>
                    <a:pt x="154" y="131"/>
                  </a:cubicBezTo>
                  <a:cubicBezTo>
                    <a:pt x="156" y="131"/>
                    <a:pt x="155" y="135"/>
                    <a:pt x="158" y="134"/>
                  </a:cubicBezTo>
                  <a:cubicBezTo>
                    <a:pt x="160" y="129"/>
                    <a:pt x="166" y="135"/>
                    <a:pt x="169" y="132"/>
                  </a:cubicBezTo>
                  <a:cubicBezTo>
                    <a:pt x="172" y="129"/>
                    <a:pt x="172" y="124"/>
                    <a:pt x="171" y="121"/>
                  </a:cubicBezTo>
                  <a:cubicBezTo>
                    <a:pt x="170" y="119"/>
                    <a:pt x="169" y="116"/>
                    <a:pt x="169" y="115"/>
                  </a:cubicBezTo>
                  <a:cubicBezTo>
                    <a:pt x="170" y="113"/>
                    <a:pt x="173" y="113"/>
                    <a:pt x="174" y="114"/>
                  </a:cubicBezTo>
                  <a:cubicBezTo>
                    <a:pt x="176" y="114"/>
                    <a:pt x="178" y="115"/>
                    <a:pt x="180" y="115"/>
                  </a:cubicBezTo>
                  <a:cubicBezTo>
                    <a:pt x="182" y="115"/>
                    <a:pt x="185" y="115"/>
                    <a:pt x="186" y="116"/>
                  </a:cubicBezTo>
                  <a:cubicBezTo>
                    <a:pt x="190" y="113"/>
                    <a:pt x="189" y="107"/>
                    <a:pt x="188" y="103"/>
                  </a:cubicBezTo>
                  <a:cubicBezTo>
                    <a:pt x="188" y="100"/>
                    <a:pt x="188" y="98"/>
                    <a:pt x="188" y="95"/>
                  </a:cubicBezTo>
                  <a:cubicBezTo>
                    <a:pt x="188" y="94"/>
                    <a:pt x="188" y="92"/>
                    <a:pt x="188" y="91"/>
                  </a:cubicBezTo>
                  <a:cubicBezTo>
                    <a:pt x="189" y="90"/>
                    <a:pt x="190" y="90"/>
                    <a:pt x="190" y="89"/>
                  </a:cubicBezTo>
                  <a:cubicBezTo>
                    <a:pt x="191" y="89"/>
                    <a:pt x="192" y="88"/>
                    <a:pt x="193" y="88"/>
                  </a:cubicBezTo>
                  <a:cubicBezTo>
                    <a:pt x="193" y="87"/>
                    <a:pt x="193" y="85"/>
                    <a:pt x="193" y="84"/>
                  </a:cubicBezTo>
                  <a:cubicBezTo>
                    <a:pt x="194" y="84"/>
                    <a:pt x="194" y="83"/>
                    <a:pt x="195" y="83"/>
                  </a:cubicBezTo>
                  <a:cubicBezTo>
                    <a:pt x="195" y="83"/>
                    <a:pt x="194" y="82"/>
                    <a:pt x="194" y="81"/>
                  </a:cubicBezTo>
                  <a:cubicBezTo>
                    <a:pt x="193" y="80"/>
                    <a:pt x="193" y="79"/>
                    <a:pt x="192" y="77"/>
                  </a:cubicBezTo>
                  <a:cubicBezTo>
                    <a:pt x="190" y="75"/>
                    <a:pt x="188" y="74"/>
                    <a:pt x="186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69"/>
                    <a:pt x="184" y="71"/>
                    <a:pt x="183" y="72"/>
                  </a:cubicBezTo>
                  <a:cubicBezTo>
                    <a:pt x="182" y="73"/>
                    <a:pt x="181" y="73"/>
                    <a:pt x="180" y="74"/>
                  </a:cubicBezTo>
                  <a:cubicBezTo>
                    <a:pt x="178" y="73"/>
                    <a:pt x="178" y="70"/>
                    <a:pt x="178" y="68"/>
                  </a:cubicBezTo>
                  <a:cubicBezTo>
                    <a:pt x="178" y="65"/>
                    <a:pt x="179" y="65"/>
                    <a:pt x="181" y="63"/>
                  </a:cubicBezTo>
                  <a:cubicBezTo>
                    <a:pt x="183" y="61"/>
                    <a:pt x="180" y="61"/>
                    <a:pt x="179" y="58"/>
                  </a:cubicBezTo>
                  <a:cubicBezTo>
                    <a:pt x="178" y="56"/>
                    <a:pt x="178" y="53"/>
                    <a:pt x="174" y="54"/>
                  </a:cubicBezTo>
                  <a:cubicBezTo>
                    <a:pt x="174" y="57"/>
                    <a:pt x="175" y="59"/>
                    <a:pt x="171" y="58"/>
                  </a:cubicBezTo>
                  <a:cubicBezTo>
                    <a:pt x="171" y="56"/>
                    <a:pt x="171" y="54"/>
                    <a:pt x="169" y="54"/>
                  </a:cubicBezTo>
                  <a:cubicBezTo>
                    <a:pt x="167" y="54"/>
                    <a:pt x="165" y="54"/>
                    <a:pt x="164" y="53"/>
                  </a:cubicBezTo>
                  <a:cubicBezTo>
                    <a:pt x="162" y="53"/>
                    <a:pt x="160" y="52"/>
                    <a:pt x="158" y="52"/>
                  </a:cubicBezTo>
                  <a:cubicBezTo>
                    <a:pt x="157" y="52"/>
                    <a:pt x="154" y="51"/>
                    <a:pt x="153" y="51"/>
                  </a:cubicBezTo>
                  <a:cubicBezTo>
                    <a:pt x="152" y="52"/>
                    <a:pt x="152" y="54"/>
                    <a:pt x="151" y="55"/>
                  </a:cubicBezTo>
                  <a:cubicBezTo>
                    <a:pt x="150" y="56"/>
                    <a:pt x="147" y="55"/>
                    <a:pt x="146" y="55"/>
                  </a:cubicBezTo>
                  <a:cubicBezTo>
                    <a:pt x="143" y="55"/>
                    <a:pt x="140" y="57"/>
                    <a:pt x="137" y="55"/>
                  </a:cubicBezTo>
                  <a:cubicBezTo>
                    <a:pt x="136" y="54"/>
                    <a:pt x="135" y="53"/>
                    <a:pt x="133" y="53"/>
                  </a:cubicBezTo>
                  <a:cubicBezTo>
                    <a:pt x="132" y="54"/>
                    <a:pt x="131" y="55"/>
                    <a:pt x="129" y="54"/>
                  </a:cubicBezTo>
                  <a:cubicBezTo>
                    <a:pt x="128" y="54"/>
                    <a:pt x="126" y="54"/>
                    <a:pt x="126" y="52"/>
                  </a:cubicBezTo>
                  <a:cubicBezTo>
                    <a:pt x="125" y="51"/>
                    <a:pt x="126" y="49"/>
                    <a:pt x="125" y="48"/>
                  </a:cubicBezTo>
                  <a:cubicBezTo>
                    <a:pt x="122" y="47"/>
                    <a:pt x="119" y="53"/>
                    <a:pt x="117" y="49"/>
                  </a:cubicBezTo>
                  <a:cubicBezTo>
                    <a:pt x="117" y="47"/>
                    <a:pt x="117" y="45"/>
                    <a:pt x="119" y="45"/>
                  </a:cubicBezTo>
                  <a:cubicBezTo>
                    <a:pt x="120" y="45"/>
                    <a:pt x="122" y="46"/>
                    <a:pt x="123" y="45"/>
                  </a:cubicBezTo>
                  <a:cubicBezTo>
                    <a:pt x="124" y="44"/>
                    <a:pt x="123" y="42"/>
                    <a:pt x="122" y="42"/>
                  </a:cubicBezTo>
                  <a:cubicBezTo>
                    <a:pt x="121" y="41"/>
                    <a:pt x="120" y="43"/>
                    <a:pt x="118" y="43"/>
                  </a:cubicBezTo>
                  <a:cubicBezTo>
                    <a:pt x="115" y="42"/>
                    <a:pt x="113" y="41"/>
                    <a:pt x="111" y="38"/>
                  </a:cubicBezTo>
                  <a:cubicBezTo>
                    <a:pt x="111" y="38"/>
                    <a:pt x="109" y="38"/>
                    <a:pt x="108" y="38"/>
                  </a:cubicBezTo>
                  <a:cubicBezTo>
                    <a:pt x="107" y="39"/>
                    <a:pt x="107" y="41"/>
                    <a:pt x="107" y="41"/>
                  </a:cubicBezTo>
                  <a:cubicBezTo>
                    <a:pt x="104" y="40"/>
                    <a:pt x="101" y="41"/>
                    <a:pt x="100" y="43"/>
                  </a:cubicBezTo>
                  <a:cubicBezTo>
                    <a:pt x="98" y="45"/>
                    <a:pt x="96" y="46"/>
                    <a:pt x="93" y="46"/>
                  </a:cubicBezTo>
                  <a:cubicBezTo>
                    <a:pt x="88" y="46"/>
                    <a:pt x="88" y="37"/>
                    <a:pt x="89" y="34"/>
                  </a:cubicBezTo>
                  <a:cubicBezTo>
                    <a:pt x="87" y="35"/>
                    <a:pt x="86" y="35"/>
                    <a:pt x="84" y="36"/>
                  </a:cubicBezTo>
                  <a:cubicBezTo>
                    <a:pt x="84" y="35"/>
                    <a:pt x="84" y="34"/>
                    <a:pt x="84" y="33"/>
                  </a:cubicBezTo>
                  <a:cubicBezTo>
                    <a:pt x="83" y="33"/>
                    <a:pt x="82" y="32"/>
                    <a:pt x="81" y="31"/>
                  </a:cubicBezTo>
                  <a:cubicBezTo>
                    <a:pt x="81" y="30"/>
                    <a:pt x="80" y="29"/>
                    <a:pt x="80" y="28"/>
                  </a:cubicBezTo>
                  <a:cubicBezTo>
                    <a:pt x="79" y="27"/>
                    <a:pt x="76" y="29"/>
                    <a:pt x="75" y="27"/>
                  </a:cubicBezTo>
                  <a:cubicBezTo>
                    <a:pt x="72" y="25"/>
                    <a:pt x="77" y="21"/>
                    <a:pt x="77" y="18"/>
                  </a:cubicBezTo>
                  <a:cubicBezTo>
                    <a:pt x="76" y="18"/>
                    <a:pt x="75" y="17"/>
                    <a:pt x="75" y="16"/>
                  </a:cubicBezTo>
                  <a:cubicBezTo>
                    <a:pt x="73" y="16"/>
                    <a:pt x="73" y="18"/>
                    <a:pt x="70" y="17"/>
                  </a:cubicBezTo>
                  <a:cubicBezTo>
                    <a:pt x="70" y="15"/>
                    <a:pt x="71" y="11"/>
                    <a:pt x="69" y="10"/>
                  </a:cubicBezTo>
                  <a:cubicBezTo>
                    <a:pt x="67" y="8"/>
                    <a:pt x="64" y="10"/>
                    <a:pt x="63" y="12"/>
                  </a:cubicBezTo>
                  <a:cubicBezTo>
                    <a:pt x="62" y="14"/>
                    <a:pt x="60" y="17"/>
                    <a:pt x="59" y="14"/>
                  </a:cubicBezTo>
                  <a:cubicBezTo>
                    <a:pt x="58" y="11"/>
                    <a:pt x="60" y="10"/>
                    <a:pt x="61" y="8"/>
                  </a:cubicBezTo>
                  <a:cubicBezTo>
                    <a:pt x="63" y="1"/>
                    <a:pt x="56" y="0"/>
                    <a:pt x="52" y="3"/>
                  </a:cubicBezTo>
                  <a:cubicBezTo>
                    <a:pt x="50" y="5"/>
                    <a:pt x="48" y="7"/>
                    <a:pt x="46" y="8"/>
                  </a:cubicBezTo>
                  <a:cubicBezTo>
                    <a:pt x="44" y="9"/>
                    <a:pt x="41" y="10"/>
                    <a:pt x="40" y="11"/>
                  </a:cubicBezTo>
                  <a:cubicBezTo>
                    <a:pt x="38" y="13"/>
                    <a:pt x="41" y="13"/>
                    <a:pt x="40" y="15"/>
                  </a:cubicBezTo>
                  <a:cubicBezTo>
                    <a:pt x="40" y="16"/>
                    <a:pt x="35" y="17"/>
                    <a:pt x="34" y="18"/>
                  </a:cubicBezTo>
                  <a:cubicBezTo>
                    <a:pt x="34" y="21"/>
                    <a:pt x="34" y="23"/>
                    <a:pt x="30" y="23"/>
                  </a:cubicBezTo>
                  <a:cubicBezTo>
                    <a:pt x="30" y="23"/>
                    <a:pt x="29" y="23"/>
                    <a:pt x="28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4"/>
                    <a:pt x="24" y="24"/>
                    <a:pt x="23" y="24"/>
                  </a:cubicBezTo>
                  <a:cubicBezTo>
                    <a:pt x="22" y="23"/>
                    <a:pt x="21" y="23"/>
                    <a:pt x="21" y="21"/>
                  </a:cubicBezTo>
                  <a:cubicBezTo>
                    <a:pt x="20" y="21"/>
                    <a:pt x="19" y="22"/>
                    <a:pt x="18" y="21"/>
                  </a:cubicBezTo>
                  <a:cubicBezTo>
                    <a:pt x="21" y="19"/>
                    <a:pt x="22" y="15"/>
                    <a:pt x="20" y="13"/>
                  </a:cubicBezTo>
                  <a:cubicBezTo>
                    <a:pt x="18" y="11"/>
                    <a:pt x="13" y="10"/>
                    <a:pt x="11" y="11"/>
                  </a:cubicBezTo>
                  <a:cubicBezTo>
                    <a:pt x="8" y="12"/>
                    <a:pt x="7" y="17"/>
                    <a:pt x="8" y="20"/>
                  </a:cubicBezTo>
                  <a:cubicBezTo>
                    <a:pt x="9" y="23"/>
                    <a:pt x="14" y="21"/>
                    <a:pt x="16" y="24"/>
                  </a:cubicBezTo>
                  <a:cubicBezTo>
                    <a:pt x="13" y="25"/>
                    <a:pt x="11" y="24"/>
                    <a:pt x="9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8" y="31"/>
                    <a:pt x="7" y="32"/>
                    <a:pt x="6" y="33"/>
                  </a:cubicBezTo>
                  <a:cubicBezTo>
                    <a:pt x="5" y="36"/>
                    <a:pt x="5" y="38"/>
                    <a:pt x="5" y="41"/>
                  </a:cubicBezTo>
                  <a:cubicBezTo>
                    <a:pt x="5" y="42"/>
                    <a:pt x="5" y="44"/>
                    <a:pt x="4" y="45"/>
                  </a:cubicBezTo>
                  <a:cubicBezTo>
                    <a:pt x="4" y="46"/>
                    <a:pt x="2" y="47"/>
                    <a:pt x="2" y="49"/>
                  </a:cubicBezTo>
                  <a:cubicBezTo>
                    <a:pt x="4" y="49"/>
                    <a:pt x="6" y="49"/>
                    <a:pt x="7" y="48"/>
                  </a:cubicBezTo>
                  <a:cubicBezTo>
                    <a:pt x="8" y="48"/>
                    <a:pt x="10" y="47"/>
                    <a:pt x="11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5" y="50"/>
                    <a:pt x="17" y="50"/>
                    <a:pt x="18" y="50"/>
                  </a:cubicBezTo>
                  <a:cubicBezTo>
                    <a:pt x="22" y="50"/>
                    <a:pt x="22" y="46"/>
                    <a:pt x="24" y="44"/>
                  </a:cubicBezTo>
                  <a:cubicBezTo>
                    <a:pt x="24" y="43"/>
                    <a:pt x="25" y="41"/>
                    <a:pt x="26" y="40"/>
                  </a:cubicBezTo>
                  <a:cubicBezTo>
                    <a:pt x="27" y="40"/>
                    <a:pt x="28" y="41"/>
                    <a:pt x="30" y="41"/>
                  </a:cubicBezTo>
                  <a:cubicBezTo>
                    <a:pt x="30" y="43"/>
                    <a:pt x="28" y="44"/>
                    <a:pt x="29" y="45"/>
                  </a:cubicBezTo>
                  <a:cubicBezTo>
                    <a:pt x="29" y="46"/>
                    <a:pt x="30" y="48"/>
                    <a:pt x="29" y="49"/>
                  </a:cubicBezTo>
                  <a:cubicBezTo>
                    <a:pt x="28" y="50"/>
                    <a:pt x="27" y="49"/>
                    <a:pt x="27" y="52"/>
                  </a:cubicBezTo>
                  <a:cubicBezTo>
                    <a:pt x="27" y="53"/>
                    <a:pt x="27" y="55"/>
                    <a:pt x="26" y="56"/>
                  </a:cubicBezTo>
                  <a:cubicBezTo>
                    <a:pt x="25" y="58"/>
                    <a:pt x="24" y="56"/>
                    <a:pt x="24" y="55"/>
                  </a:cubicBezTo>
                  <a:cubicBezTo>
                    <a:pt x="24" y="53"/>
                    <a:pt x="24" y="52"/>
                    <a:pt x="22" y="53"/>
                  </a:cubicBezTo>
                  <a:cubicBezTo>
                    <a:pt x="19" y="54"/>
                    <a:pt x="17" y="56"/>
                    <a:pt x="18" y="59"/>
                  </a:cubicBezTo>
                  <a:cubicBezTo>
                    <a:pt x="20" y="59"/>
                    <a:pt x="21" y="57"/>
                    <a:pt x="23" y="57"/>
                  </a:cubicBezTo>
                  <a:cubicBezTo>
                    <a:pt x="24" y="59"/>
                    <a:pt x="20" y="60"/>
                    <a:pt x="20" y="61"/>
                  </a:cubicBezTo>
                  <a:cubicBezTo>
                    <a:pt x="19" y="63"/>
                    <a:pt x="20" y="64"/>
                    <a:pt x="19" y="66"/>
                  </a:cubicBezTo>
                  <a:cubicBezTo>
                    <a:pt x="18" y="67"/>
                    <a:pt x="17" y="69"/>
                    <a:pt x="17" y="70"/>
                  </a:cubicBezTo>
                  <a:cubicBezTo>
                    <a:pt x="16" y="73"/>
                    <a:pt x="17" y="74"/>
                    <a:pt x="20" y="74"/>
                  </a:cubicBezTo>
                  <a:cubicBezTo>
                    <a:pt x="20" y="76"/>
                    <a:pt x="19" y="77"/>
                    <a:pt x="20" y="78"/>
                  </a:cubicBezTo>
                  <a:cubicBezTo>
                    <a:pt x="20" y="79"/>
                    <a:pt x="23" y="78"/>
                    <a:pt x="24" y="78"/>
                  </a:cubicBezTo>
                  <a:cubicBezTo>
                    <a:pt x="25" y="82"/>
                    <a:pt x="19" y="81"/>
                    <a:pt x="17" y="82"/>
                  </a:cubicBezTo>
                  <a:cubicBezTo>
                    <a:pt x="15" y="84"/>
                    <a:pt x="19" y="86"/>
                    <a:pt x="21" y="86"/>
                  </a:cubicBezTo>
                  <a:cubicBezTo>
                    <a:pt x="20" y="87"/>
                    <a:pt x="19" y="89"/>
                    <a:pt x="19" y="90"/>
                  </a:cubicBezTo>
                  <a:cubicBezTo>
                    <a:pt x="20" y="91"/>
                    <a:pt x="21" y="91"/>
                    <a:pt x="22" y="92"/>
                  </a:cubicBezTo>
                  <a:cubicBezTo>
                    <a:pt x="24" y="95"/>
                    <a:pt x="19" y="94"/>
                    <a:pt x="18" y="95"/>
                  </a:cubicBezTo>
                  <a:cubicBezTo>
                    <a:pt x="14" y="98"/>
                    <a:pt x="21" y="103"/>
                    <a:pt x="23" y="104"/>
                  </a:cubicBezTo>
                  <a:cubicBezTo>
                    <a:pt x="26" y="107"/>
                    <a:pt x="23" y="108"/>
                    <a:pt x="22" y="110"/>
                  </a:cubicBezTo>
                  <a:cubicBezTo>
                    <a:pt x="20" y="112"/>
                    <a:pt x="21" y="113"/>
                    <a:pt x="18" y="114"/>
                  </a:cubicBezTo>
                  <a:cubicBezTo>
                    <a:pt x="14" y="116"/>
                    <a:pt x="11" y="117"/>
                    <a:pt x="6" y="115"/>
                  </a:cubicBezTo>
                  <a:cubicBezTo>
                    <a:pt x="4" y="115"/>
                    <a:pt x="2" y="114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1" y="118"/>
                    <a:pt x="1" y="12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8B0066BB-0CB7-439C-8C4A-7BB9326784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36" y="2276907"/>
              <a:ext cx="725050" cy="645493"/>
            </a:xfrm>
            <a:custGeom>
              <a:avLst/>
              <a:gdLst>
                <a:gd name="T0" fmla="*/ 28 w 200"/>
                <a:gd name="T1" fmla="*/ 128 h 178"/>
                <a:gd name="T2" fmla="*/ 37 w 200"/>
                <a:gd name="T3" fmla="*/ 157 h 178"/>
                <a:gd name="T4" fmla="*/ 59 w 200"/>
                <a:gd name="T5" fmla="*/ 166 h 178"/>
                <a:gd name="T6" fmla="*/ 83 w 200"/>
                <a:gd name="T7" fmla="*/ 165 h 178"/>
                <a:gd name="T8" fmla="*/ 110 w 200"/>
                <a:gd name="T9" fmla="*/ 145 h 178"/>
                <a:gd name="T10" fmla="*/ 126 w 200"/>
                <a:gd name="T11" fmla="*/ 142 h 178"/>
                <a:gd name="T12" fmla="*/ 147 w 200"/>
                <a:gd name="T13" fmla="*/ 138 h 178"/>
                <a:gd name="T14" fmla="*/ 171 w 200"/>
                <a:gd name="T15" fmla="*/ 121 h 178"/>
                <a:gd name="T16" fmla="*/ 188 w 200"/>
                <a:gd name="T17" fmla="*/ 99 h 178"/>
                <a:gd name="T18" fmla="*/ 193 w 200"/>
                <a:gd name="T19" fmla="*/ 86 h 178"/>
                <a:gd name="T20" fmla="*/ 184 w 200"/>
                <a:gd name="T21" fmla="*/ 75 h 178"/>
                <a:gd name="T22" fmla="*/ 178 w 200"/>
                <a:gd name="T23" fmla="*/ 57 h 178"/>
                <a:gd name="T24" fmla="*/ 165 w 200"/>
                <a:gd name="T25" fmla="*/ 55 h 178"/>
                <a:gd name="T26" fmla="*/ 137 w 200"/>
                <a:gd name="T27" fmla="*/ 55 h 178"/>
                <a:gd name="T28" fmla="*/ 118 w 200"/>
                <a:gd name="T29" fmla="*/ 50 h 178"/>
                <a:gd name="T30" fmla="*/ 103 w 200"/>
                <a:gd name="T31" fmla="*/ 44 h 178"/>
                <a:gd name="T32" fmla="*/ 84 w 200"/>
                <a:gd name="T33" fmla="*/ 35 h 178"/>
                <a:gd name="T34" fmla="*/ 76 w 200"/>
                <a:gd name="T35" fmla="*/ 18 h 178"/>
                <a:gd name="T36" fmla="*/ 60 w 200"/>
                <a:gd name="T37" fmla="*/ 16 h 178"/>
                <a:gd name="T38" fmla="*/ 46 w 200"/>
                <a:gd name="T39" fmla="*/ 11 h 178"/>
                <a:gd name="T40" fmla="*/ 29 w 200"/>
                <a:gd name="T41" fmla="*/ 26 h 178"/>
                <a:gd name="T42" fmla="*/ 21 w 200"/>
                <a:gd name="T43" fmla="*/ 14 h 178"/>
                <a:gd name="T44" fmla="*/ 11 w 200"/>
                <a:gd name="T45" fmla="*/ 31 h 178"/>
                <a:gd name="T46" fmla="*/ 16 w 200"/>
                <a:gd name="T47" fmla="*/ 47 h 178"/>
                <a:gd name="T48" fmla="*/ 31 w 200"/>
                <a:gd name="T49" fmla="*/ 39 h 178"/>
                <a:gd name="T50" fmla="*/ 30 w 200"/>
                <a:gd name="T51" fmla="*/ 57 h 178"/>
                <a:gd name="T52" fmla="*/ 21 w 200"/>
                <a:gd name="T53" fmla="*/ 73 h 178"/>
                <a:gd name="T54" fmla="*/ 21 w 200"/>
                <a:gd name="T55" fmla="*/ 83 h 178"/>
                <a:gd name="T56" fmla="*/ 21 w 200"/>
                <a:gd name="T57" fmla="*/ 96 h 178"/>
                <a:gd name="T58" fmla="*/ 14 w 200"/>
                <a:gd name="T59" fmla="*/ 118 h 178"/>
                <a:gd name="T60" fmla="*/ 0 w 200"/>
                <a:gd name="T61" fmla="*/ 115 h 178"/>
                <a:gd name="T62" fmla="*/ 24 w 200"/>
                <a:gd name="T63" fmla="*/ 107 h 178"/>
                <a:gd name="T64" fmla="*/ 20 w 200"/>
                <a:gd name="T65" fmla="*/ 87 h 178"/>
                <a:gd name="T66" fmla="*/ 20 w 200"/>
                <a:gd name="T67" fmla="*/ 61 h 178"/>
                <a:gd name="T68" fmla="*/ 30 w 200"/>
                <a:gd name="T69" fmla="*/ 47 h 178"/>
                <a:gd name="T70" fmla="*/ 20 w 200"/>
                <a:gd name="T71" fmla="*/ 52 h 178"/>
                <a:gd name="T72" fmla="*/ 4 w 200"/>
                <a:gd name="T73" fmla="*/ 45 h 178"/>
                <a:gd name="T74" fmla="*/ 12 w 200"/>
                <a:gd name="T75" fmla="*/ 23 h 178"/>
                <a:gd name="T76" fmla="*/ 27 w 200"/>
                <a:gd name="T77" fmla="*/ 22 h 178"/>
                <a:gd name="T78" fmla="*/ 38 w 200"/>
                <a:gd name="T79" fmla="*/ 16 h 178"/>
                <a:gd name="T80" fmla="*/ 63 w 200"/>
                <a:gd name="T81" fmla="*/ 11 h 178"/>
                <a:gd name="T82" fmla="*/ 78 w 200"/>
                <a:gd name="T83" fmla="*/ 15 h 178"/>
                <a:gd name="T84" fmla="*/ 84 w 200"/>
                <a:gd name="T85" fmla="*/ 30 h 178"/>
                <a:gd name="T86" fmla="*/ 95 w 200"/>
                <a:gd name="T87" fmla="*/ 44 h 178"/>
                <a:gd name="T88" fmla="*/ 121 w 200"/>
                <a:gd name="T89" fmla="*/ 41 h 178"/>
                <a:gd name="T90" fmla="*/ 130 w 200"/>
                <a:gd name="T91" fmla="*/ 52 h 178"/>
                <a:gd name="T92" fmla="*/ 161 w 200"/>
                <a:gd name="T93" fmla="*/ 50 h 178"/>
                <a:gd name="T94" fmla="*/ 182 w 200"/>
                <a:gd name="T95" fmla="*/ 56 h 178"/>
                <a:gd name="T96" fmla="*/ 184 w 200"/>
                <a:gd name="T97" fmla="*/ 71 h 178"/>
                <a:gd name="T98" fmla="*/ 198 w 200"/>
                <a:gd name="T99" fmla="*/ 81 h 178"/>
                <a:gd name="T100" fmla="*/ 192 w 200"/>
                <a:gd name="T101" fmla="*/ 92 h 178"/>
                <a:gd name="T102" fmla="*/ 182 w 200"/>
                <a:gd name="T103" fmla="*/ 117 h 178"/>
                <a:gd name="T104" fmla="*/ 161 w 200"/>
                <a:gd name="T105" fmla="*/ 136 h 178"/>
                <a:gd name="T106" fmla="*/ 143 w 200"/>
                <a:gd name="T107" fmla="*/ 146 h 178"/>
                <a:gd name="T108" fmla="*/ 121 w 200"/>
                <a:gd name="T109" fmla="*/ 144 h 178"/>
                <a:gd name="T110" fmla="*/ 90 w 200"/>
                <a:gd name="T111" fmla="*/ 155 h 178"/>
                <a:gd name="T112" fmla="*/ 72 w 200"/>
                <a:gd name="T113" fmla="*/ 169 h 178"/>
                <a:gd name="T114" fmla="*/ 50 w 200"/>
                <a:gd name="T115" fmla="*/ 161 h 178"/>
                <a:gd name="T116" fmla="*/ 33 w 200"/>
                <a:gd name="T117" fmla="*/ 148 h 178"/>
                <a:gd name="T118" fmla="*/ 17 w 200"/>
                <a:gd name="T119" fmla="*/ 138 h 178"/>
                <a:gd name="T120" fmla="*/ 121 w 200"/>
                <a:gd name="T121" fmla="*/ 47 h 178"/>
                <a:gd name="T122" fmla="*/ 124 w 200"/>
                <a:gd name="T123" fmla="*/ 44 h 178"/>
                <a:gd name="T124" fmla="*/ 24 w 200"/>
                <a:gd name="T125" fmla="*/ 5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178">
                  <a:moveTo>
                    <a:pt x="5" y="120"/>
                  </a:moveTo>
                  <a:cubicBezTo>
                    <a:pt x="5" y="120"/>
                    <a:pt x="5" y="121"/>
                    <a:pt x="5" y="122"/>
                  </a:cubicBezTo>
                  <a:cubicBezTo>
                    <a:pt x="5" y="123"/>
                    <a:pt x="6" y="124"/>
                    <a:pt x="6" y="124"/>
                  </a:cubicBezTo>
                  <a:cubicBezTo>
                    <a:pt x="6" y="125"/>
                    <a:pt x="7" y="126"/>
                    <a:pt x="9" y="127"/>
                  </a:cubicBezTo>
                  <a:cubicBezTo>
                    <a:pt x="10" y="128"/>
                    <a:pt x="11" y="129"/>
                    <a:pt x="11" y="130"/>
                  </a:cubicBezTo>
                  <a:cubicBezTo>
                    <a:pt x="12" y="130"/>
                    <a:pt x="12" y="130"/>
                    <a:pt x="12" y="131"/>
                  </a:cubicBezTo>
                  <a:cubicBezTo>
                    <a:pt x="13" y="132"/>
                    <a:pt x="14" y="133"/>
                    <a:pt x="15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6" y="132"/>
                    <a:pt x="17" y="130"/>
                    <a:pt x="20" y="129"/>
                  </a:cubicBezTo>
                  <a:cubicBezTo>
                    <a:pt x="20" y="129"/>
                    <a:pt x="20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2" y="128"/>
                    <a:pt x="24" y="127"/>
                    <a:pt x="26" y="127"/>
                  </a:cubicBezTo>
                  <a:cubicBezTo>
                    <a:pt x="27" y="127"/>
                    <a:pt x="27" y="127"/>
                    <a:pt x="28" y="128"/>
                  </a:cubicBezTo>
                  <a:cubicBezTo>
                    <a:pt x="29" y="128"/>
                    <a:pt x="30" y="130"/>
                    <a:pt x="31" y="132"/>
                  </a:cubicBezTo>
                  <a:cubicBezTo>
                    <a:pt x="31" y="133"/>
                    <a:pt x="31" y="135"/>
                    <a:pt x="30" y="136"/>
                  </a:cubicBezTo>
                  <a:cubicBezTo>
                    <a:pt x="30" y="138"/>
                    <a:pt x="30" y="139"/>
                    <a:pt x="29" y="140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4"/>
                    <a:pt x="31" y="144"/>
                    <a:pt x="34" y="145"/>
                  </a:cubicBezTo>
                  <a:cubicBezTo>
                    <a:pt x="39" y="146"/>
                    <a:pt x="43" y="147"/>
                    <a:pt x="42" y="152"/>
                  </a:cubicBezTo>
                  <a:cubicBezTo>
                    <a:pt x="41" y="155"/>
                    <a:pt x="39" y="156"/>
                    <a:pt x="37" y="156"/>
                  </a:cubicBezTo>
                  <a:cubicBezTo>
                    <a:pt x="36" y="157"/>
                    <a:pt x="35" y="157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5" y="158"/>
                    <a:pt x="35" y="158"/>
                  </a:cubicBezTo>
                  <a:cubicBezTo>
                    <a:pt x="36" y="158"/>
                    <a:pt x="36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9" y="155"/>
                    <a:pt x="40" y="156"/>
                    <a:pt x="42" y="157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3" y="158"/>
                    <a:pt x="45" y="158"/>
                    <a:pt x="46" y="157"/>
                  </a:cubicBezTo>
                  <a:cubicBezTo>
                    <a:pt x="48" y="157"/>
                    <a:pt x="50" y="157"/>
                    <a:pt x="52" y="158"/>
                  </a:cubicBezTo>
                  <a:cubicBezTo>
                    <a:pt x="53" y="158"/>
                    <a:pt x="54" y="159"/>
                    <a:pt x="54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3"/>
                    <a:pt x="57" y="164"/>
                    <a:pt x="57" y="165"/>
                  </a:cubicBezTo>
                  <a:cubicBezTo>
                    <a:pt x="57" y="166"/>
                    <a:pt x="57" y="167"/>
                    <a:pt x="57" y="167"/>
                  </a:cubicBezTo>
                  <a:cubicBezTo>
                    <a:pt x="58" y="167"/>
                    <a:pt x="59" y="166"/>
                    <a:pt x="5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0" y="165"/>
                    <a:pt x="61" y="164"/>
                    <a:pt x="62" y="164"/>
                  </a:cubicBezTo>
                  <a:cubicBezTo>
                    <a:pt x="63" y="163"/>
                    <a:pt x="64" y="163"/>
                    <a:pt x="65" y="162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7" y="162"/>
                    <a:pt x="69" y="162"/>
                    <a:pt x="71" y="163"/>
                  </a:cubicBezTo>
                  <a:cubicBezTo>
                    <a:pt x="72" y="164"/>
                    <a:pt x="74" y="165"/>
                    <a:pt x="75" y="167"/>
                  </a:cubicBezTo>
                  <a:cubicBezTo>
                    <a:pt x="76" y="168"/>
                    <a:pt x="76" y="169"/>
                    <a:pt x="77" y="171"/>
                  </a:cubicBezTo>
                  <a:cubicBezTo>
                    <a:pt x="78" y="173"/>
                    <a:pt x="79" y="175"/>
                    <a:pt x="80" y="175"/>
                  </a:cubicBezTo>
                  <a:cubicBezTo>
                    <a:pt x="81" y="175"/>
                    <a:pt x="81" y="174"/>
                    <a:pt x="82" y="173"/>
                  </a:cubicBezTo>
                  <a:cubicBezTo>
                    <a:pt x="83" y="172"/>
                    <a:pt x="84" y="171"/>
                    <a:pt x="84" y="170"/>
                  </a:cubicBezTo>
                  <a:cubicBezTo>
                    <a:pt x="84" y="169"/>
                    <a:pt x="83" y="169"/>
                    <a:pt x="83" y="168"/>
                  </a:cubicBezTo>
                  <a:cubicBezTo>
                    <a:pt x="83" y="167"/>
                    <a:pt x="83" y="166"/>
                    <a:pt x="83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3" y="165"/>
                    <a:pt x="83" y="165"/>
                    <a:pt x="83" y="164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84" y="163"/>
                    <a:pt x="84" y="163"/>
                    <a:pt x="84" y="163"/>
                  </a:cubicBezTo>
                  <a:cubicBezTo>
                    <a:pt x="85" y="163"/>
                    <a:pt x="85" y="162"/>
                    <a:pt x="85" y="161"/>
                  </a:cubicBezTo>
                  <a:cubicBezTo>
                    <a:pt x="85" y="161"/>
                    <a:pt x="85" y="161"/>
                    <a:pt x="85" y="160"/>
                  </a:cubicBezTo>
                  <a:cubicBezTo>
                    <a:pt x="85" y="159"/>
                    <a:pt x="84" y="158"/>
                    <a:pt x="85" y="157"/>
                  </a:cubicBezTo>
                  <a:cubicBezTo>
                    <a:pt x="85" y="155"/>
                    <a:pt x="86" y="153"/>
                    <a:pt x="88" y="152"/>
                  </a:cubicBezTo>
                  <a:cubicBezTo>
                    <a:pt x="90" y="151"/>
                    <a:pt x="92" y="150"/>
                    <a:pt x="93" y="149"/>
                  </a:cubicBezTo>
                  <a:cubicBezTo>
                    <a:pt x="95" y="148"/>
                    <a:pt x="97" y="148"/>
                    <a:pt x="98" y="148"/>
                  </a:cubicBezTo>
                  <a:cubicBezTo>
                    <a:pt x="100" y="148"/>
                    <a:pt x="102" y="148"/>
                    <a:pt x="104" y="148"/>
                  </a:cubicBezTo>
                  <a:cubicBezTo>
                    <a:pt x="105" y="148"/>
                    <a:pt x="107" y="148"/>
                    <a:pt x="109" y="147"/>
                  </a:cubicBezTo>
                  <a:cubicBezTo>
                    <a:pt x="110" y="147"/>
                    <a:pt x="110" y="147"/>
                    <a:pt x="110" y="146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3" y="145"/>
                    <a:pt x="114" y="145"/>
                  </a:cubicBezTo>
                  <a:cubicBezTo>
                    <a:pt x="114" y="145"/>
                    <a:pt x="114" y="146"/>
                    <a:pt x="114" y="146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4" y="146"/>
                    <a:pt x="114" y="145"/>
                    <a:pt x="115" y="145"/>
                  </a:cubicBezTo>
                  <a:cubicBezTo>
                    <a:pt x="115" y="144"/>
                    <a:pt x="115" y="144"/>
                    <a:pt x="116" y="143"/>
                  </a:cubicBezTo>
                  <a:cubicBezTo>
                    <a:pt x="117" y="142"/>
                    <a:pt x="118" y="142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20" y="141"/>
                    <a:pt x="122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1"/>
                    <a:pt x="127" y="141"/>
                    <a:pt x="127" y="140"/>
                  </a:cubicBezTo>
                  <a:cubicBezTo>
                    <a:pt x="127" y="139"/>
                    <a:pt x="128" y="137"/>
                    <a:pt x="128" y="137"/>
                  </a:cubicBezTo>
                  <a:cubicBezTo>
                    <a:pt x="129" y="136"/>
                    <a:pt x="130" y="135"/>
                    <a:pt x="130" y="135"/>
                  </a:cubicBezTo>
                  <a:cubicBezTo>
                    <a:pt x="131" y="135"/>
                    <a:pt x="132" y="135"/>
                    <a:pt x="133" y="135"/>
                  </a:cubicBezTo>
                  <a:cubicBezTo>
                    <a:pt x="133" y="135"/>
                    <a:pt x="134" y="136"/>
                    <a:pt x="134" y="136"/>
                  </a:cubicBezTo>
                  <a:cubicBezTo>
                    <a:pt x="135" y="137"/>
                    <a:pt x="135" y="138"/>
                    <a:pt x="135" y="139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6" y="141"/>
                    <a:pt x="137" y="142"/>
                    <a:pt x="138" y="142"/>
                  </a:cubicBezTo>
                  <a:cubicBezTo>
                    <a:pt x="139" y="143"/>
                    <a:pt x="141" y="142"/>
                    <a:pt x="143" y="142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1"/>
                    <a:pt x="146" y="139"/>
                    <a:pt x="147" y="138"/>
                  </a:cubicBezTo>
                  <a:cubicBezTo>
                    <a:pt x="147" y="138"/>
                    <a:pt x="147" y="138"/>
                    <a:pt x="147" y="138"/>
                  </a:cubicBezTo>
                  <a:cubicBezTo>
                    <a:pt x="147" y="137"/>
                    <a:pt x="148" y="137"/>
                    <a:pt x="148" y="136"/>
                  </a:cubicBezTo>
                  <a:cubicBezTo>
                    <a:pt x="149" y="136"/>
                    <a:pt x="149" y="135"/>
                    <a:pt x="150" y="135"/>
                  </a:cubicBezTo>
                  <a:cubicBezTo>
                    <a:pt x="151" y="135"/>
                    <a:pt x="151" y="135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3"/>
                  </a:cubicBezTo>
                  <a:cubicBezTo>
                    <a:pt x="152" y="132"/>
                    <a:pt x="153" y="130"/>
                    <a:pt x="155" y="130"/>
                  </a:cubicBezTo>
                  <a:cubicBezTo>
                    <a:pt x="158" y="130"/>
                    <a:pt x="158" y="131"/>
                    <a:pt x="159" y="132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161" y="129"/>
                    <a:pt x="164" y="130"/>
                    <a:pt x="167" y="131"/>
                  </a:cubicBezTo>
                  <a:cubicBezTo>
                    <a:pt x="168" y="131"/>
                    <a:pt x="169" y="131"/>
                    <a:pt x="170" y="131"/>
                  </a:cubicBezTo>
                  <a:cubicBezTo>
                    <a:pt x="171" y="130"/>
                    <a:pt x="171" y="129"/>
                    <a:pt x="172" y="127"/>
                  </a:cubicBezTo>
                  <a:cubicBezTo>
                    <a:pt x="172" y="125"/>
                    <a:pt x="172" y="123"/>
                    <a:pt x="171" y="121"/>
                  </a:cubicBezTo>
                  <a:cubicBezTo>
                    <a:pt x="171" y="121"/>
                    <a:pt x="171" y="120"/>
                    <a:pt x="171" y="120"/>
                  </a:cubicBezTo>
                  <a:cubicBezTo>
                    <a:pt x="170" y="118"/>
                    <a:pt x="169" y="116"/>
                    <a:pt x="170" y="114"/>
                  </a:cubicBezTo>
                  <a:cubicBezTo>
                    <a:pt x="170" y="112"/>
                    <a:pt x="172" y="112"/>
                    <a:pt x="173" y="112"/>
                  </a:cubicBezTo>
                  <a:cubicBezTo>
                    <a:pt x="175" y="111"/>
                    <a:pt x="176" y="112"/>
                    <a:pt x="177" y="112"/>
                  </a:cubicBezTo>
                  <a:cubicBezTo>
                    <a:pt x="178" y="112"/>
                    <a:pt x="179" y="112"/>
                    <a:pt x="180" y="113"/>
                  </a:cubicBezTo>
                  <a:cubicBezTo>
                    <a:pt x="181" y="113"/>
                    <a:pt x="182" y="113"/>
                    <a:pt x="183" y="113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3" y="114"/>
                    <a:pt x="184" y="114"/>
                    <a:pt x="185" y="114"/>
                  </a:cubicBezTo>
                  <a:cubicBezTo>
                    <a:pt x="186" y="114"/>
                    <a:pt x="187" y="114"/>
                    <a:pt x="188" y="114"/>
                  </a:cubicBezTo>
                  <a:cubicBezTo>
                    <a:pt x="190" y="111"/>
                    <a:pt x="189" y="107"/>
                    <a:pt x="189" y="103"/>
                  </a:cubicBezTo>
                  <a:cubicBezTo>
                    <a:pt x="188" y="103"/>
                    <a:pt x="188" y="103"/>
                    <a:pt x="188" y="103"/>
                  </a:cubicBezTo>
                  <a:cubicBezTo>
                    <a:pt x="188" y="103"/>
                    <a:pt x="188" y="103"/>
                    <a:pt x="188" y="103"/>
                  </a:cubicBezTo>
                  <a:cubicBezTo>
                    <a:pt x="188" y="102"/>
                    <a:pt x="188" y="100"/>
                    <a:pt x="188" y="99"/>
                  </a:cubicBezTo>
                  <a:cubicBezTo>
                    <a:pt x="188" y="98"/>
                    <a:pt x="188" y="96"/>
                    <a:pt x="188" y="95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88" y="95"/>
                    <a:pt x="188" y="95"/>
                    <a:pt x="188" y="95"/>
                  </a:cubicBezTo>
                  <a:cubicBezTo>
                    <a:pt x="188" y="93"/>
                    <a:pt x="188" y="92"/>
                    <a:pt x="189" y="90"/>
                  </a:cubicBezTo>
                  <a:cubicBezTo>
                    <a:pt x="189" y="90"/>
                    <a:pt x="189" y="89"/>
                    <a:pt x="190" y="89"/>
                  </a:cubicBezTo>
                  <a:cubicBezTo>
                    <a:pt x="190" y="89"/>
                    <a:pt x="190" y="88"/>
                    <a:pt x="190" y="88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7"/>
                    <a:pt x="193" y="87"/>
                    <a:pt x="193" y="87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85"/>
                    <a:pt x="193" y="84"/>
                    <a:pt x="193" y="84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4" y="82"/>
                    <a:pt x="194" y="82"/>
                    <a:pt x="194" y="82"/>
                  </a:cubicBezTo>
                  <a:cubicBezTo>
                    <a:pt x="194" y="82"/>
                    <a:pt x="194" y="81"/>
                    <a:pt x="194" y="81"/>
                  </a:cubicBezTo>
                  <a:cubicBezTo>
                    <a:pt x="193" y="80"/>
                    <a:pt x="193" y="79"/>
                    <a:pt x="192" y="78"/>
                  </a:cubicBezTo>
                  <a:cubicBezTo>
                    <a:pt x="192" y="78"/>
                    <a:pt x="191" y="77"/>
                    <a:pt x="190" y="76"/>
                  </a:cubicBezTo>
                  <a:cubicBezTo>
                    <a:pt x="189" y="75"/>
                    <a:pt x="188" y="74"/>
                    <a:pt x="187" y="73"/>
                  </a:cubicBezTo>
                  <a:cubicBezTo>
                    <a:pt x="187" y="73"/>
                    <a:pt x="187" y="73"/>
                    <a:pt x="187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4"/>
                    <a:pt x="185" y="74"/>
                    <a:pt x="185" y="75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2" y="76"/>
                    <a:pt x="182" y="76"/>
                    <a:pt x="182" y="76"/>
                  </a:cubicBezTo>
                  <a:cubicBezTo>
                    <a:pt x="179" y="75"/>
                    <a:pt x="179" y="71"/>
                    <a:pt x="178" y="69"/>
                  </a:cubicBezTo>
                  <a:cubicBezTo>
                    <a:pt x="178" y="69"/>
                    <a:pt x="178" y="68"/>
                    <a:pt x="178" y="68"/>
                  </a:cubicBezTo>
                  <a:cubicBezTo>
                    <a:pt x="178" y="65"/>
                    <a:pt x="179" y="64"/>
                    <a:pt x="180" y="63"/>
                  </a:cubicBezTo>
                  <a:cubicBezTo>
                    <a:pt x="181" y="63"/>
                    <a:pt x="181" y="63"/>
                    <a:pt x="182" y="62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2" y="62"/>
                    <a:pt x="181" y="62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0" y="61"/>
                    <a:pt x="180" y="60"/>
                    <a:pt x="179" y="59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8"/>
                    <a:pt x="179" y="58"/>
                    <a:pt x="178" y="57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8" y="57"/>
                    <a:pt x="178" y="56"/>
                    <a:pt x="178" y="56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8" y="57"/>
                    <a:pt x="178" y="57"/>
                    <a:pt x="178" y="58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7" y="60"/>
                    <a:pt x="176" y="61"/>
                    <a:pt x="172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6"/>
                    <a:pt x="170" y="56"/>
                  </a:cubicBezTo>
                  <a:cubicBezTo>
                    <a:pt x="170" y="55"/>
                    <a:pt x="169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7" y="55"/>
                    <a:pt x="166" y="55"/>
                    <a:pt x="165" y="55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3" y="54"/>
                    <a:pt x="162" y="54"/>
                    <a:pt x="160" y="53"/>
                  </a:cubicBezTo>
                  <a:cubicBezTo>
                    <a:pt x="160" y="53"/>
                    <a:pt x="160" y="53"/>
                    <a:pt x="159" y="53"/>
                  </a:cubicBezTo>
                  <a:cubicBezTo>
                    <a:pt x="158" y="53"/>
                    <a:pt x="156" y="53"/>
                    <a:pt x="156" y="53"/>
                  </a:cubicBezTo>
                  <a:cubicBezTo>
                    <a:pt x="156" y="53"/>
                    <a:pt x="156" y="53"/>
                    <a:pt x="156" y="54"/>
                  </a:cubicBezTo>
                  <a:cubicBezTo>
                    <a:pt x="155" y="55"/>
                    <a:pt x="155" y="56"/>
                    <a:pt x="154" y="56"/>
                  </a:cubicBezTo>
                  <a:cubicBezTo>
                    <a:pt x="152" y="57"/>
                    <a:pt x="151" y="57"/>
                    <a:pt x="149" y="57"/>
                  </a:cubicBezTo>
                  <a:cubicBezTo>
                    <a:pt x="149" y="57"/>
                    <a:pt x="148" y="57"/>
                    <a:pt x="148" y="57"/>
                  </a:cubicBezTo>
                  <a:cubicBezTo>
                    <a:pt x="147" y="57"/>
                    <a:pt x="146" y="57"/>
                    <a:pt x="145" y="57"/>
                  </a:cubicBezTo>
                  <a:cubicBezTo>
                    <a:pt x="143" y="58"/>
                    <a:pt x="140" y="58"/>
                    <a:pt x="138" y="56"/>
                  </a:cubicBezTo>
                  <a:cubicBezTo>
                    <a:pt x="138" y="56"/>
                    <a:pt x="137" y="56"/>
                    <a:pt x="137" y="55"/>
                  </a:cubicBezTo>
                  <a:cubicBezTo>
                    <a:pt x="137" y="55"/>
                    <a:pt x="136" y="55"/>
                    <a:pt x="136" y="55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4" y="56"/>
                    <a:pt x="133" y="56"/>
                    <a:pt x="131" y="56"/>
                  </a:cubicBezTo>
                  <a:cubicBezTo>
                    <a:pt x="130" y="56"/>
                    <a:pt x="129" y="56"/>
                    <a:pt x="128" y="55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27" y="55"/>
                    <a:pt x="127" y="54"/>
                    <a:pt x="126" y="53"/>
                  </a:cubicBezTo>
                  <a:cubicBezTo>
                    <a:pt x="126" y="52"/>
                    <a:pt x="126" y="51"/>
                    <a:pt x="126" y="51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1"/>
                    <a:pt x="123" y="51"/>
                    <a:pt x="123" y="52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1" y="53"/>
                    <a:pt x="119" y="52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7" y="48"/>
                    <a:pt x="117" y="47"/>
                    <a:pt x="118" y="46"/>
                  </a:cubicBezTo>
                  <a:cubicBezTo>
                    <a:pt x="118" y="45"/>
                    <a:pt x="118" y="45"/>
                    <a:pt x="119" y="44"/>
                  </a:cubicBezTo>
                  <a:cubicBezTo>
                    <a:pt x="118" y="44"/>
                    <a:pt x="116" y="44"/>
                    <a:pt x="115" y="43"/>
                  </a:cubicBezTo>
                  <a:cubicBezTo>
                    <a:pt x="114" y="42"/>
                    <a:pt x="113" y="41"/>
                    <a:pt x="112" y="40"/>
                  </a:cubicBezTo>
                  <a:cubicBezTo>
                    <a:pt x="112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1"/>
                    <a:pt x="110" y="42"/>
                    <a:pt x="110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7" y="43"/>
                    <a:pt x="106" y="43"/>
                    <a:pt x="105" y="43"/>
                  </a:cubicBezTo>
                  <a:cubicBezTo>
                    <a:pt x="104" y="43"/>
                    <a:pt x="104" y="43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2" y="46"/>
                    <a:pt x="101" y="46"/>
                    <a:pt x="99" y="47"/>
                  </a:cubicBezTo>
                  <a:cubicBezTo>
                    <a:pt x="98" y="47"/>
                    <a:pt x="97" y="47"/>
                    <a:pt x="95" y="47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5" y="47"/>
                    <a:pt x="94" y="47"/>
                    <a:pt x="94" y="47"/>
                  </a:cubicBezTo>
                  <a:cubicBezTo>
                    <a:pt x="92" y="46"/>
                    <a:pt x="90" y="45"/>
                    <a:pt x="89" y="43"/>
                  </a:cubicBezTo>
                  <a:cubicBezTo>
                    <a:pt x="89" y="41"/>
                    <a:pt x="89" y="39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36"/>
                    <a:pt x="84" y="35"/>
                    <a:pt x="84" y="35"/>
                  </a:cubicBezTo>
                  <a:cubicBezTo>
                    <a:pt x="84" y="35"/>
                    <a:pt x="84" y="34"/>
                    <a:pt x="84" y="34"/>
                  </a:cubicBezTo>
                  <a:cubicBezTo>
                    <a:pt x="84" y="34"/>
                    <a:pt x="84" y="34"/>
                    <a:pt x="83" y="34"/>
                  </a:cubicBezTo>
                  <a:cubicBezTo>
                    <a:pt x="83" y="33"/>
                    <a:pt x="82" y="33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32"/>
                    <a:pt x="81" y="31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0" y="30"/>
                    <a:pt x="80" y="30"/>
                  </a:cubicBezTo>
                  <a:cubicBezTo>
                    <a:pt x="78" y="30"/>
                    <a:pt x="77" y="30"/>
                    <a:pt x="76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3" y="26"/>
                    <a:pt x="75" y="24"/>
                    <a:pt x="76" y="21"/>
                  </a:cubicBezTo>
                  <a:cubicBezTo>
                    <a:pt x="76" y="20"/>
                    <a:pt x="77" y="20"/>
                    <a:pt x="77" y="19"/>
                  </a:cubicBezTo>
                  <a:cubicBezTo>
                    <a:pt x="77" y="19"/>
                    <a:pt x="76" y="19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9"/>
                    <a:pt x="74" y="20"/>
                    <a:pt x="72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7"/>
                    <a:pt x="71" y="16"/>
                    <a:pt x="71" y="14"/>
                  </a:cubicBezTo>
                  <a:cubicBezTo>
                    <a:pt x="71" y="13"/>
                    <a:pt x="71" y="11"/>
                    <a:pt x="70" y="11"/>
                  </a:cubicBezTo>
                  <a:cubicBezTo>
                    <a:pt x="70" y="11"/>
                    <a:pt x="70" y="11"/>
                    <a:pt x="69" y="11"/>
                  </a:cubicBezTo>
                  <a:cubicBezTo>
                    <a:pt x="69" y="11"/>
                    <a:pt x="69" y="11"/>
                    <a:pt x="68" y="11"/>
                  </a:cubicBezTo>
                  <a:cubicBezTo>
                    <a:pt x="68" y="11"/>
                    <a:pt x="67" y="11"/>
                    <a:pt x="67" y="12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6" y="14"/>
                    <a:pt x="66" y="15"/>
                    <a:pt x="65" y="16"/>
                  </a:cubicBezTo>
                  <a:cubicBezTo>
                    <a:pt x="64" y="16"/>
                    <a:pt x="64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7"/>
                    <a:pt x="61" y="17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59" y="15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8" y="12"/>
                    <a:pt x="59" y="10"/>
                    <a:pt x="60" y="9"/>
                  </a:cubicBezTo>
                  <a:cubicBezTo>
                    <a:pt x="61" y="8"/>
                    <a:pt x="61" y="8"/>
                    <a:pt x="61" y="7"/>
                  </a:cubicBezTo>
                  <a:cubicBezTo>
                    <a:pt x="62" y="6"/>
                    <a:pt x="62" y="5"/>
                    <a:pt x="62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4"/>
                    <a:pt x="59" y="3"/>
                    <a:pt x="59" y="3"/>
                  </a:cubicBezTo>
                  <a:cubicBezTo>
                    <a:pt x="57" y="3"/>
                    <a:pt x="56" y="4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6"/>
                    <a:pt x="53" y="6"/>
                  </a:cubicBezTo>
                  <a:cubicBezTo>
                    <a:pt x="52" y="8"/>
                    <a:pt x="50" y="9"/>
                    <a:pt x="49" y="10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5" y="11"/>
                    <a:pt x="44" y="12"/>
                    <a:pt x="43" y="12"/>
                  </a:cubicBezTo>
                  <a:cubicBezTo>
                    <a:pt x="44" y="13"/>
                    <a:pt x="44" y="14"/>
                    <a:pt x="44" y="15"/>
                  </a:cubicBezTo>
                  <a:cubicBezTo>
                    <a:pt x="43" y="17"/>
                    <a:pt x="41" y="18"/>
                    <a:pt x="39" y="19"/>
                  </a:cubicBezTo>
                  <a:cubicBezTo>
                    <a:pt x="39" y="19"/>
                    <a:pt x="38" y="19"/>
                    <a:pt x="38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23"/>
                    <a:pt x="37" y="24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6"/>
                    <a:pt x="25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1" y="23"/>
                    <a:pt x="19" y="23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8"/>
                  </a:cubicBezTo>
                  <a:cubicBezTo>
                    <a:pt x="21" y="18"/>
                    <a:pt x="21" y="17"/>
                    <a:pt x="21" y="17"/>
                  </a:cubicBezTo>
                  <a:cubicBezTo>
                    <a:pt x="22" y="16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19" y="13"/>
                    <a:pt x="17" y="12"/>
                  </a:cubicBezTo>
                  <a:cubicBezTo>
                    <a:pt x="16" y="12"/>
                    <a:pt x="14" y="12"/>
                    <a:pt x="13" y="13"/>
                  </a:cubicBezTo>
                  <a:cubicBezTo>
                    <a:pt x="12" y="13"/>
                    <a:pt x="12" y="14"/>
                    <a:pt x="11" y="15"/>
                  </a:cubicBezTo>
                  <a:cubicBezTo>
                    <a:pt x="11" y="16"/>
                    <a:pt x="11" y="18"/>
                    <a:pt x="12" y="19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6" y="21"/>
                    <a:pt x="18" y="21"/>
                    <a:pt x="20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5" y="26"/>
                    <a:pt x="14" y="26"/>
                    <a:pt x="13" y="28"/>
                  </a:cubicBezTo>
                  <a:cubicBezTo>
                    <a:pt x="12" y="28"/>
                    <a:pt x="12" y="29"/>
                    <a:pt x="12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0" y="33"/>
                  </a:cubicBezTo>
                  <a:cubicBezTo>
                    <a:pt x="10" y="33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5"/>
                    <a:pt x="9" y="37"/>
                    <a:pt x="9" y="39"/>
                  </a:cubicBezTo>
                  <a:cubicBezTo>
                    <a:pt x="9" y="40"/>
                    <a:pt x="9" y="40"/>
                    <a:pt x="9" y="41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7" y="46"/>
                    <a:pt x="7" y="47"/>
                    <a:pt x="7" y="47"/>
                  </a:cubicBezTo>
                  <a:cubicBezTo>
                    <a:pt x="7" y="47"/>
                    <a:pt x="8" y="47"/>
                    <a:pt x="8" y="47"/>
                  </a:cubicBezTo>
                  <a:cubicBezTo>
                    <a:pt x="9" y="47"/>
                    <a:pt x="9" y="46"/>
                    <a:pt x="10" y="46"/>
                  </a:cubicBezTo>
                  <a:cubicBezTo>
                    <a:pt x="11" y="46"/>
                    <a:pt x="12" y="45"/>
                    <a:pt x="14" y="46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9" y="48"/>
                    <a:pt x="19" y="48"/>
                    <a:pt x="20" y="48"/>
                  </a:cubicBezTo>
                  <a:cubicBezTo>
                    <a:pt x="22" y="48"/>
                    <a:pt x="23" y="46"/>
                    <a:pt x="24" y="44"/>
                  </a:cubicBezTo>
                  <a:cubicBezTo>
                    <a:pt x="24" y="44"/>
                    <a:pt x="24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6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38"/>
                    <a:pt x="30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2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2"/>
                    <a:pt x="33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2" y="45"/>
                    <a:pt x="32" y="45"/>
                  </a:cubicBezTo>
                  <a:cubicBezTo>
                    <a:pt x="32" y="45"/>
                    <a:pt x="33" y="45"/>
                    <a:pt x="33" y="46"/>
                  </a:cubicBezTo>
                  <a:cubicBezTo>
                    <a:pt x="33" y="47"/>
                    <a:pt x="34" y="48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2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4"/>
                    <a:pt x="31" y="56"/>
                    <a:pt x="30" y="57"/>
                  </a:cubicBezTo>
                  <a:cubicBezTo>
                    <a:pt x="29" y="58"/>
                    <a:pt x="29" y="58"/>
                    <a:pt x="28" y="58"/>
                  </a:cubicBezTo>
                  <a:cubicBezTo>
                    <a:pt x="28" y="59"/>
                    <a:pt x="27" y="59"/>
                    <a:pt x="27" y="58"/>
                  </a:cubicBezTo>
                  <a:cubicBezTo>
                    <a:pt x="26" y="60"/>
                    <a:pt x="25" y="60"/>
                    <a:pt x="24" y="61"/>
                  </a:cubicBezTo>
                  <a:cubicBezTo>
                    <a:pt x="24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3" y="64"/>
                    <a:pt x="23" y="65"/>
                    <a:pt x="22" y="67"/>
                  </a:cubicBezTo>
                  <a:cubicBezTo>
                    <a:pt x="22" y="67"/>
                    <a:pt x="22" y="68"/>
                    <a:pt x="21" y="68"/>
                  </a:cubicBezTo>
                  <a:cubicBezTo>
                    <a:pt x="21" y="69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1" y="72"/>
                    <a:pt x="21" y="72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2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5"/>
                    <a:pt x="23" y="76"/>
                    <a:pt x="23" y="7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4" y="77"/>
                    <a:pt x="24" y="77"/>
                  </a:cubicBezTo>
                  <a:cubicBezTo>
                    <a:pt x="25" y="77"/>
                    <a:pt x="25" y="77"/>
                    <a:pt x="2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81"/>
                    <a:pt x="27" y="82"/>
                    <a:pt x="25" y="83"/>
                  </a:cubicBezTo>
                  <a:cubicBezTo>
                    <a:pt x="24" y="83"/>
                    <a:pt x="23" y="83"/>
                    <a:pt x="22" y="83"/>
                  </a:cubicBezTo>
                  <a:cubicBezTo>
                    <a:pt x="22" y="83"/>
                    <a:pt x="21" y="83"/>
                    <a:pt x="21" y="83"/>
                  </a:cubicBezTo>
                  <a:cubicBezTo>
                    <a:pt x="21" y="84"/>
                    <a:pt x="22" y="84"/>
                    <a:pt x="22" y="84"/>
                  </a:cubicBezTo>
                  <a:cubicBezTo>
                    <a:pt x="23" y="85"/>
                    <a:pt x="23" y="85"/>
                    <a:pt x="24" y="85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3" y="89"/>
                    <a:pt x="23" y="90"/>
                  </a:cubicBezTo>
                  <a:cubicBezTo>
                    <a:pt x="23" y="90"/>
                    <a:pt x="23" y="90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5" y="91"/>
                    <a:pt x="25" y="91"/>
                  </a:cubicBezTo>
                  <a:cubicBezTo>
                    <a:pt x="27" y="93"/>
                    <a:pt x="26" y="95"/>
                    <a:pt x="25" y="95"/>
                  </a:cubicBezTo>
                  <a:cubicBezTo>
                    <a:pt x="24" y="96"/>
                    <a:pt x="23" y="96"/>
                    <a:pt x="22" y="96"/>
                  </a:cubicBezTo>
                  <a:cubicBezTo>
                    <a:pt x="22" y="96"/>
                    <a:pt x="21" y="96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7"/>
                    <a:pt x="21" y="98"/>
                    <a:pt x="21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2" y="100"/>
                    <a:pt x="24" y="101"/>
                    <a:pt x="25" y="102"/>
                  </a:cubicBezTo>
                  <a:cubicBezTo>
                    <a:pt x="25" y="102"/>
                    <a:pt x="26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9" y="106"/>
                    <a:pt x="28" y="107"/>
                    <a:pt x="26" y="109"/>
                  </a:cubicBezTo>
                  <a:cubicBezTo>
                    <a:pt x="26" y="109"/>
                    <a:pt x="26" y="109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10"/>
                    <a:pt x="25" y="110"/>
                    <a:pt x="25" y="111"/>
                  </a:cubicBezTo>
                  <a:cubicBezTo>
                    <a:pt x="25" y="111"/>
                    <a:pt x="24" y="112"/>
                    <a:pt x="24" y="112"/>
                  </a:cubicBezTo>
                  <a:cubicBezTo>
                    <a:pt x="24" y="114"/>
                    <a:pt x="23" y="115"/>
                    <a:pt x="21" y="116"/>
                  </a:cubicBezTo>
                  <a:cubicBezTo>
                    <a:pt x="19" y="117"/>
                    <a:pt x="17" y="118"/>
                    <a:pt x="14" y="118"/>
                  </a:cubicBezTo>
                  <a:cubicBezTo>
                    <a:pt x="12" y="118"/>
                    <a:pt x="10" y="118"/>
                    <a:pt x="8" y="117"/>
                  </a:cubicBezTo>
                  <a:cubicBezTo>
                    <a:pt x="7" y="117"/>
                    <a:pt x="7" y="117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4" y="116"/>
                  </a:cubicBezTo>
                  <a:cubicBezTo>
                    <a:pt x="4" y="116"/>
                    <a:pt x="4" y="117"/>
                    <a:pt x="4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0"/>
                    <a:pt x="5" y="120"/>
                    <a:pt x="5" y="120"/>
                  </a:cubicBezTo>
                  <a:close/>
                  <a:moveTo>
                    <a:pt x="2" y="122"/>
                  </a:moveTo>
                  <a:cubicBezTo>
                    <a:pt x="2" y="121"/>
                    <a:pt x="2" y="121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1" y="119"/>
                    <a:pt x="1" y="118"/>
                  </a:cubicBezTo>
                  <a:cubicBezTo>
                    <a:pt x="1" y="118"/>
                    <a:pt x="1" y="117"/>
                    <a:pt x="1" y="11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4" y="112"/>
                    <a:pt x="6" y="113"/>
                    <a:pt x="7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8" y="113"/>
                    <a:pt x="8" y="114"/>
                    <a:pt x="9" y="114"/>
                  </a:cubicBezTo>
                  <a:cubicBezTo>
                    <a:pt x="11" y="114"/>
                    <a:pt x="12" y="115"/>
                    <a:pt x="14" y="115"/>
                  </a:cubicBezTo>
                  <a:cubicBezTo>
                    <a:pt x="16" y="114"/>
                    <a:pt x="17" y="114"/>
                    <a:pt x="20" y="113"/>
                  </a:cubicBezTo>
                  <a:cubicBezTo>
                    <a:pt x="20" y="112"/>
                    <a:pt x="21" y="112"/>
                    <a:pt x="21" y="111"/>
                  </a:cubicBezTo>
                  <a:cubicBezTo>
                    <a:pt x="21" y="110"/>
                    <a:pt x="22" y="109"/>
                    <a:pt x="22" y="109"/>
                  </a:cubicBezTo>
                  <a:cubicBezTo>
                    <a:pt x="23" y="108"/>
                    <a:pt x="23" y="108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6"/>
                    <a:pt x="25" y="106"/>
                    <a:pt x="2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3" y="105"/>
                    <a:pt x="23" y="105"/>
                  </a:cubicBezTo>
                  <a:cubicBezTo>
                    <a:pt x="22" y="104"/>
                    <a:pt x="20" y="102"/>
                    <a:pt x="1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7" y="98"/>
                    <a:pt x="16" y="96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3"/>
                    <a:pt x="21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1" y="92"/>
                    <a:pt x="20" y="92"/>
                    <a:pt x="20" y="90"/>
                  </a:cubicBezTo>
                  <a:cubicBezTo>
                    <a:pt x="20" y="89"/>
                    <a:pt x="20" y="88"/>
                    <a:pt x="20" y="87"/>
                  </a:cubicBezTo>
                  <a:cubicBezTo>
                    <a:pt x="20" y="87"/>
                    <a:pt x="19" y="86"/>
                    <a:pt x="18" y="85"/>
                  </a:cubicBezTo>
                  <a:cubicBezTo>
                    <a:pt x="17" y="84"/>
                    <a:pt x="16" y="82"/>
                    <a:pt x="18" y="81"/>
                  </a:cubicBezTo>
                  <a:cubicBezTo>
                    <a:pt x="19" y="80"/>
                    <a:pt x="20" y="80"/>
                    <a:pt x="21" y="80"/>
                  </a:cubicBezTo>
                  <a:cubicBezTo>
                    <a:pt x="21" y="80"/>
                    <a:pt x="21" y="79"/>
                    <a:pt x="20" y="79"/>
                  </a:cubicBezTo>
                  <a:cubicBezTo>
                    <a:pt x="19" y="78"/>
                    <a:pt x="19" y="77"/>
                    <a:pt x="20" y="76"/>
                  </a:cubicBezTo>
                  <a:cubicBezTo>
                    <a:pt x="19" y="75"/>
                    <a:pt x="18" y="75"/>
                    <a:pt x="18" y="74"/>
                  </a:cubicBezTo>
                  <a:cubicBezTo>
                    <a:pt x="17" y="74"/>
                    <a:pt x="17" y="73"/>
                    <a:pt x="17" y="72"/>
                  </a:cubicBezTo>
                  <a:cubicBezTo>
                    <a:pt x="17" y="71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68"/>
                    <a:pt x="18" y="67"/>
                    <a:pt x="19" y="66"/>
                  </a:cubicBezTo>
                  <a:cubicBezTo>
                    <a:pt x="19" y="66"/>
                    <a:pt x="19" y="66"/>
                    <a:pt x="20" y="65"/>
                  </a:cubicBezTo>
                  <a:cubicBezTo>
                    <a:pt x="20" y="65"/>
                    <a:pt x="20" y="64"/>
                    <a:pt x="20" y="64"/>
                  </a:cubicBezTo>
                  <a:cubicBezTo>
                    <a:pt x="20" y="63"/>
                    <a:pt x="20" y="62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6"/>
                    <a:pt x="19" y="54"/>
                  </a:cubicBezTo>
                  <a:cubicBezTo>
                    <a:pt x="20" y="53"/>
                    <a:pt x="21" y="52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5" y="50"/>
                    <a:pt x="27" y="50"/>
                    <a:pt x="27" y="52"/>
                  </a:cubicBezTo>
                  <a:cubicBezTo>
                    <a:pt x="27" y="49"/>
                    <a:pt x="28" y="49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7"/>
                    <a:pt x="30" y="47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9" y="44"/>
                    <a:pt x="29" y="43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7" y="44"/>
                  </a:cubicBezTo>
                  <a:cubicBezTo>
                    <a:pt x="27" y="45"/>
                    <a:pt x="27" y="45"/>
                    <a:pt x="27" y="46"/>
                  </a:cubicBezTo>
                  <a:cubicBezTo>
                    <a:pt x="25" y="49"/>
                    <a:pt x="24" y="51"/>
                    <a:pt x="20" y="52"/>
                  </a:cubicBezTo>
                  <a:cubicBezTo>
                    <a:pt x="19" y="52"/>
                    <a:pt x="18" y="52"/>
                    <a:pt x="17" y="52"/>
                  </a:cubicBezTo>
                  <a:cubicBezTo>
                    <a:pt x="17" y="52"/>
                    <a:pt x="16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1" y="49"/>
                    <a:pt x="11" y="49"/>
                  </a:cubicBezTo>
                  <a:cubicBezTo>
                    <a:pt x="10" y="50"/>
                    <a:pt x="10" y="50"/>
                    <a:pt x="9" y="50"/>
                  </a:cubicBezTo>
                  <a:cubicBezTo>
                    <a:pt x="8" y="50"/>
                    <a:pt x="8" y="50"/>
                    <a:pt x="7" y="50"/>
                  </a:cubicBezTo>
                  <a:cubicBezTo>
                    <a:pt x="6" y="50"/>
                    <a:pt x="5" y="50"/>
                    <a:pt x="4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3" y="46"/>
                    <a:pt x="4" y="45"/>
                  </a:cubicBezTo>
                  <a:cubicBezTo>
                    <a:pt x="4" y="45"/>
                    <a:pt x="5" y="44"/>
                    <a:pt x="5" y="44"/>
                  </a:cubicBezTo>
                  <a:cubicBezTo>
                    <a:pt x="5" y="44"/>
                    <a:pt x="5" y="43"/>
                    <a:pt x="5" y="43"/>
                  </a:cubicBezTo>
                  <a:cubicBezTo>
                    <a:pt x="5" y="42"/>
                    <a:pt x="5" y="41"/>
                    <a:pt x="5" y="41"/>
                  </a:cubicBezTo>
                  <a:cubicBezTo>
                    <a:pt x="5" y="40"/>
                    <a:pt x="5" y="39"/>
                    <a:pt x="5" y="39"/>
                  </a:cubicBezTo>
                  <a:cubicBezTo>
                    <a:pt x="6" y="37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7"/>
                    <a:pt x="10" y="26"/>
                  </a:cubicBezTo>
                  <a:cubicBezTo>
                    <a:pt x="11" y="25"/>
                    <a:pt x="11" y="24"/>
                    <a:pt x="12" y="23"/>
                  </a:cubicBezTo>
                  <a:cubicBezTo>
                    <a:pt x="11" y="23"/>
                    <a:pt x="9" y="22"/>
                    <a:pt x="8" y="20"/>
                  </a:cubicBezTo>
                  <a:cubicBezTo>
                    <a:pt x="8" y="18"/>
                    <a:pt x="8" y="16"/>
                    <a:pt x="8" y="14"/>
                  </a:cubicBezTo>
                  <a:cubicBezTo>
                    <a:pt x="9" y="12"/>
                    <a:pt x="10" y="10"/>
                    <a:pt x="12" y="10"/>
                  </a:cubicBezTo>
                  <a:cubicBezTo>
                    <a:pt x="13" y="9"/>
                    <a:pt x="16" y="9"/>
                    <a:pt x="18" y="9"/>
                  </a:cubicBezTo>
                  <a:cubicBezTo>
                    <a:pt x="20" y="9"/>
                    <a:pt x="22" y="10"/>
                    <a:pt x="23" y="11"/>
                  </a:cubicBezTo>
                  <a:cubicBezTo>
                    <a:pt x="23" y="12"/>
                    <a:pt x="24" y="12"/>
                    <a:pt x="24" y="13"/>
                  </a:cubicBezTo>
                  <a:cubicBezTo>
                    <a:pt x="25" y="14"/>
                    <a:pt x="25" y="16"/>
                    <a:pt x="25" y="17"/>
                  </a:cubicBezTo>
                  <a:cubicBezTo>
                    <a:pt x="25" y="18"/>
                    <a:pt x="24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2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30" y="21"/>
                  </a:cubicBezTo>
                  <a:cubicBezTo>
                    <a:pt x="30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21"/>
                    <a:pt x="34" y="21"/>
                    <a:pt x="34" y="19"/>
                  </a:cubicBezTo>
                  <a:cubicBezTo>
                    <a:pt x="34" y="19"/>
                    <a:pt x="34" y="18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6"/>
                    <a:pt x="38" y="16"/>
                  </a:cubicBezTo>
                  <a:cubicBezTo>
                    <a:pt x="39" y="15"/>
                    <a:pt x="41" y="14"/>
                    <a:pt x="41" y="14"/>
                  </a:cubicBezTo>
                  <a:cubicBezTo>
                    <a:pt x="41" y="14"/>
                    <a:pt x="41" y="14"/>
                    <a:pt x="40" y="14"/>
                  </a:cubicBezTo>
                  <a:cubicBezTo>
                    <a:pt x="40" y="13"/>
                    <a:pt x="39" y="12"/>
                    <a:pt x="40" y="10"/>
                  </a:cubicBezTo>
                  <a:cubicBezTo>
                    <a:pt x="42" y="9"/>
                    <a:pt x="43" y="8"/>
                    <a:pt x="45" y="8"/>
                  </a:cubicBezTo>
                  <a:cubicBezTo>
                    <a:pt x="46" y="7"/>
                    <a:pt x="47" y="7"/>
                    <a:pt x="47" y="7"/>
                  </a:cubicBezTo>
                  <a:cubicBezTo>
                    <a:pt x="48" y="6"/>
                    <a:pt x="50" y="5"/>
                    <a:pt x="51" y="4"/>
                  </a:cubicBezTo>
                  <a:cubicBezTo>
                    <a:pt x="51" y="3"/>
                    <a:pt x="52" y="3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1"/>
                    <a:pt x="57" y="0"/>
                    <a:pt x="59" y="0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63" y="2"/>
                    <a:pt x="64" y="2"/>
                    <a:pt x="65" y="4"/>
                  </a:cubicBezTo>
                  <a:cubicBezTo>
                    <a:pt x="65" y="5"/>
                    <a:pt x="65" y="7"/>
                    <a:pt x="65" y="8"/>
                  </a:cubicBezTo>
                  <a:cubicBezTo>
                    <a:pt x="64" y="9"/>
                    <a:pt x="64" y="10"/>
                    <a:pt x="63" y="11"/>
                  </a:cubicBezTo>
                  <a:cubicBezTo>
                    <a:pt x="63" y="12"/>
                    <a:pt x="62" y="12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3"/>
                    <a:pt x="63" y="12"/>
                    <a:pt x="63" y="12"/>
                  </a:cubicBezTo>
                  <a:cubicBezTo>
                    <a:pt x="64" y="11"/>
                    <a:pt x="64" y="10"/>
                    <a:pt x="64" y="10"/>
                  </a:cubicBezTo>
                  <a:cubicBezTo>
                    <a:pt x="65" y="9"/>
                    <a:pt x="66" y="8"/>
                    <a:pt x="67" y="8"/>
                  </a:cubicBezTo>
                  <a:cubicBezTo>
                    <a:pt x="68" y="7"/>
                    <a:pt x="69" y="7"/>
                    <a:pt x="71" y="8"/>
                  </a:cubicBezTo>
                  <a:cubicBezTo>
                    <a:pt x="71" y="8"/>
                    <a:pt x="71" y="8"/>
                    <a:pt x="72" y="8"/>
                  </a:cubicBezTo>
                  <a:cubicBezTo>
                    <a:pt x="74" y="10"/>
                    <a:pt x="74" y="12"/>
                    <a:pt x="74" y="14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4"/>
                    <a:pt x="77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0" y="21"/>
                    <a:pt x="79" y="23"/>
                  </a:cubicBezTo>
                  <a:cubicBezTo>
                    <a:pt x="78" y="24"/>
                    <a:pt x="77" y="25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9" y="26"/>
                    <a:pt x="79" y="26"/>
                  </a:cubicBezTo>
                  <a:cubicBezTo>
                    <a:pt x="81" y="26"/>
                    <a:pt x="82" y="26"/>
                    <a:pt x="83" y="27"/>
                  </a:cubicBezTo>
                  <a:cubicBezTo>
                    <a:pt x="84" y="28"/>
                    <a:pt x="84" y="29"/>
                    <a:pt x="84" y="29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5" y="30"/>
                    <a:pt x="85" y="31"/>
                    <a:pt x="85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8" y="33"/>
                    <a:pt x="89" y="33"/>
                    <a:pt x="90" y="32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6"/>
                    <a:pt x="92" y="37"/>
                  </a:cubicBezTo>
                  <a:cubicBezTo>
                    <a:pt x="92" y="39"/>
                    <a:pt x="92" y="40"/>
                    <a:pt x="93" y="42"/>
                  </a:cubicBezTo>
                  <a:cubicBezTo>
                    <a:pt x="93" y="43"/>
                    <a:pt x="94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4"/>
                    <a:pt x="97" y="44"/>
                    <a:pt x="98" y="44"/>
                  </a:cubicBezTo>
                  <a:cubicBezTo>
                    <a:pt x="99" y="43"/>
                    <a:pt x="100" y="43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1" y="41"/>
                    <a:pt x="103" y="40"/>
                    <a:pt x="104" y="39"/>
                  </a:cubicBezTo>
                  <a:cubicBezTo>
                    <a:pt x="105" y="39"/>
                    <a:pt x="106" y="39"/>
                    <a:pt x="108" y="39"/>
                  </a:cubicBezTo>
                  <a:cubicBezTo>
                    <a:pt x="108" y="38"/>
                    <a:pt x="108" y="38"/>
                    <a:pt x="109" y="37"/>
                  </a:cubicBezTo>
                  <a:cubicBezTo>
                    <a:pt x="110" y="36"/>
                    <a:pt x="113" y="37"/>
                    <a:pt x="114" y="3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6" y="39"/>
                    <a:pt x="117" y="40"/>
                  </a:cubicBezTo>
                  <a:cubicBezTo>
                    <a:pt x="118" y="41"/>
                    <a:pt x="119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2" y="40"/>
                    <a:pt x="123" y="40"/>
                    <a:pt x="124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0"/>
                    <a:pt x="125" y="40"/>
                    <a:pt x="126" y="41"/>
                  </a:cubicBezTo>
                  <a:cubicBezTo>
                    <a:pt x="126" y="41"/>
                    <a:pt x="126" y="42"/>
                    <a:pt x="127" y="42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6"/>
                    <a:pt x="126" y="46"/>
                  </a:cubicBezTo>
                  <a:cubicBezTo>
                    <a:pt x="127" y="46"/>
                    <a:pt x="127" y="46"/>
                    <a:pt x="128" y="47"/>
                  </a:cubicBezTo>
                  <a:cubicBezTo>
                    <a:pt x="129" y="48"/>
                    <a:pt x="129" y="49"/>
                    <a:pt x="129" y="51"/>
                  </a:cubicBezTo>
                  <a:cubicBezTo>
                    <a:pt x="129" y="51"/>
                    <a:pt x="129" y="51"/>
                    <a:pt x="129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0" y="53"/>
                    <a:pt x="131" y="53"/>
                    <a:pt x="132" y="53"/>
                  </a:cubicBezTo>
                  <a:cubicBezTo>
                    <a:pt x="133" y="53"/>
                    <a:pt x="133" y="53"/>
                    <a:pt x="133" y="52"/>
                  </a:cubicBezTo>
                  <a:cubicBezTo>
                    <a:pt x="134" y="52"/>
                    <a:pt x="134" y="52"/>
                    <a:pt x="135" y="52"/>
                  </a:cubicBezTo>
                  <a:cubicBezTo>
                    <a:pt x="137" y="51"/>
                    <a:pt x="138" y="52"/>
                    <a:pt x="139" y="53"/>
                  </a:cubicBezTo>
                  <a:cubicBezTo>
                    <a:pt x="140" y="53"/>
                    <a:pt x="140" y="53"/>
                    <a:pt x="140" y="54"/>
                  </a:cubicBezTo>
                  <a:cubicBezTo>
                    <a:pt x="141" y="54"/>
                    <a:pt x="143" y="54"/>
                    <a:pt x="145" y="54"/>
                  </a:cubicBezTo>
                  <a:cubicBezTo>
                    <a:pt x="146" y="53"/>
                    <a:pt x="147" y="53"/>
                    <a:pt x="148" y="53"/>
                  </a:cubicBezTo>
                  <a:cubicBezTo>
                    <a:pt x="148" y="53"/>
                    <a:pt x="149" y="53"/>
                    <a:pt x="150" y="53"/>
                  </a:cubicBezTo>
                  <a:cubicBezTo>
                    <a:pt x="151" y="53"/>
                    <a:pt x="152" y="54"/>
                    <a:pt x="152" y="53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3" y="51"/>
                    <a:pt x="153" y="50"/>
                    <a:pt x="155" y="50"/>
                  </a:cubicBezTo>
                  <a:cubicBezTo>
                    <a:pt x="156" y="49"/>
                    <a:pt x="158" y="50"/>
                    <a:pt x="160" y="50"/>
                  </a:cubicBezTo>
                  <a:cubicBezTo>
                    <a:pt x="160" y="50"/>
                    <a:pt x="160" y="50"/>
                    <a:pt x="161" y="50"/>
                  </a:cubicBezTo>
                  <a:cubicBezTo>
                    <a:pt x="162" y="50"/>
                    <a:pt x="164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8" y="52"/>
                    <a:pt x="169" y="52"/>
                  </a:cubicBezTo>
                  <a:cubicBezTo>
                    <a:pt x="169" y="52"/>
                    <a:pt x="170" y="52"/>
                    <a:pt x="171" y="52"/>
                  </a:cubicBezTo>
                  <a:cubicBezTo>
                    <a:pt x="174" y="53"/>
                    <a:pt x="174" y="55"/>
                    <a:pt x="174" y="57"/>
                  </a:cubicBezTo>
                  <a:cubicBezTo>
                    <a:pt x="174" y="56"/>
                    <a:pt x="174" y="56"/>
                    <a:pt x="174" y="56"/>
                  </a:cubicBezTo>
                  <a:cubicBezTo>
                    <a:pt x="174" y="55"/>
                    <a:pt x="175" y="55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80" y="51"/>
                    <a:pt x="181" y="54"/>
                    <a:pt x="182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2" y="57"/>
                    <a:pt x="182" y="57"/>
                    <a:pt x="182" y="58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83" y="58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6" y="61"/>
                    <a:pt x="186" y="62"/>
                    <a:pt x="184" y="64"/>
                  </a:cubicBezTo>
                  <a:cubicBezTo>
                    <a:pt x="184" y="65"/>
                    <a:pt x="183" y="66"/>
                    <a:pt x="182" y="66"/>
                  </a:cubicBezTo>
                  <a:cubicBezTo>
                    <a:pt x="182" y="66"/>
                    <a:pt x="181" y="66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70"/>
                    <a:pt x="182" y="71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2"/>
                    <a:pt x="183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0"/>
                    <a:pt x="186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8" y="68"/>
                    <a:pt x="189" y="69"/>
                    <a:pt x="189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2"/>
                    <a:pt x="191" y="73"/>
                    <a:pt x="192" y="74"/>
                  </a:cubicBezTo>
                  <a:cubicBezTo>
                    <a:pt x="193" y="75"/>
                    <a:pt x="194" y="75"/>
                    <a:pt x="195" y="76"/>
                  </a:cubicBezTo>
                  <a:cubicBezTo>
                    <a:pt x="196" y="77"/>
                    <a:pt x="196" y="78"/>
                    <a:pt x="197" y="79"/>
                  </a:cubicBezTo>
                  <a:cubicBezTo>
                    <a:pt x="197" y="80"/>
                    <a:pt x="197" y="80"/>
                    <a:pt x="197" y="81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6"/>
                    <a:pt x="197" y="86"/>
                    <a:pt x="196" y="87"/>
                  </a:cubicBezTo>
                  <a:cubicBezTo>
                    <a:pt x="196" y="88"/>
                    <a:pt x="196" y="88"/>
                    <a:pt x="196" y="88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5" y="90"/>
                    <a:pt x="194" y="90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3" y="91"/>
                    <a:pt x="193" y="91"/>
                    <a:pt x="192" y="91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3"/>
                    <a:pt x="191" y="94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6"/>
                    <a:pt x="191" y="98"/>
                    <a:pt x="191" y="99"/>
                  </a:cubicBezTo>
                  <a:cubicBezTo>
                    <a:pt x="192" y="100"/>
                    <a:pt x="192" y="101"/>
                    <a:pt x="192" y="102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108"/>
                    <a:pt x="193" y="113"/>
                    <a:pt x="189" y="117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7" y="118"/>
                    <a:pt x="187" y="118"/>
                    <a:pt x="187" y="118"/>
                  </a:cubicBezTo>
                  <a:cubicBezTo>
                    <a:pt x="187" y="117"/>
                    <a:pt x="185" y="117"/>
                    <a:pt x="184" y="117"/>
                  </a:cubicBezTo>
                  <a:cubicBezTo>
                    <a:pt x="183" y="117"/>
                    <a:pt x="183" y="117"/>
                    <a:pt x="182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1" y="117"/>
                    <a:pt x="180" y="116"/>
                    <a:pt x="179" y="116"/>
                  </a:cubicBezTo>
                  <a:cubicBezTo>
                    <a:pt x="178" y="116"/>
                    <a:pt x="177" y="116"/>
                    <a:pt x="176" y="115"/>
                  </a:cubicBezTo>
                  <a:cubicBezTo>
                    <a:pt x="175" y="115"/>
                    <a:pt x="174" y="115"/>
                    <a:pt x="174" y="115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173" y="116"/>
                    <a:pt x="173" y="117"/>
                    <a:pt x="174" y="119"/>
                  </a:cubicBezTo>
                  <a:cubicBezTo>
                    <a:pt x="174" y="119"/>
                    <a:pt x="174" y="120"/>
                    <a:pt x="174" y="120"/>
                  </a:cubicBezTo>
                  <a:cubicBezTo>
                    <a:pt x="175" y="122"/>
                    <a:pt x="175" y="125"/>
                    <a:pt x="175" y="128"/>
                  </a:cubicBezTo>
                  <a:cubicBezTo>
                    <a:pt x="175" y="130"/>
                    <a:pt x="174" y="132"/>
                    <a:pt x="172" y="134"/>
                  </a:cubicBezTo>
                  <a:cubicBezTo>
                    <a:pt x="170" y="135"/>
                    <a:pt x="168" y="135"/>
                    <a:pt x="166" y="134"/>
                  </a:cubicBezTo>
                  <a:cubicBezTo>
                    <a:pt x="164" y="134"/>
                    <a:pt x="163" y="133"/>
                    <a:pt x="162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58" y="136"/>
                    <a:pt x="157" y="135"/>
                    <a:pt x="156" y="134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6" y="133"/>
                    <a:pt x="156" y="134"/>
                    <a:pt x="156" y="134"/>
                  </a:cubicBezTo>
                  <a:cubicBezTo>
                    <a:pt x="155" y="135"/>
                    <a:pt x="155" y="136"/>
                    <a:pt x="154" y="137"/>
                  </a:cubicBezTo>
                  <a:cubicBezTo>
                    <a:pt x="154" y="137"/>
                    <a:pt x="153" y="138"/>
                    <a:pt x="152" y="138"/>
                  </a:cubicBezTo>
                  <a:cubicBezTo>
                    <a:pt x="152" y="138"/>
                    <a:pt x="152" y="138"/>
                    <a:pt x="151" y="138"/>
                  </a:cubicBezTo>
                  <a:cubicBezTo>
                    <a:pt x="151" y="138"/>
                    <a:pt x="151" y="138"/>
                    <a:pt x="151" y="139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49" y="141"/>
                    <a:pt x="148" y="143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5"/>
                    <a:pt x="144" y="145"/>
                    <a:pt x="143" y="146"/>
                  </a:cubicBezTo>
                  <a:cubicBezTo>
                    <a:pt x="141" y="146"/>
                    <a:pt x="139" y="146"/>
                    <a:pt x="137" y="145"/>
                  </a:cubicBezTo>
                  <a:cubicBezTo>
                    <a:pt x="135" y="145"/>
                    <a:pt x="133" y="143"/>
                    <a:pt x="132" y="141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39"/>
                    <a:pt x="132" y="139"/>
                    <a:pt x="131" y="138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1" y="139"/>
                    <a:pt x="130" y="140"/>
                    <a:pt x="130" y="141"/>
                  </a:cubicBezTo>
                  <a:cubicBezTo>
                    <a:pt x="130" y="142"/>
                    <a:pt x="130" y="143"/>
                    <a:pt x="129" y="144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7" y="146"/>
                    <a:pt x="126" y="146"/>
                    <a:pt x="125" y="145"/>
                  </a:cubicBezTo>
                  <a:cubicBezTo>
                    <a:pt x="124" y="145"/>
                    <a:pt x="124" y="145"/>
                    <a:pt x="123" y="145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21" y="144"/>
                    <a:pt x="121" y="144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5"/>
                    <a:pt x="119" y="145"/>
                    <a:pt x="118" y="146"/>
                  </a:cubicBezTo>
                  <a:cubicBezTo>
                    <a:pt x="118" y="146"/>
                    <a:pt x="118" y="146"/>
                    <a:pt x="118" y="147"/>
                  </a:cubicBezTo>
                  <a:cubicBezTo>
                    <a:pt x="117" y="147"/>
                    <a:pt x="117" y="148"/>
                    <a:pt x="115" y="149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5" y="149"/>
                    <a:pt x="114" y="149"/>
                    <a:pt x="113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2" y="149"/>
                    <a:pt x="111" y="150"/>
                    <a:pt x="110" y="150"/>
                  </a:cubicBezTo>
                  <a:cubicBezTo>
                    <a:pt x="108" y="151"/>
                    <a:pt x="105" y="151"/>
                    <a:pt x="103" y="151"/>
                  </a:cubicBezTo>
                  <a:cubicBezTo>
                    <a:pt x="102" y="151"/>
                    <a:pt x="100" y="151"/>
                    <a:pt x="99" y="151"/>
                  </a:cubicBezTo>
                  <a:cubicBezTo>
                    <a:pt x="97" y="151"/>
                    <a:pt x="96" y="152"/>
                    <a:pt x="94" y="152"/>
                  </a:cubicBezTo>
                  <a:cubicBezTo>
                    <a:pt x="93" y="153"/>
                    <a:pt x="91" y="154"/>
                    <a:pt x="90" y="155"/>
                  </a:cubicBezTo>
                  <a:cubicBezTo>
                    <a:pt x="89" y="155"/>
                    <a:pt x="88" y="156"/>
                    <a:pt x="88" y="157"/>
                  </a:cubicBezTo>
                  <a:cubicBezTo>
                    <a:pt x="88" y="158"/>
                    <a:pt x="88" y="159"/>
                    <a:pt x="88" y="160"/>
                  </a:cubicBezTo>
                  <a:cubicBezTo>
                    <a:pt x="88" y="160"/>
                    <a:pt x="88" y="160"/>
                    <a:pt x="88" y="161"/>
                  </a:cubicBezTo>
                  <a:cubicBezTo>
                    <a:pt x="89" y="163"/>
                    <a:pt x="89" y="165"/>
                    <a:pt x="86" y="166"/>
                  </a:cubicBezTo>
                  <a:cubicBezTo>
                    <a:pt x="86" y="166"/>
                    <a:pt x="86" y="167"/>
                    <a:pt x="86" y="167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8" y="167"/>
                    <a:pt x="88" y="167"/>
                    <a:pt x="88" y="167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87" y="171"/>
                    <a:pt x="86" y="173"/>
                    <a:pt x="85" y="175"/>
                  </a:cubicBezTo>
                  <a:cubicBezTo>
                    <a:pt x="83" y="177"/>
                    <a:pt x="82" y="178"/>
                    <a:pt x="80" y="178"/>
                  </a:cubicBezTo>
                  <a:cubicBezTo>
                    <a:pt x="76" y="178"/>
                    <a:pt x="75" y="175"/>
                    <a:pt x="74" y="172"/>
                  </a:cubicBezTo>
                  <a:cubicBezTo>
                    <a:pt x="73" y="171"/>
                    <a:pt x="73" y="170"/>
                    <a:pt x="72" y="169"/>
                  </a:cubicBezTo>
                  <a:cubicBezTo>
                    <a:pt x="71" y="168"/>
                    <a:pt x="70" y="167"/>
                    <a:pt x="69" y="166"/>
                  </a:cubicBezTo>
                  <a:cubicBezTo>
                    <a:pt x="68" y="165"/>
                    <a:pt x="67" y="165"/>
                    <a:pt x="66" y="166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5" y="166"/>
                    <a:pt x="64" y="166"/>
                    <a:pt x="64" y="167"/>
                  </a:cubicBezTo>
                  <a:cubicBezTo>
                    <a:pt x="63" y="167"/>
                    <a:pt x="62" y="168"/>
                    <a:pt x="62" y="168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0" y="170"/>
                    <a:pt x="58" y="172"/>
                    <a:pt x="55" y="169"/>
                  </a:cubicBezTo>
                  <a:cubicBezTo>
                    <a:pt x="54" y="168"/>
                    <a:pt x="54" y="167"/>
                    <a:pt x="54" y="165"/>
                  </a:cubicBezTo>
                  <a:cubicBezTo>
                    <a:pt x="54" y="165"/>
                    <a:pt x="53" y="164"/>
                    <a:pt x="53" y="164"/>
                  </a:cubicBezTo>
                  <a:cubicBezTo>
                    <a:pt x="53" y="163"/>
                    <a:pt x="53" y="163"/>
                    <a:pt x="52" y="162"/>
                  </a:cubicBezTo>
                  <a:cubicBezTo>
                    <a:pt x="52" y="162"/>
                    <a:pt x="51" y="161"/>
                    <a:pt x="50" y="161"/>
                  </a:cubicBezTo>
                  <a:cubicBezTo>
                    <a:pt x="49" y="160"/>
                    <a:pt x="48" y="161"/>
                    <a:pt x="47" y="161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59"/>
                    <a:pt x="39" y="159"/>
                    <a:pt x="39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8" y="160"/>
                    <a:pt x="37" y="161"/>
                    <a:pt x="36" y="161"/>
                  </a:cubicBezTo>
                  <a:cubicBezTo>
                    <a:pt x="34" y="161"/>
                    <a:pt x="33" y="161"/>
                    <a:pt x="32" y="159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1" y="155"/>
                    <a:pt x="34" y="154"/>
                    <a:pt x="36" y="153"/>
                  </a:cubicBezTo>
                  <a:cubicBezTo>
                    <a:pt x="37" y="153"/>
                    <a:pt x="38" y="152"/>
                    <a:pt x="39" y="152"/>
                  </a:cubicBezTo>
                  <a:cubicBezTo>
                    <a:pt x="39" y="150"/>
                    <a:pt x="36" y="149"/>
                    <a:pt x="33" y="148"/>
                  </a:cubicBezTo>
                  <a:cubicBezTo>
                    <a:pt x="29" y="147"/>
                    <a:pt x="24" y="146"/>
                    <a:pt x="25" y="139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7" y="137"/>
                    <a:pt x="27" y="136"/>
                    <a:pt x="27" y="135"/>
                  </a:cubicBezTo>
                  <a:cubicBezTo>
                    <a:pt x="27" y="134"/>
                    <a:pt x="28" y="133"/>
                    <a:pt x="27" y="132"/>
                  </a:cubicBezTo>
                  <a:cubicBezTo>
                    <a:pt x="27" y="132"/>
                    <a:pt x="27" y="131"/>
                    <a:pt x="26" y="131"/>
                  </a:cubicBezTo>
                  <a:cubicBezTo>
                    <a:pt x="26" y="131"/>
                    <a:pt x="26" y="131"/>
                    <a:pt x="26" y="130"/>
                  </a:cubicBezTo>
                  <a:cubicBezTo>
                    <a:pt x="25" y="130"/>
                    <a:pt x="23" y="131"/>
                    <a:pt x="22" y="132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1" y="132"/>
                    <a:pt x="21" y="132"/>
                  </a:cubicBezTo>
                  <a:cubicBezTo>
                    <a:pt x="20" y="133"/>
                    <a:pt x="19" y="134"/>
                    <a:pt x="18" y="135"/>
                  </a:cubicBezTo>
                  <a:cubicBezTo>
                    <a:pt x="18" y="136"/>
                    <a:pt x="18" y="136"/>
                    <a:pt x="17" y="137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3" y="138"/>
                    <a:pt x="11" y="135"/>
                    <a:pt x="10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8" y="131"/>
                    <a:pt x="7" y="131"/>
                    <a:pt x="7" y="130"/>
                  </a:cubicBezTo>
                  <a:cubicBezTo>
                    <a:pt x="5" y="129"/>
                    <a:pt x="3" y="128"/>
                    <a:pt x="3" y="126"/>
                  </a:cubicBezTo>
                  <a:cubicBezTo>
                    <a:pt x="2" y="124"/>
                    <a:pt x="2" y="123"/>
                    <a:pt x="2" y="122"/>
                  </a:cubicBezTo>
                  <a:close/>
                  <a:moveTo>
                    <a:pt x="123" y="48"/>
                  </a:moveTo>
                  <a:cubicBezTo>
                    <a:pt x="123" y="48"/>
                    <a:pt x="123" y="47"/>
                    <a:pt x="123" y="47"/>
                  </a:cubicBezTo>
                  <a:cubicBezTo>
                    <a:pt x="123" y="47"/>
                    <a:pt x="122" y="47"/>
                    <a:pt x="122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2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2" y="49"/>
                    <a:pt x="122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lose/>
                  <a:moveTo>
                    <a:pt x="123" y="44"/>
                  </a:move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4" y="44"/>
                    <a:pt x="124" y="44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4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4" y="44"/>
                    <a:pt x="124" y="44"/>
                    <a:pt x="124" y="44"/>
                  </a:cubicBezTo>
                  <a:close/>
                  <a:moveTo>
                    <a:pt x="25" y="55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3"/>
                  </a:cubicBezTo>
                  <a:cubicBezTo>
                    <a:pt x="24" y="53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5"/>
                    <a:pt x="22" y="55"/>
                    <a:pt x="22" y="56"/>
                  </a:cubicBezTo>
                  <a:cubicBezTo>
                    <a:pt x="22" y="56"/>
                    <a:pt x="22" y="56"/>
                    <a:pt x="21" y="57"/>
                  </a:cubicBezTo>
                  <a:cubicBezTo>
                    <a:pt x="22" y="56"/>
                    <a:pt x="23" y="55"/>
                    <a:pt x="2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7DE552A3-D84B-4442-ADAD-706879D32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215" y="3215312"/>
              <a:ext cx="956488" cy="992649"/>
            </a:xfrm>
            <a:custGeom>
              <a:avLst/>
              <a:gdLst>
                <a:gd name="T0" fmla="*/ 73 w 264"/>
                <a:gd name="T1" fmla="*/ 35 h 274"/>
                <a:gd name="T2" fmla="*/ 72 w 264"/>
                <a:gd name="T3" fmla="*/ 53 h 274"/>
                <a:gd name="T4" fmla="*/ 52 w 264"/>
                <a:gd name="T5" fmla="*/ 56 h 274"/>
                <a:gd name="T6" fmla="*/ 54 w 264"/>
                <a:gd name="T7" fmla="*/ 72 h 274"/>
                <a:gd name="T8" fmla="*/ 61 w 264"/>
                <a:gd name="T9" fmla="*/ 81 h 274"/>
                <a:gd name="T10" fmla="*/ 55 w 264"/>
                <a:gd name="T11" fmla="*/ 105 h 274"/>
                <a:gd name="T12" fmla="*/ 65 w 264"/>
                <a:gd name="T13" fmla="*/ 116 h 274"/>
                <a:gd name="T14" fmla="*/ 58 w 264"/>
                <a:gd name="T15" fmla="*/ 138 h 274"/>
                <a:gd name="T16" fmla="*/ 66 w 264"/>
                <a:gd name="T17" fmla="*/ 153 h 274"/>
                <a:gd name="T18" fmla="*/ 48 w 264"/>
                <a:gd name="T19" fmla="*/ 172 h 274"/>
                <a:gd name="T20" fmla="*/ 21 w 264"/>
                <a:gd name="T21" fmla="*/ 168 h 274"/>
                <a:gd name="T22" fmla="*/ 14 w 264"/>
                <a:gd name="T23" fmla="*/ 183 h 274"/>
                <a:gd name="T24" fmla="*/ 14 w 264"/>
                <a:gd name="T25" fmla="*/ 196 h 274"/>
                <a:gd name="T26" fmla="*/ 17 w 264"/>
                <a:gd name="T27" fmla="*/ 211 h 274"/>
                <a:gd name="T28" fmla="*/ 42 w 264"/>
                <a:gd name="T29" fmla="*/ 213 h 274"/>
                <a:gd name="T30" fmla="*/ 41 w 264"/>
                <a:gd name="T31" fmla="*/ 235 h 274"/>
                <a:gd name="T32" fmla="*/ 57 w 264"/>
                <a:gd name="T33" fmla="*/ 241 h 274"/>
                <a:gd name="T34" fmla="*/ 62 w 264"/>
                <a:gd name="T35" fmla="*/ 267 h 274"/>
                <a:gd name="T36" fmla="*/ 76 w 264"/>
                <a:gd name="T37" fmla="*/ 263 h 274"/>
                <a:gd name="T38" fmla="*/ 85 w 264"/>
                <a:gd name="T39" fmla="*/ 272 h 274"/>
                <a:gd name="T40" fmla="*/ 109 w 264"/>
                <a:gd name="T41" fmla="*/ 260 h 274"/>
                <a:gd name="T42" fmla="*/ 117 w 264"/>
                <a:gd name="T43" fmla="*/ 245 h 274"/>
                <a:gd name="T44" fmla="*/ 121 w 264"/>
                <a:gd name="T45" fmla="*/ 235 h 274"/>
                <a:gd name="T46" fmla="*/ 129 w 264"/>
                <a:gd name="T47" fmla="*/ 220 h 274"/>
                <a:gd name="T48" fmla="*/ 147 w 264"/>
                <a:gd name="T49" fmla="*/ 221 h 274"/>
                <a:gd name="T50" fmla="*/ 156 w 264"/>
                <a:gd name="T51" fmla="*/ 226 h 274"/>
                <a:gd name="T52" fmla="*/ 174 w 264"/>
                <a:gd name="T53" fmla="*/ 208 h 274"/>
                <a:gd name="T54" fmla="*/ 204 w 264"/>
                <a:gd name="T55" fmla="*/ 205 h 274"/>
                <a:gd name="T56" fmla="*/ 219 w 264"/>
                <a:gd name="T57" fmla="*/ 203 h 274"/>
                <a:gd name="T58" fmla="*/ 213 w 264"/>
                <a:gd name="T59" fmla="*/ 184 h 274"/>
                <a:gd name="T60" fmla="*/ 238 w 264"/>
                <a:gd name="T61" fmla="*/ 174 h 274"/>
                <a:gd name="T62" fmla="*/ 239 w 264"/>
                <a:gd name="T63" fmla="*/ 159 h 274"/>
                <a:gd name="T64" fmla="*/ 240 w 264"/>
                <a:gd name="T65" fmla="*/ 149 h 274"/>
                <a:gd name="T66" fmla="*/ 256 w 264"/>
                <a:gd name="T67" fmla="*/ 125 h 274"/>
                <a:gd name="T68" fmla="*/ 247 w 264"/>
                <a:gd name="T69" fmla="*/ 95 h 274"/>
                <a:gd name="T70" fmla="*/ 235 w 264"/>
                <a:gd name="T71" fmla="*/ 85 h 274"/>
                <a:gd name="T72" fmla="*/ 225 w 264"/>
                <a:gd name="T73" fmla="*/ 79 h 274"/>
                <a:gd name="T74" fmla="*/ 216 w 264"/>
                <a:gd name="T75" fmla="*/ 87 h 274"/>
                <a:gd name="T76" fmla="*/ 203 w 264"/>
                <a:gd name="T77" fmla="*/ 71 h 274"/>
                <a:gd name="T78" fmla="*/ 204 w 264"/>
                <a:gd name="T79" fmla="*/ 50 h 274"/>
                <a:gd name="T80" fmla="*/ 195 w 264"/>
                <a:gd name="T81" fmla="*/ 48 h 274"/>
                <a:gd name="T82" fmla="*/ 175 w 264"/>
                <a:gd name="T83" fmla="*/ 54 h 274"/>
                <a:gd name="T84" fmla="*/ 156 w 264"/>
                <a:gd name="T85" fmla="*/ 46 h 274"/>
                <a:gd name="T86" fmla="*/ 141 w 264"/>
                <a:gd name="T87" fmla="*/ 45 h 274"/>
                <a:gd name="T88" fmla="*/ 130 w 264"/>
                <a:gd name="T89" fmla="*/ 45 h 274"/>
                <a:gd name="T90" fmla="*/ 129 w 264"/>
                <a:gd name="T91" fmla="*/ 28 h 274"/>
                <a:gd name="T92" fmla="*/ 126 w 264"/>
                <a:gd name="T93" fmla="*/ 17 h 274"/>
                <a:gd name="T94" fmla="*/ 126 w 264"/>
                <a:gd name="T95" fmla="*/ 4 h 274"/>
                <a:gd name="T96" fmla="*/ 125 w 264"/>
                <a:gd name="T97" fmla="*/ 11 h 274"/>
                <a:gd name="T98" fmla="*/ 117 w 264"/>
                <a:gd name="T99" fmla="*/ 2 h 274"/>
                <a:gd name="T100" fmla="*/ 94 w 264"/>
                <a:gd name="T101" fmla="*/ 10 h 274"/>
                <a:gd name="T102" fmla="*/ 69 w 264"/>
                <a:gd name="T103" fmla="*/ 1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4" h="274">
                  <a:moveTo>
                    <a:pt x="74" y="23"/>
                  </a:moveTo>
                  <a:cubicBezTo>
                    <a:pt x="75" y="25"/>
                    <a:pt x="74" y="27"/>
                    <a:pt x="75" y="29"/>
                  </a:cubicBezTo>
                  <a:cubicBezTo>
                    <a:pt x="75" y="31"/>
                    <a:pt x="77" y="32"/>
                    <a:pt x="75" y="34"/>
                  </a:cubicBezTo>
                  <a:cubicBezTo>
                    <a:pt x="75" y="35"/>
                    <a:pt x="74" y="34"/>
                    <a:pt x="73" y="35"/>
                  </a:cubicBezTo>
                  <a:cubicBezTo>
                    <a:pt x="73" y="36"/>
                    <a:pt x="73" y="37"/>
                    <a:pt x="73" y="38"/>
                  </a:cubicBezTo>
                  <a:cubicBezTo>
                    <a:pt x="73" y="40"/>
                    <a:pt x="74" y="42"/>
                    <a:pt x="72" y="43"/>
                  </a:cubicBezTo>
                  <a:cubicBezTo>
                    <a:pt x="71" y="45"/>
                    <a:pt x="68" y="46"/>
                    <a:pt x="69" y="48"/>
                  </a:cubicBezTo>
                  <a:cubicBezTo>
                    <a:pt x="70" y="50"/>
                    <a:pt x="72" y="51"/>
                    <a:pt x="72" y="53"/>
                  </a:cubicBezTo>
                  <a:cubicBezTo>
                    <a:pt x="70" y="53"/>
                    <a:pt x="69" y="54"/>
                    <a:pt x="67" y="53"/>
                  </a:cubicBezTo>
                  <a:cubicBezTo>
                    <a:pt x="66" y="53"/>
                    <a:pt x="64" y="53"/>
                    <a:pt x="63" y="53"/>
                  </a:cubicBezTo>
                  <a:cubicBezTo>
                    <a:pt x="60" y="54"/>
                    <a:pt x="57" y="53"/>
                    <a:pt x="57" y="57"/>
                  </a:cubicBezTo>
                  <a:cubicBezTo>
                    <a:pt x="55" y="58"/>
                    <a:pt x="54" y="55"/>
                    <a:pt x="52" y="56"/>
                  </a:cubicBezTo>
                  <a:cubicBezTo>
                    <a:pt x="52" y="58"/>
                    <a:pt x="52" y="60"/>
                    <a:pt x="52" y="62"/>
                  </a:cubicBezTo>
                  <a:cubicBezTo>
                    <a:pt x="50" y="62"/>
                    <a:pt x="49" y="62"/>
                    <a:pt x="49" y="64"/>
                  </a:cubicBezTo>
                  <a:cubicBezTo>
                    <a:pt x="49" y="67"/>
                    <a:pt x="51" y="66"/>
                    <a:pt x="52" y="68"/>
                  </a:cubicBezTo>
                  <a:cubicBezTo>
                    <a:pt x="53" y="69"/>
                    <a:pt x="53" y="71"/>
                    <a:pt x="54" y="72"/>
                  </a:cubicBezTo>
                  <a:cubicBezTo>
                    <a:pt x="55" y="74"/>
                    <a:pt x="56" y="74"/>
                    <a:pt x="56" y="76"/>
                  </a:cubicBezTo>
                  <a:cubicBezTo>
                    <a:pt x="58" y="76"/>
                    <a:pt x="58" y="74"/>
                    <a:pt x="59" y="76"/>
                  </a:cubicBezTo>
                  <a:cubicBezTo>
                    <a:pt x="60" y="77"/>
                    <a:pt x="59" y="78"/>
                    <a:pt x="59" y="79"/>
                  </a:cubicBezTo>
                  <a:cubicBezTo>
                    <a:pt x="60" y="80"/>
                    <a:pt x="61" y="80"/>
                    <a:pt x="61" y="81"/>
                  </a:cubicBezTo>
                  <a:cubicBezTo>
                    <a:pt x="61" y="83"/>
                    <a:pt x="59" y="84"/>
                    <a:pt x="60" y="85"/>
                  </a:cubicBezTo>
                  <a:cubicBezTo>
                    <a:pt x="64" y="85"/>
                    <a:pt x="62" y="93"/>
                    <a:pt x="62" y="95"/>
                  </a:cubicBezTo>
                  <a:cubicBezTo>
                    <a:pt x="61" y="97"/>
                    <a:pt x="60" y="99"/>
                    <a:pt x="59" y="101"/>
                  </a:cubicBezTo>
                  <a:cubicBezTo>
                    <a:pt x="58" y="103"/>
                    <a:pt x="55" y="102"/>
                    <a:pt x="55" y="105"/>
                  </a:cubicBezTo>
                  <a:cubicBezTo>
                    <a:pt x="54" y="108"/>
                    <a:pt x="55" y="108"/>
                    <a:pt x="57" y="109"/>
                  </a:cubicBezTo>
                  <a:cubicBezTo>
                    <a:pt x="59" y="110"/>
                    <a:pt x="58" y="112"/>
                    <a:pt x="60" y="113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4"/>
                    <a:pt x="64" y="115"/>
                    <a:pt x="65" y="116"/>
                  </a:cubicBezTo>
                  <a:cubicBezTo>
                    <a:pt x="66" y="118"/>
                    <a:pt x="66" y="120"/>
                    <a:pt x="65" y="122"/>
                  </a:cubicBezTo>
                  <a:cubicBezTo>
                    <a:pt x="69" y="122"/>
                    <a:pt x="67" y="126"/>
                    <a:pt x="65" y="127"/>
                  </a:cubicBezTo>
                  <a:cubicBezTo>
                    <a:pt x="63" y="129"/>
                    <a:pt x="60" y="129"/>
                    <a:pt x="59" y="131"/>
                  </a:cubicBezTo>
                  <a:cubicBezTo>
                    <a:pt x="57" y="133"/>
                    <a:pt x="57" y="136"/>
                    <a:pt x="58" y="138"/>
                  </a:cubicBezTo>
                  <a:cubicBezTo>
                    <a:pt x="59" y="138"/>
                    <a:pt x="60" y="139"/>
                    <a:pt x="61" y="140"/>
                  </a:cubicBezTo>
                  <a:cubicBezTo>
                    <a:pt x="62" y="140"/>
                    <a:pt x="63" y="140"/>
                    <a:pt x="64" y="141"/>
                  </a:cubicBezTo>
                  <a:cubicBezTo>
                    <a:pt x="66" y="142"/>
                    <a:pt x="67" y="144"/>
                    <a:pt x="68" y="146"/>
                  </a:cubicBezTo>
                  <a:cubicBezTo>
                    <a:pt x="68" y="149"/>
                    <a:pt x="70" y="152"/>
                    <a:pt x="66" y="153"/>
                  </a:cubicBezTo>
                  <a:cubicBezTo>
                    <a:pt x="63" y="154"/>
                    <a:pt x="62" y="154"/>
                    <a:pt x="62" y="157"/>
                  </a:cubicBezTo>
                  <a:cubicBezTo>
                    <a:pt x="62" y="160"/>
                    <a:pt x="61" y="162"/>
                    <a:pt x="60" y="164"/>
                  </a:cubicBezTo>
                  <a:cubicBezTo>
                    <a:pt x="59" y="166"/>
                    <a:pt x="56" y="168"/>
                    <a:pt x="54" y="169"/>
                  </a:cubicBezTo>
                  <a:cubicBezTo>
                    <a:pt x="52" y="170"/>
                    <a:pt x="50" y="172"/>
                    <a:pt x="48" y="172"/>
                  </a:cubicBezTo>
                  <a:cubicBezTo>
                    <a:pt x="46" y="170"/>
                    <a:pt x="44" y="168"/>
                    <a:pt x="41" y="168"/>
                  </a:cubicBezTo>
                  <a:cubicBezTo>
                    <a:pt x="39" y="168"/>
                    <a:pt x="37" y="171"/>
                    <a:pt x="34" y="170"/>
                  </a:cubicBezTo>
                  <a:cubicBezTo>
                    <a:pt x="32" y="169"/>
                    <a:pt x="30" y="167"/>
                    <a:pt x="28" y="168"/>
                  </a:cubicBezTo>
                  <a:cubicBezTo>
                    <a:pt x="25" y="168"/>
                    <a:pt x="24" y="169"/>
                    <a:pt x="21" y="168"/>
                  </a:cubicBezTo>
                  <a:cubicBezTo>
                    <a:pt x="19" y="167"/>
                    <a:pt x="17" y="167"/>
                    <a:pt x="15" y="168"/>
                  </a:cubicBezTo>
                  <a:cubicBezTo>
                    <a:pt x="12" y="170"/>
                    <a:pt x="11" y="170"/>
                    <a:pt x="8" y="171"/>
                  </a:cubicBezTo>
                  <a:cubicBezTo>
                    <a:pt x="3" y="172"/>
                    <a:pt x="0" y="178"/>
                    <a:pt x="7" y="180"/>
                  </a:cubicBezTo>
                  <a:cubicBezTo>
                    <a:pt x="9" y="181"/>
                    <a:pt x="12" y="180"/>
                    <a:pt x="14" y="183"/>
                  </a:cubicBezTo>
                  <a:cubicBezTo>
                    <a:pt x="15" y="185"/>
                    <a:pt x="16" y="188"/>
                    <a:pt x="17" y="190"/>
                  </a:cubicBezTo>
                  <a:cubicBezTo>
                    <a:pt x="18" y="191"/>
                    <a:pt x="20" y="193"/>
                    <a:pt x="17" y="194"/>
                  </a:cubicBezTo>
                  <a:cubicBezTo>
                    <a:pt x="16" y="194"/>
                    <a:pt x="15" y="191"/>
                    <a:pt x="13" y="192"/>
                  </a:cubicBezTo>
                  <a:cubicBezTo>
                    <a:pt x="11" y="192"/>
                    <a:pt x="14" y="195"/>
                    <a:pt x="14" y="196"/>
                  </a:cubicBezTo>
                  <a:cubicBezTo>
                    <a:pt x="15" y="198"/>
                    <a:pt x="14" y="199"/>
                    <a:pt x="15" y="201"/>
                  </a:cubicBezTo>
                  <a:cubicBezTo>
                    <a:pt x="15" y="202"/>
                    <a:pt x="16" y="203"/>
                    <a:pt x="15" y="204"/>
                  </a:cubicBezTo>
                  <a:cubicBezTo>
                    <a:pt x="14" y="206"/>
                    <a:pt x="12" y="207"/>
                    <a:pt x="13" y="209"/>
                  </a:cubicBezTo>
                  <a:cubicBezTo>
                    <a:pt x="13" y="212"/>
                    <a:pt x="15" y="211"/>
                    <a:pt x="17" y="211"/>
                  </a:cubicBezTo>
                  <a:cubicBezTo>
                    <a:pt x="19" y="212"/>
                    <a:pt x="19" y="214"/>
                    <a:pt x="19" y="216"/>
                  </a:cubicBezTo>
                  <a:cubicBezTo>
                    <a:pt x="20" y="219"/>
                    <a:pt x="21" y="222"/>
                    <a:pt x="25" y="220"/>
                  </a:cubicBezTo>
                  <a:cubicBezTo>
                    <a:pt x="29" y="219"/>
                    <a:pt x="31" y="218"/>
                    <a:pt x="35" y="219"/>
                  </a:cubicBezTo>
                  <a:cubicBezTo>
                    <a:pt x="39" y="219"/>
                    <a:pt x="38" y="214"/>
                    <a:pt x="42" y="213"/>
                  </a:cubicBezTo>
                  <a:cubicBezTo>
                    <a:pt x="45" y="212"/>
                    <a:pt x="45" y="219"/>
                    <a:pt x="45" y="221"/>
                  </a:cubicBezTo>
                  <a:cubicBezTo>
                    <a:pt x="46" y="226"/>
                    <a:pt x="44" y="228"/>
                    <a:pt x="40" y="230"/>
                  </a:cubicBezTo>
                  <a:cubicBezTo>
                    <a:pt x="39" y="231"/>
                    <a:pt x="36" y="233"/>
                    <a:pt x="36" y="235"/>
                  </a:cubicBezTo>
                  <a:cubicBezTo>
                    <a:pt x="37" y="237"/>
                    <a:pt x="40" y="236"/>
                    <a:pt x="41" y="235"/>
                  </a:cubicBezTo>
                  <a:cubicBezTo>
                    <a:pt x="42" y="237"/>
                    <a:pt x="42" y="239"/>
                    <a:pt x="43" y="241"/>
                  </a:cubicBezTo>
                  <a:cubicBezTo>
                    <a:pt x="44" y="242"/>
                    <a:pt x="44" y="243"/>
                    <a:pt x="46" y="242"/>
                  </a:cubicBezTo>
                  <a:cubicBezTo>
                    <a:pt x="48" y="241"/>
                    <a:pt x="47" y="241"/>
                    <a:pt x="49" y="242"/>
                  </a:cubicBezTo>
                  <a:cubicBezTo>
                    <a:pt x="51" y="247"/>
                    <a:pt x="54" y="242"/>
                    <a:pt x="57" y="241"/>
                  </a:cubicBezTo>
                  <a:cubicBezTo>
                    <a:pt x="61" y="239"/>
                    <a:pt x="62" y="243"/>
                    <a:pt x="62" y="246"/>
                  </a:cubicBezTo>
                  <a:cubicBezTo>
                    <a:pt x="61" y="254"/>
                    <a:pt x="61" y="261"/>
                    <a:pt x="61" y="269"/>
                  </a:cubicBezTo>
                  <a:cubicBezTo>
                    <a:pt x="61" y="268"/>
                    <a:pt x="62" y="268"/>
                    <a:pt x="62" y="268"/>
                  </a:cubicBezTo>
                  <a:cubicBezTo>
                    <a:pt x="62" y="267"/>
                    <a:pt x="62" y="267"/>
                    <a:pt x="62" y="267"/>
                  </a:cubicBezTo>
                  <a:cubicBezTo>
                    <a:pt x="63" y="267"/>
                    <a:pt x="63" y="267"/>
                    <a:pt x="63" y="267"/>
                  </a:cubicBezTo>
                  <a:cubicBezTo>
                    <a:pt x="63" y="266"/>
                    <a:pt x="65" y="264"/>
                    <a:pt x="66" y="264"/>
                  </a:cubicBezTo>
                  <a:cubicBezTo>
                    <a:pt x="68" y="263"/>
                    <a:pt x="69" y="266"/>
                    <a:pt x="71" y="266"/>
                  </a:cubicBezTo>
                  <a:cubicBezTo>
                    <a:pt x="73" y="266"/>
                    <a:pt x="73" y="263"/>
                    <a:pt x="76" y="263"/>
                  </a:cubicBezTo>
                  <a:cubicBezTo>
                    <a:pt x="78" y="263"/>
                    <a:pt x="79" y="265"/>
                    <a:pt x="80" y="265"/>
                  </a:cubicBezTo>
                  <a:cubicBezTo>
                    <a:pt x="82" y="266"/>
                    <a:pt x="84" y="266"/>
                    <a:pt x="84" y="269"/>
                  </a:cubicBezTo>
                  <a:cubicBezTo>
                    <a:pt x="83" y="270"/>
                    <a:pt x="83" y="270"/>
                    <a:pt x="83" y="270"/>
                  </a:cubicBezTo>
                  <a:cubicBezTo>
                    <a:pt x="84" y="271"/>
                    <a:pt x="85" y="272"/>
                    <a:pt x="85" y="272"/>
                  </a:cubicBezTo>
                  <a:cubicBezTo>
                    <a:pt x="89" y="274"/>
                    <a:pt x="93" y="273"/>
                    <a:pt x="97" y="271"/>
                  </a:cubicBezTo>
                  <a:cubicBezTo>
                    <a:pt x="99" y="270"/>
                    <a:pt x="102" y="269"/>
                    <a:pt x="104" y="268"/>
                  </a:cubicBezTo>
                  <a:cubicBezTo>
                    <a:pt x="105" y="268"/>
                    <a:pt x="107" y="266"/>
                    <a:pt x="109" y="266"/>
                  </a:cubicBezTo>
                  <a:cubicBezTo>
                    <a:pt x="110" y="264"/>
                    <a:pt x="111" y="262"/>
                    <a:pt x="109" y="260"/>
                  </a:cubicBezTo>
                  <a:cubicBezTo>
                    <a:pt x="107" y="257"/>
                    <a:pt x="108" y="257"/>
                    <a:pt x="111" y="256"/>
                  </a:cubicBezTo>
                  <a:cubicBezTo>
                    <a:pt x="114" y="255"/>
                    <a:pt x="111" y="253"/>
                    <a:pt x="110" y="251"/>
                  </a:cubicBezTo>
                  <a:cubicBezTo>
                    <a:pt x="110" y="250"/>
                    <a:pt x="112" y="246"/>
                    <a:pt x="114" y="246"/>
                  </a:cubicBezTo>
                  <a:cubicBezTo>
                    <a:pt x="114" y="249"/>
                    <a:pt x="117" y="246"/>
                    <a:pt x="117" y="245"/>
                  </a:cubicBezTo>
                  <a:cubicBezTo>
                    <a:pt x="118" y="244"/>
                    <a:pt x="119" y="244"/>
                    <a:pt x="121" y="245"/>
                  </a:cubicBezTo>
                  <a:cubicBezTo>
                    <a:pt x="124" y="247"/>
                    <a:pt x="126" y="245"/>
                    <a:pt x="126" y="242"/>
                  </a:cubicBezTo>
                  <a:cubicBezTo>
                    <a:pt x="125" y="240"/>
                    <a:pt x="125" y="239"/>
                    <a:pt x="123" y="238"/>
                  </a:cubicBezTo>
                  <a:cubicBezTo>
                    <a:pt x="122" y="238"/>
                    <a:pt x="120" y="238"/>
                    <a:pt x="121" y="235"/>
                  </a:cubicBezTo>
                  <a:cubicBezTo>
                    <a:pt x="122" y="234"/>
                    <a:pt x="124" y="234"/>
                    <a:pt x="125" y="233"/>
                  </a:cubicBezTo>
                  <a:cubicBezTo>
                    <a:pt x="126" y="231"/>
                    <a:pt x="126" y="230"/>
                    <a:pt x="126" y="229"/>
                  </a:cubicBezTo>
                  <a:cubicBezTo>
                    <a:pt x="125" y="226"/>
                    <a:pt x="126" y="226"/>
                    <a:pt x="128" y="225"/>
                  </a:cubicBezTo>
                  <a:cubicBezTo>
                    <a:pt x="129" y="223"/>
                    <a:pt x="129" y="222"/>
                    <a:pt x="129" y="220"/>
                  </a:cubicBezTo>
                  <a:cubicBezTo>
                    <a:pt x="131" y="220"/>
                    <a:pt x="131" y="220"/>
                    <a:pt x="133" y="220"/>
                  </a:cubicBezTo>
                  <a:cubicBezTo>
                    <a:pt x="134" y="220"/>
                    <a:pt x="135" y="220"/>
                    <a:pt x="136" y="220"/>
                  </a:cubicBezTo>
                  <a:cubicBezTo>
                    <a:pt x="139" y="219"/>
                    <a:pt x="141" y="220"/>
                    <a:pt x="143" y="221"/>
                  </a:cubicBezTo>
                  <a:cubicBezTo>
                    <a:pt x="144" y="221"/>
                    <a:pt x="145" y="222"/>
                    <a:pt x="147" y="221"/>
                  </a:cubicBezTo>
                  <a:cubicBezTo>
                    <a:pt x="148" y="221"/>
                    <a:pt x="148" y="219"/>
                    <a:pt x="149" y="219"/>
                  </a:cubicBezTo>
                  <a:cubicBezTo>
                    <a:pt x="150" y="218"/>
                    <a:pt x="151" y="219"/>
                    <a:pt x="152" y="219"/>
                  </a:cubicBezTo>
                  <a:cubicBezTo>
                    <a:pt x="153" y="220"/>
                    <a:pt x="154" y="220"/>
                    <a:pt x="155" y="220"/>
                  </a:cubicBezTo>
                  <a:cubicBezTo>
                    <a:pt x="155" y="222"/>
                    <a:pt x="154" y="224"/>
                    <a:pt x="156" y="226"/>
                  </a:cubicBezTo>
                  <a:cubicBezTo>
                    <a:pt x="159" y="227"/>
                    <a:pt x="161" y="227"/>
                    <a:pt x="163" y="226"/>
                  </a:cubicBezTo>
                  <a:cubicBezTo>
                    <a:pt x="167" y="223"/>
                    <a:pt x="168" y="220"/>
                    <a:pt x="168" y="215"/>
                  </a:cubicBezTo>
                  <a:cubicBezTo>
                    <a:pt x="168" y="214"/>
                    <a:pt x="167" y="211"/>
                    <a:pt x="169" y="209"/>
                  </a:cubicBezTo>
                  <a:cubicBezTo>
                    <a:pt x="170" y="208"/>
                    <a:pt x="173" y="208"/>
                    <a:pt x="174" y="208"/>
                  </a:cubicBezTo>
                  <a:cubicBezTo>
                    <a:pt x="179" y="208"/>
                    <a:pt x="183" y="210"/>
                    <a:pt x="187" y="210"/>
                  </a:cubicBezTo>
                  <a:cubicBezTo>
                    <a:pt x="189" y="210"/>
                    <a:pt x="192" y="209"/>
                    <a:pt x="194" y="207"/>
                  </a:cubicBezTo>
                  <a:cubicBezTo>
                    <a:pt x="195" y="205"/>
                    <a:pt x="195" y="203"/>
                    <a:pt x="199" y="204"/>
                  </a:cubicBezTo>
                  <a:cubicBezTo>
                    <a:pt x="200" y="207"/>
                    <a:pt x="202" y="204"/>
                    <a:pt x="204" y="205"/>
                  </a:cubicBezTo>
                  <a:cubicBezTo>
                    <a:pt x="206" y="205"/>
                    <a:pt x="206" y="206"/>
                    <a:pt x="207" y="206"/>
                  </a:cubicBezTo>
                  <a:cubicBezTo>
                    <a:pt x="208" y="207"/>
                    <a:pt x="209" y="206"/>
                    <a:pt x="210" y="206"/>
                  </a:cubicBezTo>
                  <a:cubicBezTo>
                    <a:pt x="212" y="205"/>
                    <a:pt x="214" y="204"/>
                    <a:pt x="216" y="204"/>
                  </a:cubicBezTo>
                  <a:cubicBezTo>
                    <a:pt x="218" y="204"/>
                    <a:pt x="218" y="205"/>
                    <a:pt x="219" y="203"/>
                  </a:cubicBezTo>
                  <a:cubicBezTo>
                    <a:pt x="220" y="202"/>
                    <a:pt x="220" y="201"/>
                    <a:pt x="220" y="200"/>
                  </a:cubicBezTo>
                  <a:cubicBezTo>
                    <a:pt x="218" y="198"/>
                    <a:pt x="215" y="200"/>
                    <a:pt x="216" y="196"/>
                  </a:cubicBezTo>
                  <a:cubicBezTo>
                    <a:pt x="216" y="193"/>
                    <a:pt x="217" y="192"/>
                    <a:pt x="214" y="190"/>
                  </a:cubicBezTo>
                  <a:cubicBezTo>
                    <a:pt x="212" y="189"/>
                    <a:pt x="210" y="186"/>
                    <a:pt x="213" y="184"/>
                  </a:cubicBezTo>
                  <a:cubicBezTo>
                    <a:pt x="215" y="183"/>
                    <a:pt x="219" y="184"/>
                    <a:pt x="221" y="184"/>
                  </a:cubicBezTo>
                  <a:cubicBezTo>
                    <a:pt x="223" y="184"/>
                    <a:pt x="225" y="185"/>
                    <a:pt x="228" y="183"/>
                  </a:cubicBezTo>
                  <a:cubicBezTo>
                    <a:pt x="231" y="182"/>
                    <a:pt x="231" y="180"/>
                    <a:pt x="232" y="177"/>
                  </a:cubicBezTo>
                  <a:cubicBezTo>
                    <a:pt x="233" y="174"/>
                    <a:pt x="236" y="175"/>
                    <a:pt x="238" y="174"/>
                  </a:cubicBezTo>
                  <a:cubicBezTo>
                    <a:pt x="240" y="174"/>
                    <a:pt x="243" y="172"/>
                    <a:pt x="241" y="170"/>
                  </a:cubicBezTo>
                  <a:cubicBezTo>
                    <a:pt x="239" y="169"/>
                    <a:pt x="235" y="170"/>
                    <a:pt x="234" y="167"/>
                  </a:cubicBezTo>
                  <a:cubicBezTo>
                    <a:pt x="234" y="165"/>
                    <a:pt x="236" y="161"/>
                    <a:pt x="238" y="161"/>
                  </a:cubicBezTo>
                  <a:cubicBezTo>
                    <a:pt x="238" y="160"/>
                    <a:pt x="239" y="160"/>
                    <a:pt x="239" y="159"/>
                  </a:cubicBezTo>
                  <a:cubicBezTo>
                    <a:pt x="238" y="158"/>
                    <a:pt x="238" y="159"/>
                    <a:pt x="238" y="158"/>
                  </a:cubicBezTo>
                  <a:cubicBezTo>
                    <a:pt x="237" y="156"/>
                    <a:pt x="237" y="156"/>
                    <a:pt x="237" y="155"/>
                  </a:cubicBezTo>
                  <a:cubicBezTo>
                    <a:pt x="238" y="154"/>
                    <a:pt x="239" y="153"/>
                    <a:pt x="239" y="152"/>
                  </a:cubicBezTo>
                  <a:cubicBezTo>
                    <a:pt x="240" y="151"/>
                    <a:pt x="240" y="150"/>
                    <a:pt x="240" y="149"/>
                  </a:cubicBezTo>
                  <a:cubicBezTo>
                    <a:pt x="239" y="148"/>
                    <a:pt x="239" y="148"/>
                    <a:pt x="238" y="148"/>
                  </a:cubicBezTo>
                  <a:cubicBezTo>
                    <a:pt x="243" y="144"/>
                    <a:pt x="248" y="142"/>
                    <a:pt x="248" y="136"/>
                  </a:cubicBezTo>
                  <a:cubicBezTo>
                    <a:pt x="248" y="133"/>
                    <a:pt x="247" y="130"/>
                    <a:pt x="249" y="128"/>
                  </a:cubicBezTo>
                  <a:cubicBezTo>
                    <a:pt x="251" y="126"/>
                    <a:pt x="254" y="126"/>
                    <a:pt x="256" y="125"/>
                  </a:cubicBezTo>
                  <a:cubicBezTo>
                    <a:pt x="260" y="122"/>
                    <a:pt x="264" y="116"/>
                    <a:pt x="260" y="111"/>
                  </a:cubicBezTo>
                  <a:cubicBezTo>
                    <a:pt x="259" y="109"/>
                    <a:pt x="256" y="107"/>
                    <a:pt x="254" y="105"/>
                  </a:cubicBezTo>
                  <a:cubicBezTo>
                    <a:pt x="252" y="103"/>
                    <a:pt x="249" y="102"/>
                    <a:pt x="248" y="100"/>
                  </a:cubicBezTo>
                  <a:cubicBezTo>
                    <a:pt x="247" y="99"/>
                    <a:pt x="247" y="97"/>
                    <a:pt x="247" y="95"/>
                  </a:cubicBezTo>
                  <a:cubicBezTo>
                    <a:pt x="246" y="94"/>
                    <a:pt x="246" y="93"/>
                    <a:pt x="245" y="91"/>
                  </a:cubicBezTo>
                  <a:cubicBezTo>
                    <a:pt x="244" y="89"/>
                    <a:pt x="245" y="85"/>
                    <a:pt x="242" y="84"/>
                  </a:cubicBezTo>
                  <a:cubicBezTo>
                    <a:pt x="240" y="84"/>
                    <a:pt x="238" y="85"/>
                    <a:pt x="237" y="85"/>
                  </a:cubicBezTo>
                  <a:cubicBezTo>
                    <a:pt x="237" y="85"/>
                    <a:pt x="236" y="85"/>
                    <a:pt x="235" y="85"/>
                  </a:cubicBezTo>
                  <a:cubicBezTo>
                    <a:pt x="235" y="85"/>
                    <a:pt x="234" y="85"/>
                    <a:pt x="233" y="85"/>
                  </a:cubicBezTo>
                  <a:cubicBezTo>
                    <a:pt x="232" y="81"/>
                    <a:pt x="238" y="82"/>
                    <a:pt x="237" y="78"/>
                  </a:cubicBezTo>
                  <a:cubicBezTo>
                    <a:pt x="234" y="79"/>
                    <a:pt x="231" y="82"/>
                    <a:pt x="229" y="80"/>
                  </a:cubicBezTo>
                  <a:cubicBezTo>
                    <a:pt x="228" y="80"/>
                    <a:pt x="226" y="79"/>
                    <a:pt x="225" y="79"/>
                  </a:cubicBezTo>
                  <a:cubicBezTo>
                    <a:pt x="223" y="79"/>
                    <a:pt x="223" y="80"/>
                    <a:pt x="223" y="82"/>
                  </a:cubicBezTo>
                  <a:cubicBezTo>
                    <a:pt x="222" y="82"/>
                    <a:pt x="222" y="84"/>
                    <a:pt x="221" y="84"/>
                  </a:cubicBezTo>
                  <a:cubicBezTo>
                    <a:pt x="220" y="84"/>
                    <a:pt x="220" y="83"/>
                    <a:pt x="219" y="83"/>
                  </a:cubicBezTo>
                  <a:cubicBezTo>
                    <a:pt x="218" y="83"/>
                    <a:pt x="217" y="86"/>
                    <a:pt x="216" y="87"/>
                  </a:cubicBezTo>
                  <a:cubicBezTo>
                    <a:pt x="213" y="90"/>
                    <a:pt x="210" y="86"/>
                    <a:pt x="206" y="87"/>
                  </a:cubicBezTo>
                  <a:cubicBezTo>
                    <a:pt x="206" y="86"/>
                    <a:pt x="206" y="85"/>
                    <a:pt x="205" y="85"/>
                  </a:cubicBezTo>
                  <a:cubicBezTo>
                    <a:pt x="205" y="82"/>
                    <a:pt x="203" y="81"/>
                    <a:pt x="202" y="78"/>
                  </a:cubicBezTo>
                  <a:cubicBezTo>
                    <a:pt x="201" y="75"/>
                    <a:pt x="203" y="74"/>
                    <a:pt x="203" y="71"/>
                  </a:cubicBezTo>
                  <a:cubicBezTo>
                    <a:pt x="202" y="69"/>
                    <a:pt x="199" y="68"/>
                    <a:pt x="199" y="65"/>
                  </a:cubicBezTo>
                  <a:cubicBezTo>
                    <a:pt x="199" y="64"/>
                    <a:pt x="199" y="63"/>
                    <a:pt x="199" y="61"/>
                  </a:cubicBezTo>
                  <a:cubicBezTo>
                    <a:pt x="199" y="60"/>
                    <a:pt x="198" y="59"/>
                    <a:pt x="197" y="58"/>
                  </a:cubicBezTo>
                  <a:cubicBezTo>
                    <a:pt x="198" y="54"/>
                    <a:pt x="201" y="53"/>
                    <a:pt x="204" y="50"/>
                  </a:cubicBezTo>
                  <a:cubicBezTo>
                    <a:pt x="205" y="47"/>
                    <a:pt x="203" y="47"/>
                    <a:pt x="204" y="45"/>
                  </a:cubicBezTo>
                  <a:cubicBezTo>
                    <a:pt x="204" y="43"/>
                    <a:pt x="206" y="42"/>
                    <a:pt x="206" y="41"/>
                  </a:cubicBezTo>
                  <a:cubicBezTo>
                    <a:pt x="204" y="41"/>
                    <a:pt x="201" y="45"/>
                    <a:pt x="199" y="47"/>
                  </a:cubicBezTo>
                  <a:cubicBezTo>
                    <a:pt x="198" y="48"/>
                    <a:pt x="196" y="47"/>
                    <a:pt x="195" y="48"/>
                  </a:cubicBezTo>
                  <a:cubicBezTo>
                    <a:pt x="193" y="48"/>
                    <a:pt x="193" y="49"/>
                    <a:pt x="192" y="50"/>
                  </a:cubicBezTo>
                  <a:cubicBezTo>
                    <a:pt x="190" y="52"/>
                    <a:pt x="189" y="53"/>
                    <a:pt x="187" y="53"/>
                  </a:cubicBezTo>
                  <a:cubicBezTo>
                    <a:pt x="185" y="52"/>
                    <a:pt x="185" y="51"/>
                    <a:pt x="183" y="51"/>
                  </a:cubicBezTo>
                  <a:cubicBezTo>
                    <a:pt x="181" y="51"/>
                    <a:pt x="175" y="51"/>
                    <a:pt x="175" y="54"/>
                  </a:cubicBezTo>
                  <a:cubicBezTo>
                    <a:pt x="173" y="55"/>
                    <a:pt x="172" y="52"/>
                    <a:pt x="170" y="52"/>
                  </a:cubicBezTo>
                  <a:cubicBezTo>
                    <a:pt x="170" y="52"/>
                    <a:pt x="170" y="51"/>
                    <a:pt x="170" y="51"/>
                  </a:cubicBezTo>
                  <a:cubicBezTo>
                    <a:pt x="166" y="49"/>
                    <a:pt x="166" y="55"/>
                    <a:pt x="161" y="54"/>
                  </a:cubicBezTo>
                  <a:cubicBezTo>
                    <a:pt x="159" y="53"/>
                    <a:pt x="155" y="49"/>
                    <a:pt x="156" y="46"/>
                  </a:cubicBezTo>
                  <a:cubicBezTo>
                    <a:pt x="154" y="46"/>
                    <a:pt x="153" y="45"/>
                    <a:pt x="151" y="45"/>
                  </a:cubicBezTo>
                  <a:cubicBezTo>
                    <a:pt x="150" y="46"/>
                    <a:pt x="149" y="47"/>
                    <a:pt x="147" y="48"/>
                  </a:cubicBezTo>
                  <a:cubicBezTo>
                    <a:pt x="146" y="49"/>
                    <a:pt x="144" y="49"/>
                    <a:pt x="143" y="48"/>
                  </a:cubicBezTo>
                  <a:cubicBezTo>
                    <a:pt x="142" y="47"/>
                    <a:pt x="143" y="44"/>
                    <a:pt x="141" y="45"/>
                  </a:cubicBezTo>
                  <a:cubicBezTo>
                    <a:pt x="140" y="44"/>
                    <a:pt x="139" y="45"/>
                    <a:pt x="138" y="45"/>
                  </a:cubicBezTo>
                  <a:cubicBezTo>
                    <a:pt x="138" y="44"/>
                    <a:pt x="136" y="43"/>
                    <a:pt x="136" y="43"/>
                  </a:cubicBezTo>
                  <a:cubicBezTo>
                    <a:pt x="135" y="43"/>
                    <a:pt x="132" y="44"/>
                    <a:pt x="132" y="45"/>
                  </a:cubicBezTo>
                  <a:cubicBezTo>
                    <a:pt x="131" y="45"/>
                    <a:pt x="130" y="45"/>
                    <a:pt x="130" y="45"/>
                  </a:cubicBezTo>
                  <a:cubicBezTo>
                    <a:pt x="129" y="43"/>
                    <a:pt x="129" y="43"/>
                    <a:pt x="130" y="42"/>
                  </a:cubicBezTo>
                  <a:cubicBezTo>
                    <a:pt x="131" y="40"/>
                    <a:pt x="132" y="41"/>
                    <a:pt x="133" y="41"/>
                  </a:cubicBezTo>
                  <a:cubicBezTo>
                    <a:pt x="136" y="40"/>
                    <a:pt x="134" y="36"/>
                    <a:pt x="133" y="34"/>
                  </a:cubicBezTo>
                  <a:cubicBezTo>
                    <a:pt x="132" y="32"/>
                    <a:pt x="131" y="30"/>
                    <a:pt x="129" y="28"/>
                  </a:cubicBezTo>
                  <a:cubicBezTo>
                    <a:pt x="127" y="26"/>
                    <a:pt x="126" y="26"/>
                    <a:pt x="126" y="23"/>
                  </a:cubicBezTo>
                  <a:cubicBezTo>
                    <a:pt x="124" y="23"/>
                    <a:pt x="119" y="21"/>
                    <a:pt x="123" y="21"/>
                  </a:cubicBezTo>
                  <a:cubicBezTo>
                    <a:pt x="123" y="19"/>
                    <a:pt x="122" y="19"/>
                    <a:pt x="123" y="17"/>
                  </a:cubicBezTo>
                  <a:cubicBezTo>
                    <a:pt x="124" y="17"/>
                    <a:pt x="125" y="17"/>
                    <a:pt x="126" y="17"/>
                  </a:cubicBezTo>
                  <a:cubicBezTo>
                    <a:pt x="126" y="15"/>
                    <a:pt x="124" y="13"/>
                    <a:pt x="127" y="13"/>
                  </a:cubicBezTo>
                  <a:cubicBezTo>
                    <a:pt x="127" y="12"/>
                    <a:pt x="128" y="10"/>
                    <a:pt x="129" y="9"/>
                  </a:cubicBezTo>
                  <a:cubicBezTo>
                    <a:pt x="129" y="7"/>
                    <a:pt x="130" y="6"/>
                    <a:pt x="129" y="4"/>
                  </a:cubicBezTo>
                  <a:cubicBezTo>
                    <a:pt x="128" y="4"/>
                    <a:pt x="127" y="4"/>
                    <a:pt x="126" y="4"/>
                  </a:cubicBezTo>
                  <a:cubicBezTo>
                    <a:pt x="126" y="2"/>
                    <a:pt x="126" y="1"/>
                    <a:pt x="124" y="2"/>
                  </a:cubicBezTo>
                  <a:cubicBezTo>
                    <a:pt x="123" y="2"/>
                    <a:pt x="121" y="4"/>
                    <a:pt x="121" y="5"/>
                  </a:cubicBezTo>
                  <a:cubicBezTo>
                    <a:pt x="119" y="9"/>
                    <a:pt x="125" y="5"/>
                    <a:pt x="127" y="5"/>
                  </a:cubicBezTo>
                  <a:cubicBezTo>
                    <a:pt x="127" y="8"/>
                    <a:pt x="127" y="9"/>
                    <a:pt x="125" y="11"/>
                  </a:cubicBezTo>
                  <a:cubicBezTo>
                    <a:pt x="124" y="13"/>
                    <a:pt x="122" y="14"/>
                    <a:pt x="120" y="13"/>
                  </a:cubicBezTo>
                  <a:cubicBezTo>
                    <a:pt x="118" y="12"/>
                    <a:pt x="116" y="10"/>
                    <a:pt x="117" y="8"/>
                  </a:cubicBezTo>
                  <a:cubicBezTo>
                    <a:pt x="117" y="6"/>
                    <a:pt x="118" y="3"/>
                    <a:pt x="120" y="3"/>
                  </a:cubicBezTo>
                  <a:cubicBezTo>
                    <a:pt x="121" y="0"/>
                    <a:pt x="118" y="1"/>
                    <a:pt x="117" y="2"/>
                  </a:cubicBezTo>
                  <a:cubicBezTo>
                    <a:pt x="115" y="2"/>
                    <a:pt x="114" y="2"/>
                    <a:pt x="112" y="4"/>
                  </a:cubicBezTo>
                  <a:cubicBezTo>
                    <a:pt x="110" y="6"/>
                    <a:pt x="107" y="9"/>
                    <a:pt x="104" y="8"/>
                  </a:cubicBezTo>
                  <a:cubicBezTo>
                    <a:pt x="101" y="8"/>
                    <a:pt x="100" y="5"/>
                    <a:pt x="98" y="7"/>
                  </a:cubicBezTo>
                  <a:cubicBezTo>
                    <a:pt x="97" y="9"/>
                    <a:pt x="96" y="10"/>
                    <a:pt x="94" y="10"/>
                  </a:cubicBezTo>
                  <a:cubicBezTo>
                    <a:pt x="92" y="10"/>
                    <a:pt x="89" y="9"/>
                    <a:pt x="88" y="8"/>
                  </a:cubicBezTo>
                  <a:cubicBezTo>
                    <a:pt x="86" y="6"/>
                    <a:pt x="88" y="6"/>
                    <a:pt x="89" y="4"/>
                  </a:cubicBezTo>
                  <a:cubicBezTo>
                    <a:pt x="85" y="3"/>
                    <a:pt x="81" y="5"/>
                    <a:pt x="79" y="8"/>
                  </a:cubicBezTo>
                  <a:cubicBezTo>
                    <a:pt x="76" y="11"/>
                    <a:pt x="73" y="18"/>
                    <a:pt x="69" y="17"/>
                  </a:cubicBezTo>
                  <a:cubicBezTo>
                    <a:pt x="69" y="17"/>
                    <a:pt x="68" y="17"/>
                    <a:pt x="68" y="17"/>
                  </a:cubicBezTo>
                  <a:cubicBezTo>
                    <a:pt x="69" y="20"/>
                    <a:pt x="73" y="20"/>
                    <a:pt x="74" y="23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7DBBCDD6-17D5-4D35-9026-187F4D8B4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7832" y="3211696"/>
              <a:ext cx="952871" cy="999881"/>
            </a:xfrm>
            <a:custGeom>
              <a:avLst/>
              <a:gdLst>
                <a:gd name="T0" fmla="*/ 72 w 263"/>
                <a:gd name="T1" fmla="*/ 56 h 276"/>
                <a:gd name="T2" fmla="*/ 52 w 263"/>
                <a:gd name="T3" fmla="*/ 68 h 276"/>
                <a:gd name="T4" fmla="*/ 62 w 263"/>
                <a:gd name="T5" fmla="*/ 98 h 276"/>
                <a:gd name="T6" fmla="*/ 68 w 263"/>
                <a:gd name="T7" fmla="*/ 127 h 276"/>
                <a:gd name="T8" fmla="*/ 65 w 263"/>
                <a:gd name="T9" fmla="*/ 156 h 276"/>
                <a:gd name="T10" fmla="*/ 26 w 263"/>
                <a:gd name="T11" fmla="*/ 171 h 276"/>
                <a:gd name="T12" fmla="*/ 19 w 263"/>
                <a:gd name="T13" fmla="*/ 193 h 276"/>
                <a:gd name="T14" fmla="*/ 20 w 263"/>
                <a:gd name="T15" fmla="*/ 216 h 276"/>
                <a:gd name="T16" fmla="*/ 39 w 263"/>
                <a:gd name="T17" fmla="*/ 233 h 276"/>
                <a:gd name="T18" fmla="*/ 55 w 263"/>
                <a:gd name="T19" fmla="*/ 241 h 276"/>
                <a:gd name="T20" fmla="*/ 85 w 263"/>
                <a:gd name="T21" fmla="*/ 271 h 276"/>
                <a:gd name="T22" fmla="*/ 108 w 263"/>
                <a:gd name="T23" fmla="*/ 253 h 276"/>
                <a:gd name="T24" fmla="*/ 119 w 263"/>
                <a:gd name="T25" fmla="*/ 235 h 276"/>
                <a:gd name="T26" fmla="*/ 135 w 263"/>
                <a:gd name="T27" fmla="*/ 219 h 276"/>
                <a:gd name="T28" fmla="*/ 156 w 263"/>
                <a:gd name="T29" fmla="*/ 220 h 276"/>
                <a:gd name="T30" fmla="*/ 199 w 263"/>
                <a:gd name="T31" fmla="*/ 203 h 276"/>
                <a:gd name="T32" fmla="*/ 216 w 263"/>
                <a:gd name="T33" fmla="*/ 202 h 276"/>
                <a:gd name="T34" fmla="*/ 239 w 263"/>
                <a:gd name="T35" fmla="*/ 173 h 276"/>
                <a:gd name="T36" fmla="*/ 236 w 263"/>
                <a:gd name="T37" fmla="*/ 153 h 276"/>
                <a:gd name="T38" fmla="*/ 258 w 263"/>
                <a:gd name="T39" fmla="*/ 114 h 276"/>
                <a:gd name="T40" fmla="*/ 234 w 263"/>
                <a:gd name="T41" fmla="*/ 88 h 276"/>
                <a:gd name="T42" fmla="*/ 216 w 263"/>
                <a:gd name="T43" fmla="*/ 89 h 276"/>
                <a:gd name="T44" fmla="*/ 196 w 263"/>
                <a:gd name="T45" fmla="*/ 63 h 276"/>
                <a:gd name="T46" fmla="*/ 186 w 263"/>
                <a:gd name="T47" fmla="*/ 55 h 276"/>
                <a:gd name="T48" fmla="*/ 153 w 263"/>
                <a:gd name="T49" fmla="*/ 49 h 276"/>
                <a:gd name="T50" fmla="*/ 131 w 263"/>
                <a:gd name="T51" fmla="*/ 48 h 276"/>
                <a:gd name="T52" fmla="*/ 123 w 263"/>
                <a:gd name="T53" fmla="*/ 26 h 276"/>
                <a:gd name="T54" fmla="*/ 116 w 263"/>
                <a:gd name="T55" fmla="*/ 4 h 276"/>
                <a:gd name="T56" fmla="*/ 71 w 263"/>
                <a:gd name="T57" fmla="*/ 19 h 276"/>
                <a:gd name="T58" fmla="*/ 90 w 263"/>
                <a:gd name="T59" fmla="*/ 6 h 276"/>
                <a:gd name="T60" fmla="*/ 122 w 263"/>
                <a:gd name="T61" fmla="*/ 1 h 276"/>
                <a:gd name="T62" fmla="*/ 125 w 263"/>
                <a:gd name="T63" fmla="*/ 20 h 276"/>
                <a:gd name="T64" fmla="*/ 138 w 263"/>
                <a:gd name="T65" fmla="*/ 44 h 276"/>
                <a:gd name="T66" fmla="*/ 170 w 263"/>
                <a:gd name="T67" fmla="*/ 51 h 276"/>
                <a:gd name="T68" fmla="*/ 197 w 263"/>
                <a:gd name="T69" fmla="*/ 46 h 276"/>
                <a:gd name="T70" fmla="*/ 199 w 263"/>
                <a:gd name="T71" fmla="*/ 66 h 276"/>
                <a:gd name="T72" fmla="*/ 220 w 263"/>
                <a:gd name="T73" fmla="*/ 81 h 276"/>
                <a:gd name="T74" fmla="*/ 246 w 263"/>
                <a:gd name="T75" fmla="*/ 91 h 276"/>
                <a:gd name="T76" fmla="*/ 249 w 263"/>
                <a:gd name="T77" fmla="*/ 130 h 276"/>
                <a:gd name="T78" fmla="*/ 239 w 263"/>
                <a:gd name="T79" fmla="*/ 161 h 276"/>
                <a:gd name="T80" fmla="*/ 218 w 263"/>
                <a:gd name="T81" fmla="*/ 187 h 276"/>
                <a:gd name="T82" fmla="*/ 215 w 263"/>
                <a:gd name="T83" fmla="*/ 207 h 276"/>
                <a:gd name="T84" fmla="*/ 173 w 263"/>
                <a:gd name="T85" fmla="*/ 211 h 276"/>
                <a:gd name="T86" fmla="*/ 149 w 263"/>
                <a:gd name="T87" fmla="*/ 221 h 276"/>
                <a:gd name="T88" fmla="*/ 126 w 263"/>
                <a:gd name="T89" fmla="*/ 230 h 276"/>
                <a:gd name="T90" fmla="*/ 114 w 263"/>
                <a:gd name="T91" fmla="*/ 250 h 276"/>
                <a:gd name="T92" fmla="*/ 105 w 263"/>
                <a:gd name="T93" fmla="*/ 270 h 276"/>
                <a:gd name="T94" fmla="*/ 79 w 263"/>
                <a:gd name="T95" fmla="*/ 268 h 276"/>
                <a:gd name="T96" fmla="*/ 58 w 263"/>
                <a:gd name="T97" fmla="*/ 275 h 276"/>
                <a:gd name="T98" fmla="*/ 39 w 263"/>
                <a:gd name="T99" fmla="*/ 238 h 276"/>
                <a:gd name="T100" fmla="*/ 19 w 263"/>
                <a:gd name="T101" fmla="*/ 222 h 276"/>
                <a:gd name="T102" fmla="*/ 10 w 263"/>
                <a:gd name="T103" fmla="*/ 194 h 276"/>
                <a:gd name="T104" fmla="*/ 26 w 263"/>
                <a:gd name="T105" fmla="*/ 167 h 276"/>
                <a:gd name="T106" fmla="*/ 65 w 263"/>
                <a:gd name="T107" fmla="*/ 149 h 276"/>
                <a:gd name="T108" fmla="*/ 62 w 263"/>
                <a:gd name="T109" fmla="*/ 122 h 276"/>
                <a:gd name="T110" fmla="*/ 59 w 263"/>
                <a:gd name="T111" fmla="*/ 89 h 276"/>
                <a:gd name="T112" fmla="*/ 50 w 263"/>
                <a:gd name="T113" fmla="*/ 70 h 276"/>
                <a:gd name="T114" fmla="*/ 70 w 263"/>
                <a:gd name="T115" fmla="*/ 43 h 276"/>
                <a:gd name="T116" fmla="*/ 61 w 263"/>
                <a:gd name="T117" fmla="*/ 270 h 276"/>
                <a:gd name="T118" fmla="*/ 123 w 263"/>
                <a:gd name="T119" fmla="*/ 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276">
                  <a:moveTo>
                    <a:pt x="75" y="23"/>
                  </a:moveTo>
                  <a:cubicBezTo>
                    <a:pt x="75" y="25"/>
                    <a:pt x="75" y="26"/>
                    <a:pt x="75" y="27"/>
                  </a:cubicBezTo>
                  <a:cubicBezTo>
                    <a:pt x="75" y="28"/>
                    <a:pt x="75" y="2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30"/>
                    <a:pt x="76" y="30"/>
                    <a:pt x="76" y="30"/>
                  </a:cubicBezTo>
                  <a:cubicBezTo>
                    <a:pt x="77" y="32"/>
                    <a:pt x="78" y="3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5" y="37"/>
                    <a:pt x="75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8"/>
                    <a:pt x="73" y="38"/>
                    <a:pt x="73" y="38"/>
                  </a:cubicBezTo>
                  <a:cubicBezTo>
                    <a:pt x="73" y="38"/>
                    <a:pt x="73" y="39"/>
                    <a:pt x="73" y="39"/>
                  </a:cubicBezTo>
                  <a:cubicBezTo>
                    <a:pt x="73" y="39"/>
                    <a:pt x="74" y="40"/>
                    <a:pt x="74" y="40"/>
                  </a:cubicBezTo>
                  <a:cubicBezTo>
                    <a:pt x="74" y="42"/>
                    <a:pt x="74" y="44"/>
                    <a:pt x="72" y="45"/>
                  </a:cubicBezTo>
                  <a:cubicBezTo>
                    <a:pt x="72" y="46"/>
                    <a:pt x="72" y="46"/>
                    <a:pt x="71" y="46"/>
                  </a:cubicBezTo>
                  <a:cubicBezTo>
                    <a:pt x="71" y="47"/>
                    <a:pt x="70" y="48"/>
                    <a:pt x="70" y="49"/>
                  </a:cubicBezTo>
                  <a:cubicBezTo>
                    <a:pt x="70" y="49"/>
                    <a:pt x="70" y="50"/>
                    <a:pt x="71" y="50"/>
                  </a:cubicBezTo>
                  <a:cubicBezTo>
                    <a:pt x="72" y="51"/>
                    <a:pt x="73" y="52"/>
                    <a:pt x="72" y="55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0" y="56"/>
                    <a:pt x="70" y="56"/>
                    <a:pt x="69" y="56"/>
                  </a:cubicBezTo>
                  <a:cubicBezTo>
                    <a:pt x="68" y="56"/>
                    <a:pt x="67" y="56"/>
                    <a:pt x="66" y="56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3" y="56"/>
                    <a:pt x="63" y="56"/>
                    <a:pt x="62" y="56"/>
                  </a:cubicBezTo>
                  <a:cubicBezTo>
                    <a:pt x="62" y="56"/>
                    <a:pt x="61" y="56"/>
                    <a:pt x="61" y="56"/>
                  </a:cubicBezTo>
                  <a:cubicBezTo>
                    <a:pt x="59" y="56"/>
                    <a:pt x="58" y="56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4" y="60"/>
                    <a:pt x="53" y="59"/>
                  </a:cubicBezTo>
                  <a:cubicBezTo>
                    <a:pt x="53" y="59"/>
                    <a:pt x="53" y="59"/>
                    <a:pt x="53" y="60"/>
                  </a:cubicBezTo>
                  <a:cubicBezTo>
                    <a:pt x="53" y="61"/>
                    <a:pt x="53" y="62"/>
                    <a:pt x="53" y="63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7"/>
                    <a:pt x="52" y="67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9"/>
                    <a:pt x="53" y="70"/>
                    <a:pt x="54" y="71"/>
                  </a:cubicBezTo>
                  <a:cubicBezTo>
                    <a:pt x="54" y="71"/>
                    <a:pt x="54" y="72"/>
                    <a:pt x="54" y="72"/>
                  </a:cubicBezTo>
                  <a:cubicBezTo>
                    <a:pt x="54" y="73"/>
                    <a:pt x="55" y="73"/>
                    <a:pt x="55" y="73"/>
                  </a:cubicBezTo>
                  <a:cubicBezTo>
                    <a:pt x="55" y="74"/>
                    <a:pt x="56" y="74"/>
                    <a:pt x="56" y="75"/>
                  </a:cubicBezTo>
                  <a:cubicBezTo>
                    <a:pt x="57" y="74"/>
                    <a:pt x="58" y="74"/>
                    <a:pt x="60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1" y="77"/>
                    <a:pt x="60" y="78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79"/>
                    <a:pt x="60" y="80"/>
                    <a:pt x="60" y="80"/>
                  </a:cubicBezTo>
                  <a:cubicBezTo>
                    <a:pt x="61" y="80"/>
                    <a:pt x="62" y="81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4"/>
                    <a:pt x="61" y="84"/>
                    <a:pt x="61" y="85"/>
                  </a:cubicBezTo>
                  <a:cubicBezTo>
                    <a:pt x="62" y="86"/>
                    <a:pt x="62" y="86"/>
                    <a:pt x="63" y="87"/>
                  </a:cubicBezTo>
                  <a:cubicBezTo>
                    <a:pt x="63" y="88"/>
                    <a:pt x="63" y="89"/>
                    <a:pt x="63" y="91"/>
                  </a:cubicBezTo>
                  <a:cubicBezTo>
                    <a:pt x="63" y="93"/>
                    <a:pt x="63" y="95"/>
                    <a:pt x="62" y="97"/>
                  </a:cubicBezTo>
                  <a:cubicBezTo>
                    <a:pt x="62" y="97"/>
                    <a:pt x="62" y="97"/>
                    <a:pt x="62" y="98"/>
                  </a:cubicBezTo>
                  <a:cubicBezTo>
                    <a:pt x="61" y="100"/>
                    <a:pt x="61" y="101"/>
                    <a:pt x="59" y="103"/>
                  </a:cubicBezTo>
                  <a:cubicBezTo>
                    <a:pt x="59" y="104"/>
                    <a:pt x="58" y="104"/>
                    <a:pt x="57" y="105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8"/>
                    <a:pt x="55" y="108"/>
                    <a:pt x="57" y="108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8" y="109"/>
                    <a:pt x="59" y="111"/>
                    <a:pt x="59" y="112"/>
                  </a:cubicBezTo>
                  <a:cubicBezTo>
                    <a:pt x="59" y="112"/>
                    <a:pt x="60" y="112"/>
                    <a:pt x="60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1" y="112"/>
                    <a:pt x="62" y="112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4" y="114"/>
                    <a:pt x="65" y="115"/>
                    <a:pt x="65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17"/>
                    <a:pt x="66" y="119"/>
                    <a:pt x="66" y="120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6" y="122"/>
                    <a:pt x="66" y="122"/>
                    <a:pt x="67" y="122"/>
                  </a:cubicBezTo>
                  <a:cubicBezTo>
                    <a:pt x="67" y="123"/>
                    <a:pt x="68" y="124"/>
                    <a:pt x="68" y="124"/>
                  </a:cubicBezTo>
                  <a:cubicBezTo>
                    <a:pt x="68" y="125"/>
                    <a:pt x="68" y="126"/>
                    <a:pt x="68" y="127"/>
                  </a:cubicBezTo>
                  <a:cubicBezTo>
                    <a:pt x="67" y="128"/>
                    <a:pt x="66" y="129"/>
                    <a:pt x="65" y="130"/>
                  </a:cubicBezTo>
                  <a:cubicBezTo>
                    <a:pt x="64" y="130"/>
                    <a:pt x="63" y="131"/>
                    <a:pt x="63" y="131"/>
                  </a:cubicBezTo>
                  <a:cubicBezTo>
                    <a:pt x="61" y="132"/>
                    <a:pt x="60" y="132"/>
                    <a:pt x="59" y="133"/>
                  </a:cubicBezTo>
                  <a:cubicBezTo>
                    <a:pt x="59" y="134"/>
                    <a:pt x="58" y="135"/>
                    <a:pt x="58" y="136"/>
                  </a:cubicBezTo>
                  <a:cubicBezTo>
                    <a:pt x="58" y="136"/>
                    <a:pt x="58" y="137"/>
                    <a:pt x="59" y="138"/>
                  </a:cubicBezTo>
                  <a:cubicBezTo>
                    <a:pt x="59" y="138"/>
                    <a:pt x="59" y="138"/>
                    <a:pt x="60" y="139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60" y="139"/>
                    <a:pt x="61" y="139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1" y="140"/>
                    <a:pt x="62" y="140"/>
                  </a:cubicBezTo>
                  <a:cubicBezTo>
                    <a:pt x="62" y="140"/>
                    <a:pt x="63" y="140"/>
                    <a:pt x="64" y="140"/>
                  </a:cubicBezTo>
                  <a:cubicBezTo>
                    <a:pt x="65" y="141"/>
                    <a:pt x="66" y="142"/>
                    <a:pt x="66" y="143"/>
                  </a:cubicBezTo>
                  <a:cubicBezTo>
                    <a:pt x="67" y="144"/>
                    <a:pt x="68" y="146"/>
                    <a:pt x="68" y="147"/>
                  </a:cubicBezTo>
                  <a:cubicBezTo>
                    <a:pt x="68" y="147"/>
                    <a:pt x="68" y="147"/>
                    <a:pt x="68" y="148"/>
                  </a:cubicBezTo>
                  <a:cubicBezTo>
                    <a:pt x="68" y="148"/>
                    <a:pt x="68" y="148"/>
                    <a:pt x="68" y="148"/>
                  </a:cubicBezTo>
                  <a:cubicBezTo>
                    <a:pt x="69" y="151"/>
                    <a:pt x="70" y="154"/>
                    <a:pt x="66" y="155"/>
                  </a:cubicBezTo>
                  <a:cubicBezTo>
                    <a:pt x="66" y="155"/>
                    <a:pt x="66" y="155"/>
                    <a:pt x="66" y="155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3" y="156"/>
                    <a:pt x="63" y="156"/>
                    <a:pt x="63" y="158"/>
                  </a:cubicBezTo>
                  <a:cubicBezTo>
                    <a:pt x="63" y="160"/>
                    <a:pt x="63" y="161"/>
                    <a:pt x="62" y="163"/>
                  </a:cubicBezTo>
                  <a:cubicBezTo>
                    <a:pt x="62" y="164"/>
                    <a:pt x="61" y="165"/>
                    <a:pt x="60" y="166"/>
                  </a:cubicBezTo>
                  <a:cubicBezTo>
                    <a:pt x="59" y="167"/>
                    <a:pt x="58" y="169"/>
                    <a:pt x="57" y="170"/>
                  </a:cubicBezTo>
                  <a:cubicBezTo>
                    <a:pt x="57" y="170"/>
                    <a:pt x="57" y="170"/>
                    <a:pt x="57" y="170"/>
                  </a:cubicBezTo>
                  <a:cubicBezTo>
                    <a:pt x="56" y="171"/>
                    <a:pt x="55" y="171"/>
                    <a:pt x="54" y="172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3" y="172"/>
                    <a:pt x="52" y="173"/>
                    <a:pt x="52" y="173"/>
                  </a:cubicBezTo>
                  <a:cubicBezTo>
                    <a:pt x="50" y="174"/>
                    <a:pt x="49" y="175"/>
                    <a:pt x="47" y="17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4" y="173"/>
                    <a:pt x="42" y="171"/>
                    <a:pt x="40" y="171"/>
                  </a:cubicBezTo>
                  <a:cubicBezTo>
                    <a:pt x="40" y="171"/>
                    <a:pt x="39" y="171"/>
                    <a:pt x="38" y="172"/>
                  </a:cubicBezTo>
                  <a:cubicBezTo>
                    <a:pt x="36" y="172"/>
                    <a:pt x="35" y="173"/>
                    <a:pt x="32" y="172"/>
                  </a:cubicBezTo>
                  <a:cubicBezTo>
                    <a:pt x="32" y="172"/>
                    <a:pt x="31" y="171"/>
                    <a:pt x="30" y="171"/>
                  </a:cubicBezTo>
                  <a:cubicBezTo>
                    <a:pt x="29" y="170"/>
                    <a:pt x="28" y="170"/>
                    <a:pt x="27" y="170"/>
                  </a:cubicBezTo>
                  <a:cubicBezTo>
                    <a:pt x="27" y="170"/>
                    <a:pt x="26" y="171"/>
                    <a:pt x="26" y="171"/>
                  </a:cubicBezTo>
                  <a:cubicBezTo>
                    <a:pt x="24" y="171"/>
                    <a:pt x="22" y="172"/>
                    <a:pt x="20" y="171"/>
                  </a:cubicBezTo>
                  <a:cubicBezTo>
                    <a:pt x="18" y="170"/>
                    <a:pt x="18" y="170"/>
                    <a:pt x="17" y="170"/>
                  </a:cubicBezTo>
                  <a:cubicBezTo>
                    <a:pt x="16" y="170"/>
                    <a:pt x="15" y="170"/>
                    <a:pt x="14" y="171"/>
                  </a:cubicBezTo>
                  <a:cubicBezTo>
                    <a:pt x="12" y="172"/>
                    <a:pt x="11" y="173"/>
                    <a:pt x="9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6" y="174"/>
                    <a:pt x="5" y="175"/>
                    <a:pt x="4" y="176"/>
                  </a:cubicBezTo>
                  <a:cubicBezTo>
                    <a:pt x="4" y="176"/>
                    <a:pt x="4" y="177"/>
                    <a:pt x="4" y="177"/>
                  </a:cubicBezTo>
                  <a:cubicBezTo>
                    <a:pt x="4" y="177"/>
                    <a:pt x="4" y="178"/>
                    <a:pt x="4" y="178"/>
                  </a:cubicBezTo>
                  <a:cubicBezTo>
                    <a:pt x="4" y="178"/>
                    <a:pt x="5" y="179"/>
                    <a:pt x="6" y="179"/>
                  </a:cubicBezTo>
                  <a:cubicBezTo>
                    <a:pt x="7" y="179"/>
                    <a:pt x="8" y="180"/>
                    <a:pt x="8" y="180"/>
                  </a:cubicBezTo>
                  <a:cubicBezTo>
                    <a:pt x="10" y="180"/>
                    <a:pt x="13" y="180"/>
                    <a:pt x="14" y="183"/>
                  </a:cubicBezTo>
                  <a:cubicBezTo>
                    <a:pt x="15" y="184"/>
                    <a:pt x="16" y="186"/>
                    <a:pt x="16" y="188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7" y="189"/>
                    <a:pt x="17" y="189"/>
                    <a:pt x="17" y="190"/>
                  </a:cubicBezTo>
                  <a:cubicBezTo>
                    <a:pt x="18" y="190"/>
                    <a:pt x="18" y="191"/>
                    <a:pt x="19" y="191"/>
                  </a:cubicBezTo>
                  <a:cubicBezTo>
                    <a:pt x="19" y="192"/>
                    <a:pt x="19" y="192"/>
                    <a:pt x="19" y="193"/>
                  </a:cubicBezTo>
                  <a:cubicBezTo>
                    <a:pt x="19" y="193"/>
                    <a:pt x="19" y="193"/>
                    <a:pt x="19" y="193"/>
                  </a:cubicBezTo>
                  <a:cubicBezTo>
                    <a:pt x="19" y="194"/>
                    <a:pt x="19" y="194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18" y="196"/>
                    <a:pt x="18" y="196"/>
                    <a:pt x="17" y="196"/>
                  </a:cubicBezTo>
                  <a:cubicBezTo>
                    <a:pt x="17" y="196"/>
                    <a:pt x="17" y="196"/>
                    <a:pt x="17" y="196"/>
                  </a:cubicBezTo>
                  <a:cubicBezTo>
                    <a:pt x="16" y="197"/>
                    <a:pt x="15" y="197"/>
                    <a:pt x="15" y="196"/>
                  </a:cubicBezTo>
                  <a:cubicBezTo>
                    <a:pt x="15" y="198"/>
                    <a:pt x="15" y="199"/>
                    <a:pt x="15" y="200"/>
                  </a:cubicBezTo>
                  <a:cubicBezTo>
                    <a:pt x="15" y="200"/>
                    <a:pt x="15" y="201"/>
                    <a:pt x="1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204"/>
                    <a:pt x="16" y="205"/>
                    <a:pt x="16" y="206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5" y="207"/>
                    <a:pt x="15" y="207"/>
                    <a:pt x="14" y="208"/>
                  </a:cubicBezTo>
                  <a:cubicBezTo>
                    <a:pt x="14" y="209"/>
                    <a:pt x="13" y="210"/>
                    <a:pt x="13" y="210"/>
                  </a:cubicBezTo>
                  <a:cubicBezTo>
                    <a:pt x="13" y="210"/>
                    <a:pt x="14" y="210"/>
                    <a:pt x="14" y="210"/>
                  </a:cubicBezTo>
                  <a:cubicBezTo>
                    <a:pt x="15" y="211"/>
                    <a:pt x="15" y="211"/>
                    <a:pt x="16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19" y="211"/>
                    <a:pt x="19" y="214"/>
                    <a:pt x="20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0" y="218"/>
                    <a:pt x="21" y="219"/>
                    <a:pt x="21" y="220"/>
                  </a:cubicBezTo>
                  <a:cubicBezTo>
                    <a:pt x="22" y="220"/>
                    <a:pt x="22" y="220"/>
                    <a:pt x="24" y="219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25" y="219"/>
                    <a:pt x="27" y="218"/>
                    <a:pt x="29" y="218"/>
                  </a:cubicBezTo>
                  <a:cubicBezTo>
                    <a:pt x="30" y="218"/>
                    <a:pt x="32" y="218"/>
                    <a:pt x="34" y="218"/>
                  </a:cubicBezTo>
                  <a:cubicBezTo>
                    <a:pt x="35" y="218"/>
                    <a:pt x="36" y="217"/>
                    <a:pt x="36" y="216"/>
                  </a:cubicBezTo>
                  <a:cubicBezTo>
                    <a:pt x="37" y="215"/>
                    <a:pt x="38" y="213"/>
                    <a:pt x="40" y="213"/>
                  </a:cubicBezTo>
                  <a:cubicBezTo>
                    <a:pt x="42" y="212"/>
                    <a:pt x="44" y="213"/>
                    <a:pt x="45" y="215"/>
                  </a:cubicBezTo>
                  <a:cubicBezTo>
                    <a:pt x="45" y="217"/>
                    <a:pt x="45" y="219"/>
                    <a:pt x="45" y="220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5" y="221"/>
                    <a:pt x="46" y="222"/>
                    <a:pt x="46" y="222"/>
                  </a:cubicBezTo>
                  <a:cubicBezTo>
                    <a:pt x="47" y="228"/>
                    <a:pt x="44" y="230"/>
                    <a:pt x="40" y="233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40" y="233"/>
                    <a:pt x="40" y="233"/>
                    <a:pt x="39" y="233"/>
                  </a:cubicBezTo>
                  <a:cubicBezTo>
                    <a:pt x="38" y="234"/>
                    <a:pt x="37" y="235"/>
                    <a:pt x="37" y="235"/>
                  </a:cubicBezTo>
                  <a:cubicBezTo>
                    <a:pt x="37" y="235"/>
                    <a:pt x="37" y="235"/>
                    <a:pt x="37" y="235"/>
                  </a:cubicBezTo>
                  <a:cubicBezTo>
                    <a:pt x="38" y="235"/>
                    <a:pt x="39" y="235"/>
                    <a:pt x="40" y="235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42" y="235"/>
                    <a:pt x="42" y="235"/>
                    <a:pt x="42" y="235"/>
                  </a:cubicBezTo>
                  <a:cubicBezTo>
                    <a:pt x="42" y="237"/>
                    <a:pt x="42" y="238"/>
                    <a:pt x="43" y="239"/>
                  </a:cubicBezTo>
                  <a:cubicBezTo>
                    <a:pt x="43" y="240"/>
                    <a:pt x="43" y="241"/>
                    <a:pt x="43" y="241"/>
                  </a:cubicBezTo>
                  <a:cubicBezTo>
                    <a:pt x="43" y="241"/>
                    <a:pt x="44" y="242"/>
                    <a:pt x="44" y="242"/>
                  </a:cubicBezTo>
                  <a:cubicBezTo>
                    <a:pt x="44" y="242"/>
                    <a:pt x="44" y="242"/>
                    <a:pt x="44" y="242"/>
                  </a:cubicBezTo>
                  <a:cubicBezTo>
                    <a:pt x="44" y="242"/>
                    <a:pt x="44" y="242"/>
                    <a:pt x="44" y="242"/>
                  </a:cubicBezTo>
                  <a:cubicBezTo>
                    <a:pt x="46" y="240"/>
                    <a:pt x="47" y="240"/>
                    <a:pt x="48" y="241"/>
                  </a:cubicBezTo>
                  <a:cubicBezTo>
                    <a:pt x="48" y="241"/>
                    <a:pt x="48" y="241"/>
                    <a:pt x="49" y="241"/>
                  </a:cubicBezTo>
                  <a:cubicBezTo>
                    <a:pt x="50" y="242"/>
                    <a:pt x="50" y="242"/>
                    <a:pt x="50" y="242"/>
                  </a:cubicBezTo>
                  <a:cubicBezTo>
                    <a:pt x="50" y="242"/>
                    <a:pt x="50" y="242"/>
                    <a:pt x="50" y="242"/>
                  </a:cubicBezTo>
                  <a:cubicBezTo>
                    <a:pt x="50" y="243"/>
                    <a:pt x="50" y="244"/>
                    <a:pt x="50" y="244"/>
                  </a:cubicBezTo>
                  <a:cubicBezTo>
                    <a:pt x="51" y="243"/>
                    <a:pt x="52" y="243"/>
                    <a:pt x="53" y="242"/>
                  </a:cubicBezTo>
                  <a:cubicBezTo>
                    <a:pt x="53" y="242"/>
                    <a:pt x="54" y="241"/>
                    <a:pt x="55" y="241"/>
                  </a:cubicBezTo>
                  <a:cubicBezTo>
                    <a:pt x="55" y="241"/>
                    <a:pt x="55" y="241"/>
                    <a:pt x="55" y="241"/>
                  </a:cubicBezTo>
                  <a:cubicBezTo>
                    <a:pt x="58" y="239"/>
                    <a:pt x="60" y="240"/>
                    <a:pt x="61" y="242"/>
                  </a:cubicBezTo>
                  <a:cubicBezTo>
                    <a:pt x="62" y="243"/>
                    <a:pt x="62" y="245"/>
                    <a:pt x="62" y="247"/>
                  </a:cubicBezTo>
                  <a:cubicBezTo>
                    <a:pt x="62" y="251"/>
                    <a:pt x="62" y="254"/>
                    <a:pt x="62" y="258"/>
                  </a:cubicBezTo>
                  <a:cubicBezTo>
                    <a:pt x="62" y="260"/>
                    <a:pt x="61" y="263"/>
                    <a:pt x="61" y="265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3" y="264"/>
                    <a:pt x="64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7" y="263"/>
                    <a:pt x="68" y="264"/>
                    <a:pt x="69" y="265"/>
                  </a:cubicBezTo>
                  <a:cubicBezTo>
                    <a:pt x="69" y="265"/>
                    <a:pt x="70" y="265"/>
                    <a:pt x="70" y="266"/>
                  </a:cubicBezTo>
                  <a:cubicBezTo>
                    <a:pt x="70" y="266"/>
                    <a:pt x="70" y="265"/>
                    <a:pt x="71" y="265"/>
                  </a:cubicBezTo>
                  <a:cubicBezTo>
                    <a:pt x="72" y="264"/>
                    <a:pt x="73" y="263"/>
                    <a:pt x="75" y="263"/>
                  </a:cubicBezTo>
                  <a:cubicBezTo>
                    <a:pt x="77" y="263"/>
                    <a:pt x="78" y="263"/>
                    <a:pt x="79" y="264"/>
                  </a:cubicBezTo>
                  <a:cubicBezTo>
                    <a:pt x="79" y="264"/>
                    <a:pt x="80" y="265"/>
                    <a:pt x="80" y="265"/>
                  </a:cubicBezTo>
                  <a:cubicBezTo>
                    <a:pt x="80" y="265"/>
                    <a:pt x="81" y="265"/>
                    <a:pt x="81" y="265"/>
                  </a:cubicBezTo>
                  <a:cubicBezTo>
                    <a:pt x="81" y="265"/>
                    <a:pt x="81" y="265"/>
                    <a:pt x="81" y="265"/>
                  </a:cubicBezTo>
                  <a:cubicBezTo>
                    <a:pt x="83" y="266"/>
                    <a:pt x="85" y="266"/>
                    <a:pt x="84" y="270"/>
                  </a:cubicBezTo>
                  <a:cubicBezTo>
                    <a:pt x="84" y="270"/>
                    <a:pt x="84" y="271"/>
                    <a:pt x="84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7" y="272"/>
                    <a:pt x="88" y="272"/>
                    <a:pt x="90" y="272"/>
                  </a:cubicBezTo>
                  <a:cubicBezTo>
                    <a:pt x="91" y="272"/>
                    <a:pt x="93" y="271"/>
                    <a:pt x="95" y="271"/>
                  </a:cubicBezTo>
                  <a:cubicBezTo>
                    <a:pt x="95" y="271"/>
                    <a:pt x="95" y="271"/>
                    <a:pt x="95" y="271"/>
                  </a:cubicBezTo>
                  <a:cubicBezTo>
                    <a:pt x="96" y="270"/>
                    <a:pt x="97" y="270"/>
                    <a:pt x="98" y="269"/>
                  </a:cubicBezTo>
                  <a:cubicBezTo>
                    <a:pt x="100" y="269"/>
                    <a:pt x="101" y="268"/>
                    <a:pt x="102" y="268"/>
                  </a:cubicBezTo>
                  <a:cubicBezTo>
                    <a:pt x="102" y="268"/>
                    <a:pt x="102" y="268"/>
                    <a:pt x="102" y="268"/>
                  </a:cubicBezTo>
                  <a:cubicBezTo>
                    <a:pt x="103" y="268"/>
                    <a:pt x="103" y="267"/>
                    <a:pt x="104" y="267"/>
                  </a:cubicBezTo>
                  <a:cubicBezTo>
                    <a:pt x="105" y="267"/>
                    <a:pt x="106" y="266"/>
                    <a:pt x="107" y="266"/>
                  </a:cubicBezTo>
                  <a:cubicBezTo>
                    <a:pt x="107" y="264"/>
                    <a:pt x="108" y="263"/>
                    <a:pt x="107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5" y="259"/>
                    <a:pt x="105" y="258"/>
                    <a:pt x="107" y="256"/>
                  </a:cubicBezTo>
                  <a:cubicBezTo>
                    <a:pt x="107" y="256"/>
                    <a:pt x="108" y="256"/>
                    <a:pt x="109" y="255"/>
                  </a:cubicBezTo>
                  <a:cubicBezTo>
                    <a:pt x="109" y="255"/>
                    <a:pt x="109" y="255"/>
                    <a:pt x="109" y="255"/>
                  </a:cubicBezTo>
                  <a:cubicBezTo>
                    <a:pt x="109" y="255"/>
                    <a:pt x="109" y="255"/>
                    <a:pt x="109" y="255"/>
                  </a:cubicBezTo>
                  <a:cubicBezTo>
                    <a:pt x="109" y="255"/>
                    <a:pt x="108" y="254"/>
                    <a:pt x="108" y="253"/>
                  </a:cubicBezTo>
                  <a:cubicBezTo>
                    <a:pt x="108" y="252"/>
                    <a:pt x="108" y="251"/>
                    <a:pt x="108" y="250"/>
                  </a:cubicBezTo>
                  <a:cubicBezTo>
                    <a:pt x="108" y="249"/>
                    <a:pt x="109" y="248"/>
                    <a:pt x="109" y="247"/>
                  </a:cubicBezTo>
                  <a:cubicBezTo>
                    <a:pt x="110" y="247"/>
                    <a:pt x="111" y="246"/>
                    <a:pt x="112" y="246"/>
                  </a:cubicBezTo>
                  <a:cubicBezTo>
                    <a:pt x="113" y="246"/>
                    <a:pt x="113" y="246"/>
                    <a:pt x="114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46"/>
                    <a:pt x="115" y="245"/>
                    <a:pt x="115" y="245"/>
                  </a:cubicBezTo>
                  <a:cubicBezTo>
                    <a:pt x="116" y="244"/>
                    <a:pt x="117" y="243"/>
                    <a:pt x="118" y="243"/>
                  </a:cubicBezTo>
                  <a:cubicBezTo>
                    <a:pt x="119" y="243"/>
                    <a:pt x="120" y="244"/>
                    <a:pt x="121" y="245"/>
                  </a:cubicBezTo>
                  <a:cubicBezTo>
                    <a:pt x="121" y="245"/>
                    <a:pt x="122" y="245"/>
                    <a:pt x="122" y="245"/>
                  </a:cubicBezTo>
                  <a:cubicBezTo>
                    <a:pt x="122" y="245"/>
                    <a:pt x="123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44"/>
                    <a:pt x="123" y="244"/>
                    <a:pt x="123" y="243"/>
                  </a:cubicBezTo>
                  <a:cubicBezTo>
                    <a:pt x="123" y="243"/>
                    <a:pt x="123" y="243"/>
                    <a:pt x="123" y="243"/>
                  </a:cubicBezTo>
                  <a:cubicBezTo>
                    <a:pt x="123" y="242"/>
                    <a:pt x="123" y="241"/>
                    <a:pt x="122" y="241"/>
                  </a:cubicBezTo>
                  <a:cubicBezTo>
                    <a:pt x="122" y="241"/>
                    <a:pt x="122" y="241"/>
                    <a:pt x="122" y="241"/>
                  </a:cubicBezTo>
                  <a:cubicBezTo>
                    <a:pt x="122" y="241"/>
                    <a:pt x="121" y="241"/>
                    <a:pt x="121" y="240"/>
                  </a:cubicBezTo>
                  <a:cubicBezTo>
                    <a:pt x="120" y="240"/>
                    <a:pt x="120" y="240"/>
                    <a:pt x="119" y="240"/>
                  </a:cubicBezTo>
                  <a:cubicBezTo>
                    <a:pt x="118" y="239"/>
                    <a:pt x="117" y="238"/>
                    <a:pt x="119" y="235"/>
                  </a:cubicBezTo>
                  <a:cubicBezTo>
                    <a:pt x="119" y="234"/>
                    <a:pt x="120" y="234"/>
                    <a:pt x="121" y="233"/>
                  </a:cubicBezTo>
                  <a:cubicBezTo>
                    <a:pt x="122" y="233"/>
                    <a:pt x="122" y="233"/>
                    <a:pt x="122" y="233"/>
                  </a:cubicBezTo>
                  <a:cubicBezTo>
                    <a:pt x="122" y="233"/>
                    <a:pt x="122" y="233"/>
                    <a:pt x="122" y="233"/>
                  </a:cubicBezTo>
                  <a:cubicBezTo>
                    <a:pt x="123" y="232"/>
                    <a:pt x="123" y="231"/>
                    <a:pt x="123" y="230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3" y="227"/>
                    <a:pt x="123" y="226"/>
                    <a:pt x="125" y="225"/>
                  </a:cubicBezTo>
                  <a:cubicBezTo>
                    <a:pt x="125" y="225"/>
                    <a:pt x="125" y="225"/>
                    <a:pt x="126" y="224"/>
                  </a:cubicBezTo>
                  <a:cubicBezTo>
                    <a:pt x="126" y="225"/>
                    <a:pt x="126" y="225"/>
                    <a:pt x="126" y="225"/>
                  </a:cubicBezTo>
                  <a:cubicBezTo>
                    <a:pt x="126" y="224"/>
                    <a:pt x="126" y="223"/>
                    <a:pt x="127" y="222"/>
                  </a:cubicBezTo>
                  <a:cubicBezTo>
                    <a:pt x="127" y="222"/>
                    <a:pt x="127" y="221"/>
                    <a:pt x="127" y="221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28" y="219"/>
                    <a:pt x="128" y="219"/>
                    <a:pt x="128" y="219"/>
                  </a:cubicBezTo>
                  <a:cubicBezTo>
                    <a:pt x="129" y="219"/>
                    <a:pt x="129" y="219"/>
                    <a:pt x="130" y="219"/>
                  </a:cubicBezTo>
                  <a:cubicBezTo>
                    <a:pt x="130" y="219"/>
                    <a:pt x="131" y="219"/>
                    <a:pt x="132" y="219"/>
                  </a:cubicBezTo>
                  <a:cubicBezTo>
                    <a:pt x="133" y="219"/>
                    <a:pt x="133" y="219"/>
                    <a:pt x="134" y="219"/>
                  </a:cubicBezTo>
                  <a:cubicBezTo>
                    <a:pt x="134" y="219"/>
                    <a:pt x="135" y="219"/>
                    <a:pt x="135" y="219"/>
                  </a:cubicBezTo>
                  <a:cubicBezTo>
                    <a:pt x="135" y="219"/>
                    <a:pt x="135" y="219"/>
                    <a:pt x="135" y="219"/>
                  </a:cubicBezTo>
                  <a:cubicBezTo>
                    <a:pt x="137" y="219"/>
                    <a:pt x="138" y="219"/>
                    <a:pt x="139" y="219"/>
                  </a:cubicBezTo>
                  <a:cubicBezTo>
                    <a:pt x="141" y="219"/>
                    <a:pt x="142" y="220"/>
                    <a:pt x="143" y="220"/>
                  </a:cubicBezTo>
                  <a:cubicBezTo>
                    <a:pt x="143" y="220"/>
                    <a:pt x="143" y="220"/>
                    <a:pt x="143" y="220"/>
                  </a:cubicBezTo>
                  <a:cubicBezTo>
                    <a:pt x="143" y="220"/>
                    <a:pt x="143" y="220"/>
                    <a:pt x="143" y="220"/>
                  </a:cubicBezTo>
                  <a:cubicBezTo>
                    <a:pt x="143" y="220"/>
                    <a:pt x="143" y="220"/>
                    <a:pt x="143" y="220"/>
                  </a:cubicBezTo>
                  <a:cubicBezTo>
                    <a:pt x="144" y="221"/>
                    <a:pt x="145" y="221"/>
                    <a:pt x="145" y="221"/>
                  </a:cubicBezTo>
                  <a:cubicBezTo>
                    <a:pt x="145" y="221"/>
                    <a:pt x="145" y="220"/>
                    <a:pt x="145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6" y="220"/>
                    <a:pt x="146" y="219"/>
                    <a:pt x="147" y="218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8" y="217"/>
                    <a:pt x="150" y="218"/>
                    <a:pt x="151" y="218"/>
                  </a:cubicBezTo>
                  <a:cubicBezTo>
                    <a:pt x="151" y="218"/>
                    <a:pt x="151" y="219"/>
                    <a:pt x="151" y="219"/>
                  </a:cubicBezTo>
                  <a:cubicBezTo>
                    <a:pt x="151" y="219"/>
                    <a:pt x="151" y="219"/>
                    <a:pt x="151" y="219"/>
                  </a:cubicBezTo>
                  <a:cubicBezTo>
                    <a:pt x="152" y="219"/>
                    <a:pt x="152" y="219"/>
                    <a:pt x="153" y="219"/>
                  </a:cubicBezTo>
                  <a:cubicBezTo>
                    <a:pt x="153" y="219"/>
                    <a:pt x="154" y="219"/>
                    <a:pt x="154" y="219"/>
                  </a:cubicBezTo>
                  <a:cubicBezTo>
                    <a:pt x="155" y="219"/>
                    <a:pt x="155" y="219"/>
                    <a:pt x="155" y="219"/>
                  </a:cubicBezTo>
                  <a:cubicBezTo>
                    <a:pt x="156" y="220"/>
                    <a:pt x="156" y="220"/>
                    <a:pt x="156" y="220"/>
                  </a:cubicBezTo>
                  <a:cubicBezTo>
                    <a:pt x="156" y="221"/>
                    <a:pt x="156" y="222"/>
                    <a:pt x="156" y="223"/>
                  </a:cubicBezTo>
                  <a:cubicBezTo>
                    <a:pt x="156" y="224"/>
                    <a:pt x="156" y="225"/>
                    <a:pt x="156" y="225"/>
                  </a:cubicBezTo>
                  <a:cubicBezTo>
                    <a:pt x="157" y="226"/>
                    <a:pt x="158" y="226"/>
                    <a:pt x="159" y="226"/>
                  </a:cubicBezTo>
                  <a:cubicBezTo>
                    <a:pt x="159" y="226"/>
                    <a:pt x="160" y="226"/>
                    <a:pt x="161" y="225"/>
                  </a:cubicBezTo>
                  <a:cubicBezTo>
                    <a:pt x="163" y="224"/>
                    <a:pt x="164" y="223"/>
                    <a:pt x="164" y="222"/>
                  </a:cubicBezTo>
                  <a:cubicBezTo>
                    <a:pt x="164" y="222"/>
                    <a:pt x="164" y="222"/>
                    <a:pt x="164" y="222"/>
                  </a:cubicBezTo>
                  <a:cubicBezTo>
                    <a:pt x="165" y="220"/>
                    <a:pt x="165" y="218"/>
                    <a:pt x="165" y="216"/>
                  </a:cubicBezTo>
                  <a:cubicBezTo>
                    <a:pt x="165" y="216"/>
                    <a:pt x="165" y="216"/>
                    <a:pt x="165" y="215"/>
                  </a:cubicBezTo>
                  <a:cubicBezTo>
                    <a:pt x="165" y="213"/>
                    <a:pt x="165" y="211"/>
                    <a:pt x="166" y="209"/>
                  </a:cubicBezTo>
                  <a:cubicBezTo>
                    <a:pt x="168" y="207"/>
                    <a:pt x="171" y="207"/>
                    <a:pt x="173" y="207"/>
                  </a:cubicBezTo>
                  <a:cubicBezTo>
                    <a:pt x="173" y="207"/>
                    <a:pt x="173" y="207"/>
                    <a:pt x="173" y="207"/>
                  </a:cubicBezTo>
                  <a:cubicBezTo>
                    <a:pt x="176" y="207"/>
                    <a:pt x="178" y="208"/>
                    <a:pt x="180" y="208"/>
                  </a:cubicBezTo>
                  <a:cubicBezTo>
                    <a:pt x="182" y="209"/>
                    <a:pt x="184" y="209"/>
                    <a:pt x="186" y="209"/>
                  </a:cubicBezTo>
                  <a:cubicBezTo>
                    <a:pt x="187" y="209"/>
                    <a:pt x="188" y="209"/>
                    <a:pt x="189" y="208"/>
                  </a:cubicBezTo>
                  <a:cubicBezTo>
                    <a:pt x="190" y="208"/>
                    <a:pt x="191" y="207"/>
                    <a:pt x="191" y="207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3" y="204"/>
                    <a:pt x="194" y="202"/>
                    <a:pt x="198" y="203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5"/>
                    <a:pt x="200" y="205"/>
                    <a:pt x="201" y="204"/>
                  </a:cubicBezTo>
                  <a:cubicBezTo>
                    <a:pt x="202" y="204"/>
                    <a:pt x="203" y="204"/>
                    <a:pt x="204" y="204"/>
                  </a:cubicBezTo>
                  <a:cubicBezTo>
                    <a:pt x="204" y="204"/>
                    <a:pt x="204" y="204"/>
                    <a:pt x="204" y="204"/>
                  </a:cubicBezTo>
                  <a:cubicBezTo>
                    <a:pt x="205" y="204"/>
                    <a:pt x="206" y="205"/>
                    <a:pt x="206" y="20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5"/>
                    <a:pt x="206" y="206"/>
                    <a:pt x="206" y="206"/>
                  </a:cubicBezTo>
                  <a:cubicBezTo>
                    <a:pt x="207" y="206"/>
                    <a:pt x="207" y="206"/>
                    <a:pt x="208" y="205"/>
                  </a:cubicBezTo>
                  <a:cubicBezTo>
                    <a:pt x="208" y="205"/>
                    <a:pt x="208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5"/>
                    <a:pt x="211" y="205"/>
                  </a:cubicBezTo>
                  <a:cubicBezTo>
                    <a:pt x="212" y="204"/>
                    <a:pt x="213" y="204"/>
                    <a:pt x="215" y="204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15" y="204"/>
                    <a:pt x="215" y="204"/>
                    <a:pt x="216" y="204"/>
                  </a:cubicBezTo>
                  <a:cubicBezTo>
                    <a:pt x="216" y="204"/>
                    <a:pt x="217" y="204"/>
                    <a:pt x="217" y="203"/>
                  </a:cubicBezTo>
                  <a:cubicBezTo>
                    <a:pt x="217" y="203"/>
                    <a:pt x="217" y="203"/>
                    <a:pt x="217" y="203"/>
                  </a:cubicBezTo>
                  <a:cubicBezTo>
                    <a:pt x="217" y="203"/>
                    <a:pt x="217" y="203"/>
                    <a:pt x="217" y="202"/>
                  </a:cubicBezTo>
                  <a:cubicBezTo>
                    <a:pt x="217" y="202"/>
                    <a:pt x="216" y="202"/>
                    <a:pt x="216" y="202"/>
                  </a:cubicBezTo>
                  <a:cubicBezTo>
                    <a:pt x="214" y="202"/>
                    <a:pt x="213" y="201"/>
                    <a:pt x="213" y="197"/>
                  </a:cubicBezTo>
                  <a:cubicBezTo>
                    <a:pt x="213" y="197"/>
                    <a:pt x="213" y="196"/>
                    <a:pt x="213" y="196"/>
                  </a:cubicBezTo>
                  <a:cubicBezTo>
                    <a:pt x="213" y="194"/>
                    <a:pt x="213" y="193"/>
                    <a:pt x="212" y="193"/>
                  </a:cubicBezTo>
                  <a:cubicBezTo>
                    <a:pt x="211" y="192"/>
                    <a:pt x="210" y="192"/>
                    <a:pt x="210" y="191"/>
                  </a:cubicBezTo>
                  <a:cubicBezTo>
                    <a:pt x="209" y="190"/>
                    <a:pt x="209" y="189"/>
                    <a:pt x="209" y="188"/>
                  </a:cubicBezTo>
                  <a:cubicBezTo>
                    <a:pt x="209" y="187"/>
                    <a:pt x="209" y="186"/>
                    <a:pt x="209" y="185"/>
                  </a:cubicBezTo>
                  <a:cubicBezTo>
                    <a:pt x="210" y="185"/>
                    <a:pt x="210" y="184"/>
                    <a:pt x="211" y="184"/>
                  </a:cubicBezTo>
                  <a:cubicBezTo>
                    <a:pt x="213" y="183"/>
                    <a:pt x="216" y="183"/>
                    <a:pt x="218" y="183"/>
                  </a:cubicBezTo>
                  <a:cubicBezTo>
                    <a:pt x="218" y="183"/>
                    <a:pt x="218" y="183"/>
                    <a:pt x="218" y="183"/>
                  </a:cubicBezTo>
                  <a:cubicBezTo>
                    <a:pt x="219" y="183"/>
                    <a:pt x="219" y="183"/>
                    <a:pt x="220" y="183"/>
                  </a:cubicBezTo>
                  <a:cubicBezTo>
                    <a:pt x="220" y="183"/>
                    <a:pt x="220" y="183"/>
                    <a:pt x="221" y="183"/>
                  </a:cubicBezTo>
                  <a:cubicBezTo>
                    <a:pt x="223" y="184"/>
                    <a:pt x="224" y="184"/>
                    <a:pt x="226" y="183"/>
                  </a:cubicBezTo>
                  <a:cubicBezTo>
                    <a:pt x="228" y="182"/>
                    <a:pt x="228" y="180"/>
                    <a:pt x="229" y="179"/>
                  </a:cubicBezTo>
                  <a:cubicBezTo>
                    <a:pt x="229" y="178"/>
                    <a:pt x="229" y="178"/>
                    <a:pt x="230" y="177"/>
                  </a:cubicBezTo>
                  <a:cubicBezTo>
                    <a:pt x="231" y="174"/>
                    <a:pt x="233" y="174"/>
                    <a:pt x="235" y="174"/>
                  </a:cubicBezTo>
                  <a:cubicBezTo>
                    <a:pt x="236" y="174"/>
                    <a:pt x="236" y="173"/>
                    <a:pt x="237" y="173"/>
                  </a:cubicBezTo>
                  <a:cubicBezTo>
                    <a:pt x="238" y="173"/>
                    <a:pt x="238" y="173"/>
                    <a:pt x="239" y="173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2"/>
                    <a:pt x="239" y="172"/>
                    <a:pt x="239" y="172"/>
                  </a:cubicBezTo>
                  <a:cubicBezTo>
                    <a:pt x="238" y="172"/>
                    <a:pt x="238" y="172"/>
                    <a:pt x="237" y="172"/>
                  </a:cubicBezTo>
                  <a:cubicBezTo>
                    <a:pt x="234" y="172"/>
                    <a:pt x="232" y="171"/>
                    <a:pt x="232" y="168"/>
                  </a:cubicBezTo>
                  <a:cubicBezTo>
                    <a:pt x="231" y="167"/>
                    <a:pt x="232" y="165"/>
                    <a:pt x="233" y="163"/>
                  </a:cubicBezTo>
                  <a:cubicBezTo>
                    <a:pt x="234" y="162"/>
                    <a:pt x="235" y="161"/>
                    <a:pt x="236" y="161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1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5" y="15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35" y="158"/>
                    <a:pt x="234" y="157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4"/>
                    <a:pt x="236" y="154"/>
                    <a:pt x="236" y="153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37" y="152"/>
                    <a:pt x="237" y="152"/>
                    <a:pt x="237" y="151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37" y="150"/>
                    <a:pt x="236" y="150"/>
                    <a:pt x="236" y="149"/>
                  </a:cubicBezTo>
                  <a:cubicBezTo>
                    <a:pt x="235" y="148"/>
                    <a:pt x="235" y="148"/>
                    <a:pt x="235" y="148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7" y="146"/>
                    <a:pt x="238" y="146"/>
                    <a:pt x="239" y="145"/>
                  </a:cubicBezTo>
                  <a:cubicBezTo>
                    <a:pt x="243" y="143"/>
                    <a:pt x="245" y="141"/>
                    <a:pt x="246" y="137"/>
                  </a:cubicBezTo>
                  <a:cubicBezTo>
                    <a:pt x="246" y="136"/>
                    <a:pt x="245" y="135"/>
                    <a:pt x="245" y="134"/>
                  </a:cubicBezTo>
                  <a:cubicBezTo>
                    <a:pt x="245" y="132"/>
                    <a:pt x="245" y="130"/>
                    <a:pt x="247" y="128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8" y="127"/>
                    <a:pt x="250" y="126"/>
                    <a:pt x="252" y="125"/>
                  </a:cubicBezTo>
                  <a:cubicBezTo>
                    <a:pt x="253" y="125"/>
                    <a:pt x="254" y="124"/>
                    <a:pt x="254" y="124"/>
                  </a:cubicBezTo>
                  <a:cubicBezTo>
                    <a:pt x="255" y="124"/>
                    <a:pt x="255" y="124"/>
                    <a:pt x="255" y="123"/>
                  </a:cubicBezTo>
                  <a:cubicBezTo>
                    <a:pt x="257" y="122"/>
                    <a:pt x="258" y="121"/>
                    <a:pt x="259" y="119"/>
                  </a:cubicBezTo>
                  <a:cubicBezTo>
                    <a:pt x="259" y="117"/>
                    <a:pt x="259" y="116"/>
                    <a:pt x="258" y="114"/>
                  </a:cubicBezTo>
                  <a:cubicBezTo>
                    <a:pt x="258" y="114"/>
                    <a:pt x="258" y="114"/>
                    <a:pt x="258" y="113"/>
                  </a:cubicBezTo>
                  <a:cubicBezTo>
                    <a:pt x="257" y="112"/>
                    <a:pt x="255" y="110"/>
                    <a:pt x="253" y="108"/>
                  </a:cubicBezTo>
                  <a:cubicBezTo>
                    <a:pt x="252" y="107"/>
                    <a:pt x="252" y="107"/>
                    <a:pt x="252" y="107"/>
                  </a:cubicBezTo>
                  <a:cubicBezTo>
                    <a:pt x="252" y="107"/>
                    <a:pt x="252" y="107"/>
                    <a:pt x="252" y="107"/>
                  </a:cubicBezTo>
                  <a:cubicBezTo>
                    <a:pt x="251" y="107"/>
                    <a:pt x="251" y="106"/>
                    <a:pt x="250" y="106"/>
                  </a:cubicBezTo>
                  <a:cubicBezTo>
                    <a:pt x="248" y="105"/>
                    <a:pt x="247" y="104"/>
                    <a:pt x="246" y="102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5" y="101"/>
                    <a:pt x="245" y="100"/>
                    <a:pt x="244" y="99"/>
                  </a:cubicBezTo>
                  <a:cubicBezTo>
                    <a:pt x="244" y="98"/>
                    <a:pt x="244" y="97"/>
                    <a:pt x="244" y="96"/>
                  </a:cubicBezTo>
                  <a:cubicBezTo>
                    <a:pt x="244" y="96"/>
                    <a:pt x="243" y="95"/>
                    <a:pt x="243" y="94"/>
                  </a:cubicBezTo>
                  <a:cubicBezTo>
                    <a:pt x="243" y="94"/>
                    <a:pt x="243" y="93"/>
                    <a:pt x="243" y="93"/>
                  </a:cubicBezTo>
                  <a:cubicBezTo>
                    <a:pt x="243" y="93"/>
                    <a:pt x="243" y="93"/>
                    <a:pt x="243" y="93"/>
                  </a:cubicBezTo>
                  <a:cubicBezTo>
                    <a:pt x="242" y="92"/>
                    <a:pt x="242" y="91"/>
                    <a:pt x="242" y="90"/>
                  </a:cubicBezTo>
                  <a:cubicBezTo>
                    <a:pt x="242" y="88"/>
                    <a:pt x="241" y="87"/>
                    <a:pt x="240" y="87"/>
                  </a:cubicBezTo>
                  <a:cubicBezTo>
                    <a:pt x="240" y="87"/>
                    <a:pt x="239" y="87"/>
                    <a:pt x="238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6" y="87"/>
                    <a:pt x="236" y="87"/>
                    <a:pt x="236" y="87"/>
                  </a:cubicBezTo>
                  <a:cubicBezTo>
                    <a:pt x="236" y="88"/>
                    <a:pt x="235" y="88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4" y="88"/>
                    <a:pt x="233" y="88"/>
                    <a:pt x="233" y="88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30" y="86"/>
                    <a:pt x="230" y="86"/>
                    <a:pt x="230" y="86"/>
                  </a:cubicBezTo>
                  <a:cubicBezTo>
                    <a:pt x="230" y="85"/>
                    <a:pt x="230" y="84"/>
                    <a:pt x="231" y="83"/>
                  </a:cubicBezTo>
                  <a:cubicBezTo>
                    <a:pt x="230" y="84"/>
                    <a:pt x="228" y="84"/>
                    <a:pt x="227" y="83"/>
                  </a:cubicBezTo>
                  <a:cubicBezTo>
                    <a:pt x="227" y="83"/>
                    <a:pt x="226" y="83"/>
                    <a:pt x="226" y="82"/>
                  </a:cubicBezTo>
                  <a:cubicBezTo>
                    <a:pt x="225" y="82"/>
                    <a:pt x="224" y="82"/>
                    <a:pt x="224" y="81"/>
                  </a:cubicBezTo>
                  <a:cubicBezTo>
                    <a:pt x="224" y="81"/>
                    <a:pt x="224" y="82"/>
                    <a:pt x="224" y="82"/>
                  </a:cubicBezTo>
                  <a:cubicBezTo>
                    <a:pt x="223" y="82"/>
                    <a:pt x="223" y="83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4"/>
                    <a:pt x="222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19" y="87"/>
                    <a:pt x="219" y="86"/>
                    <a:pt x="218" y="86"/>
                  </a:cubicBezTo>
                  <a:cubicBezTo>
                    <a:pt x="218" y="86"/>
                    <a:pt x="218" y="87"/>
                    <a:pt x="217" y="87"/>
                  </a:cubicBezTo>
                  <a:cubicBezTo>
                    <a:pt x="217" y="88"/>
                    <a:pt x="217" y="88"/>
                    <a:pt x="216" y="89"/>
                  </a:cubicBezTo>
                  <a:cubicBezTo>
                    <a:pt x="216" y="89"/>
                    <a:pt x="216" y="89"/>
                    <a:pt x="216" y="89"/>
                  </a:cubicBezTo>
                  <a:cubicBezTo>
                    <a:pt x="214" y="92"/>
                    <a:pt x="211" y="91"/>
                    <a:pt x="208" y="90"/>
                  </a:cubicBezTo>
                  <a:cubicBezTo>
                    <a:pt x="207" y="90"/>
                    <a:pt x="206" y="89"/>
                    <a:pt x="205" y="89"/>
                  </a:cubicBezTo>
                  <a:cubicBezTo>
                    <a:pt x="204" y="90"/>
                    <a:pt x="204" y="90"/>
                    <a:pt x="204" y="90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202" y="86"/>
                    <a:pt x="202" y="86"/>
                    <a:pt x="202" y="86"/>
                  </a:cubicBezTo>
                  <a:cubicBezTo>
                    <a:pt x="202" y="85"/>
                    <a:pt x="201" y="83"/>
                    <a:pt x="201" y="82"/>
                  </a:cubicBezTo>
                  <a:cubicBezTo>
                    <a:pt x="200" y="82"/>
                    <a:pt x="200" y="81"/>
                    <a:pt x="199" y="80"/>
                  </a:cubicBezTo>
                  <a:cubicBezTo>
                    <a:pt x="198" y="78"/>
                    <a:pt x="199" y="76"/>
                    <a:pt x="200" y="75"/>
                  </a:cubicBezTo>
                  <a:cubicBezTo>
                    <a:pt x="200" y="74"/>
                    <a:pt x="200" y="73"/>
                    <a:pt x="200" y="73"/>
                  </a:cubicBezTo>
                  <a:cubicBezTo>
                    <a:pt x="200" y="72"/>
                    <a:pt x="199" y="71"/>
                    <a:pt x="199" y="71"/>
                  </a:cubicBezTo>
                  <a:cubicBezTo>
                    <a:pt x="197" y="70"/>
                    <a:pt x="196" y="69"/>
                    <a:pt x="196" y="66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6"/>
                    <a:pt x="196" y="65"/>
                    <a:pt x="196" y="64"/>
                  </a:cubicBezTo>
                  <a:cubicBezTo>
                    <a:pt x="196" y="64"/>
                    <a:pt x="196" y="63"/>
                    <a:pt x="196" y="63"/>
                  </a:cubicBezTo>
                  <a:cubicBezTo>
                    <a:pt x="196" y="62"/>
                    <a:pt x="196" y="62"/>
                    <a:pt x="196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5" y="55"/>
                    <a:pt x="197" y="54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0" y="51"/>
                    <a:pt x="200" y="51"/>
                    <a:pt x="201" y="50"/>
                  </a:cubicBezTo>
                  <a:cubicBezTo>
                    <a:pt x="202" y="49"/>
                    <a:pt x="202" y="49"/>
                    <a:pt x="201" y="49"/>
                  </a:cubicBezTo>
                  <a:cubicBezTo>
                    <a:pt x="201" y="48"/>
                    <a:pt x="201" y="48"/>
                    <a:pt x="201" y="47"/>
                  </a:cubicBezTo>
                  <a:cubicBezTo>
                    <a:pt x="200" y="48"/>
                    <a:pt x="200" y="49"/>
                    <a:pt x="199" y="49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98" y="50"/>
                    <a:pt x="197" y="50"/>
                    <a:pt x="195" y="50"/>
                  </a:cubicBezTo>
                  <a:cubicBezTo>
                    <a:pt x="195" y="50"/>
                    <a:pt x="195" y="50"/>
                    <a:pt x="194" y="50"/>
                  </a:cubicBezTo>
                  <a:cubicBezTo>
                    <a:pt x="193" y="51"/>
                    <a:pt x="193" y="51"/>
                    <a:pt x="192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1" y="53"/>
                    <a:pt x="190" y="54"/>
                    <a:pt x="189" y="55"/>
                  </a:cubicBezTo>
                  <a:cubicBezTo>
                    <a:pt x="188" y="55"/>
                    <a:pt x="187" y="56"/>
                    <a:pt x="186" y="55"/>
                  </a:cubicBezTo>
                  <a:cubicBezTo>
                    <a:pt x="185" y="55"/>
                    <a:pt x="184" y="55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2" y="54"/>
                    <a:pt x="182" y="54"/>
                  </a:cubicBezTo>
                  <a:cubicBezTo>
                    <a:pt x="182" y="54"/>
                    <a:pt x="181" y="54"/>
                    <a:pt x="181" y="53"/>
                  </a:cubicBezTo>
                  <a:cubicBezTo>
                    <a:pt x="179" y="53"/>
                    <a:pt x="178" y="54"/>
                    <a:pt x="177" y="54"/>
                  </a:cubicBezTo>
                  <a:cubicBezTo>
                    <a:pt x="176" y="54"/>
                    <a:pt x="176" y="55"/>
                    <a:pt x="176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2" y="57"/>
                    <a:pt x="171" y="56"/>
                    <a:pt x="170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7" y="53"/>
                    <a:pt x="166" y="54"/>
                    <a:pt x="166" y="54"/>
                  </a:cubicBezTo>
                  <a:cubicBezTo>
                    <a:pt x="164" y="55"/>
                    <a:pt x="163" y="57"/>
                    <a:pt x="160" y="56"/>
                  </a:cubicBezTo>
                  <a:cubicBezTo>
                    <a:pt x="158" y="56"/>
                    <a:pt x="156" y="54"/>
                    <a:pt x="155" y="53"/>
                  </a:cubicBezTo>
                  <a:cubicBezTo>
                    <a:pt x="154" y="51"/>
                    <a:pt x="153" y="50"/>
                    <a:pt x="153" y="49"/>
                  </a:cubicBezTo>
                  <a:cubicBezTo>
                    <a:pt x="153" y="49"/>
                    <a:pt x="152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9"/>
                    <a:pt x="149" y="49"/>
                  </a:cubicBezTo>
                  <a:cubicBezTo>
                    <a:pt x="149" y="50"/>
                    <a:pt x="148" y="50"/>
                    <a:pt x="147" y="50"/>
                  </a:cubicBezTo>
                  <a:cubicBezTo>
                    <a:pt x="146" y="51"/>
                    <a:pt x="145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1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49"/>
                    <a:pt x="140" y="48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7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5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6"/>
                    <a:pt x="134" y="46"/>
                    <a:pt x="133" y="46"/>
                  </a:cubicBezTo>
                  <a:cubicBezTo>
                    <a:pt x="133" y="47"/>
                    <a:pt x="132" y="47"/>
                    <a:pt x="132" y="47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29" y="48"/>
                  </a:cubicBezTo>
                  <a:cubicBezTo>
                    <a:pt x="129" y="48"/>
                    <a:pt x="128" y="48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6" y="44"/>
                    <a:pt x="126" y="43"/>
                    <a:pt x="128" y="41"/>
                  </a:cubicBezTo>
                  <a:cubicBezTo>
                    <a:pt x="129" y="40"/>
                    <a:pt x="130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2" y="40"/>
                  </a:cubicBezTo>
                  <a:cubicBezTo>
                    <a:pt x="132" y="40"/>
                    <a:pt x="131" y="37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5"/>
                    <a:pt x="130" y="34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2"/>
                    <a:pt x="128" y="31"/>
                    <a:pt x="127" y="31"/>
                  </a:cubicBezTo>
                  <a:cubicBezTo>
                    <a:pt x="127" y="30"/>
                    <a:pt x="126" y="30"/>
                    <a:pt x="126" y="29"/>
                  </a:cubicBezTo>
                  <a:cubicBezTo>
                    <a:pt x="124" y="28"/>
                    <a:pt x="124" y="28"/>
                    <a:pt x="123" y="26"/>
                  </a:cubicBezTo>
                  <a:cubicBezTo>
                    <a:pt x="122" y="25"/>
                    <a:pt x="121" y="25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19" y="24"/>
                  </a:cubicBezTo>
                  <a:cubicBezTo>
                    <a:pt x="119" y="23"/>
                    <a:pt x="119" y="22"/>
                    <a:pt x="120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19"/>
                    <a:pt x="120" y="18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16"/>
                    <a:pt x="122" y="16"/>
                    <a:pt x="123" y="1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3" y="16"/>
                    <a:pt x="122" y="16"/>
                    <a:pt x="122" y="16"/>
                  </a:cubicBezTo>
                  <a:cubicBezTo>
                    <a:pt x="121" y="16"/>
                    <a:pt x="120" y="16"/>
                    <a:pt x="118" y="15"/>
                  </a:cubicBezTo>
                  <a:cubicBezTo>
                    <a:pt x="117" y="14"/>
                    <a:pt x="116" y="14"/>
                    <a:pt x="115" y="13"/>
                  </a:cubicBezTo>
                  <a:cubicBezTo>
                    <a:pt x="114" y="12"/>
                    <a:pt x="114" y="10"/>
                    <a:pt x="114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7"/>
                    <a:pt x="115" y="6"/>
                    <a:pt x="115" y="5"/>
                  </a:cubicBezTo>
                  <a:cubicBezTo>
                    <a:pt x="116" y="5"/>
                    <a:pt x="116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4" y="5"/>
                    <a:pt x="113" y="5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0" y="9"/>
                    <a:pt x="107" y="12"/>
                    <a:pt x="102" y="11"/>
                  </a:cubicBezTo>
                  <a:cubicBezTo>
                    <a:pt x="101" y="11"/>
                    <a:pt x="100" y="10"/>
                    <a:pt x="100" y="10"/>
                  </a:cubicBezTo>
                  <a:cubicBezTo>
                    <a:pt x="99" y="9"/>
                    <a:pt x="99" y="9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7" y="12"/>
                    <a:pt x="96" y="13"/>
                    <a:pt x="93" y="12"/>
                  </a:cubicBezTo>
                  <a:cubicBezTo>
                    <a:pt x="92" y="12"/>
                    <a:pt x="90" y="12"/>
                    <a:pt x="89" y="12"/>
                  </a:cubicBezTo>
                  <a:cubicBezTo>
                    <a:pt x="88" y="11"/>
                    <a:pt x="87" y="11"/>
                    <a:pt x="86" y="10"/>
                  </a:cubicBezTo>
                  <a:cubicBezTo>
                    <a:pt x="84" y="9"/>
                    <a:pt x="84" y="8"/>
                    <a:pt x="85" y="7"/>
                  </a:cubicBezTo>
                  <a:cubicBezTo>
                    <a:pt x="84" y="7"/>
                    <a:pt x="84" y="7"/>
                    <a:pt x="83" y="7"/>
                  </a:cubicBezTo>
                  <a:cubicBezTo>
                    <a:pt x="82" y="7"/>
                    <a:pt x="80" y="9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8" y="11"/>
                    <a:pt x="77" y="12"/>
                  </a:cubicBezTo>
                  <a:cubicBezTo>
                    <a:pt x="76" y="15"/>
                    <a:pt x="73" y="18"/>
                    <a:pt x="71" y="19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2" y="20"/>
                    <a:pt x="74" y="21"/>
                    <a:pt x="75" y="23"/>
                  </a:cubicBezTo>
                  <a:close/>
                  <a:moveTo>
                    <a:pt x="72" y="27"/>
                  </a:moveTo>
                  <a:cubicBezTo>
                    <a:pt x="72" y="26"/>
                    <a:pt x="72" y="25"/>
                    <a:pt x="71" y="25"/>
                  </a:cubicBezTo>
                  <a:cubicBezTo>
                    <a:pt x="71" y="24"/>
                    <a:pt x="70" y="23"/>
                    <a:pt x="69" y="23"/>
                  </a:cubicBezTo>
                  <a:cubicBezTo>
                    <a:pt x="68" y="22"/>
                    <a:pt x="66" y="21"/>
                    <a:pt x="66" y="1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3" y="13"/>
                    <a:pt x="75" y="10"/>
                  </a:cubicBezTo>
                  <a:cubicBezTo>
                    <a:pt x="75" y="9"/>
                    <a:pt x="76" y="9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6"/>
                    <a:pt x="80" y="4"/>
                    <a:pt x="82" y="4"/>
                  </a:cubicBezTo>
                  <a:cubicBezTo>
                    <a:pt x="84" y="3"/>
                    <a:pt x="87" y="3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7"/>
                    <a:pt x="89" y="7"/>
                    <a:pt x="89" y="8"/>
                  </a:cubicBezTo>
                  <a:cubicBezTo>
                    <a:pt x="89" y="8"/>
                    <a:pt x="90" y="8"/>
                    <a:pt x="90" y="8"/>
                  </a:cubicBezTo>
                  <a:cubicBezTo>
                    <a:pt x="91" y="9"/>
                    <a:pt x="92" y="9"/>
                    <a:pt x="93" y="9"/>
                  </a:cubicBezTo>
                  <a:cubicBezTo>
                    <a:pt x="94" y="9"/>
                    <a:pt x="95" y="8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5"/>
                    <a:pt x="100" y="6"/>
                    <a:pt x="101" y="7"/>
                  </a:cubicBezTo>
                  <a:cubicBezTo>
                    <a:pt x="102" y="7"/>
                    <a:pt x="102" y="7"/>
                    <a:pt x="103" y="8"/>
                  </a:cubicBezTo>
                  <a:cubicBezTo>
                    <a:pt x="106" y="8"/>
                    <a:pt x="108" y="6"/>
                    <a:pt x="110" y="4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2" y="2"/>
                    <a:pt x="113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8" y="0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ubicBezTo>
                    <a:pt x="121" y="2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4" y="0"/>
                    <a:pt x="125" y="1"/>
                    <a:pt x="126" y="2"/>
                  </a:cubicBezTo>
                  <a:cubicBezTo>
                    <a:pt x="126" y="2"/>
                    <a:pt x="126" y="3"/>
                    <a:pt x="126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8" y="4"/>
                    <a:pt x="129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0" y="6"/>
                    <a:pt x="130" y="7"/>
                    <a:pt x="130" y="8"/>
                  </a:cubicBezTo>
                  <a:cubicBezTo>
                    <a:pt x="130" y="9"/>
                    <a:pt x="130" y="9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9" y="11"/>
                    <a:pt x="129" y="12"/>
                    <a:pt x="129" y="12"/>
                  </a:cubicBezTo>
                  <a:cubicBezTo>
                    <a:pt x="128" y="13"/>
                    <a:pt x="128" y="14"/>
                    <a:pt x="128" y="14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7"/>
                    <a:pt x="127" y="18"/>
                    <a:pt x="126" y="19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4" y="20"/>
                    <a:pt x="124" y="20"/>
                    <a:pt x="123" y="20"/>
                  </a:cubicBezTo>
                  <a:cubicBezTo>
                    <a:pt x="124" y="20"/>
                    <a:pt x="124" y="21"/>
                    <a:pt x="124" y="22"/>
                  </a:cubicBezTo>
                  <a:cubicBezTo>
                    <a:pt x="124" y="22"/>
                    <a:pt x="124" y="22"/>
                    <a:pt x="125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26"/>
                    <a:pt x="127" y="26"/>
                    <a:pt x="128" y="27"/>
                  </a:cubicBezTo>
                  <a:cubicBezTo>
                    <a:pt x="128" y="27"/>
                    <a:pt x="129" y="28"/>
                    <a:pt x="130" y="28"/>
                  </a:cubicBezTo>
                  <a:cubicBezTo>
                    <a:pt x="131" y="29"/>
                    <a:pt x="131" y="30"/>
                    <a:pt x="132" y="31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33" y="32"/>
                    <a:pt x="133" y="33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7"/>
                    <a:pt x="136" y="40"/>
                    <a:pt x="134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7" y="44"/>
                  </a:cubicBezTo>
                  <a:cubicBezTo>
                    <a:pt x="137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4"/>
                    <a:pt x="140" y="44"/>
                    <a:pt x="140" y="44"/>
                  </a:cubicBezTo>
                  <a:cubicBezTo>
                    <a:pt x="141" y="44"/>
                    <a:pt x="142" y="44"/>
                    <a:pt x="143" y="45"/>
                  </a:cubicBezTo>
                  <a:cubicBezTo>
                    <a:pt x="143" y="46"/>
                    <a:pt x="143" y="47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8"/>
                    <a:pt x="145" y="48"/>
                    <a:pt x="146" y="47"/>
                  </a:cubicBezTo>
                  <a:cubicBezTo>
                    <a:pt x="146" y="47"/>
                    <a:pt x="147" y="47"/>
                    <a:pt x="147" y="46"/>
                  </a:cubicBezTo>
                  <a:cubicBezTo>
                    <a:pt x="148" y="46"/>
                    <a:pt x="149" y="45"/>
                    <a:pt x="150" y="45"/>
                  </a:cubicBezTo>
                  <a:cubicBezTo>
                    <a:pt x="151" y="44"/>
                    <a:pt x="152" y="45"/>
                    <a:pt x="153" y="45"/>
                  </a:cubicBezTo>
                  <a:cubicBezTo>
                    <a:pt x="154" y="45"/>
                    <a:pt x="154" y="45"/>
                    <a:pt x="155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6" y="48"/>
                    <a:pt x="157" y="49"/>
                    <a:pt x="158" y="51"/>
                  </a:cubicBezTo>
                  <a:cubicBezTo>
                    <a:pt x="159" y="52"/>
                    <a:pt x="160" y="53"/>
                    <a:pt x="161" y="53"/>
                  </a:cubicBezTo>
                  <a:cubicBezTo>
                    <a:pt x="162" y="53"/>
                    <a:pt x="163" y="52"/>
                    <a:pt x="163" y="52"/>
                  </a:cubicBezTo>
                  <a:cubicBezTo>
                    <a:pt x="165" y="50"/>
                    <a:pt x="166" y="49"/>
                    <a:pt x="170" y="51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2" y="52"/>
                    <a:pt x="172" y="53"/>
                  </a:cubicBezTo>
                  <a:cubicBezTo>
                    <a:pt x="172" y="53"/>
                    <a:pt x="173" y="53"/>
                    <a:pt x="173" y="53"/>
                  </a:cubicBezTo>
                  <a:cubicBezTo>
                    <a:pt x="173" y="52"/>
                    <a:pt x="175" y="51"/>
                    <a:pt x="176" y="51"/>
                  </a:cubicBezTo>
                  <a:cubicBezTo>
                    <a:pt x="177" y="50"/>
                    <a:pt x="179" y="50"/>
                    <a:pt x="181" y="50"/>
                  </a:cubicBezTo>
                  <a:cubicBezTo>
                    <a:pt x="181" y="50"/>
                    <a:pt x="182" y="50"/>
                    <a:pt x="182" y="50"/>
                  </a:cubicBezTo>
                  <a:cubicBezTo>
                    <a:pt x="184" y="50"/>
                    <a:pt x="184" y="51"/>
                    <a:pt x="185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5" y="52"/>
                    <a:pt x="186" y="52"/>
                    <a:pt x="186" y="52"/>
                  </a:cubicBezTo>
                  <a:cubicBezTo>
                    <a:pt x="187" y="52"/>
                    <a:pt x="187" y="52"/>
                    <a:pt x="188" y="52"/>
                  </a:cubicBezTo>
                  <a:cubicBezTo>
                    <a:pt x="188" y="51"/>
                    <a:pt x="189" y="51"/>
                    <a:pt x="189" y="50"/>
                  </a:cubicBezTo>
                  <a:cubicBezTo>
                    <a:pt x="189" y="50"/>
                    <a:pt x="190" y="50"/>
                    <a:pt x="190" y="50"/>
                  </a:cubicBezTo>
                  <a:cubicBezTo>
                    <a:pt x="191" y="48"/>
                    <a:pt x="191" y="48"/>
                    <a:pt x="193" y="47"/>
                  </a:cubicBezTo>
                  <a:cubicBezTo>
                    <a:pt x="194" y="47"/>
                    <a:pt x="194" y="47"/>
                    <a:pt x="195" y="47"/>
                  </a:cubicBezTo>
                  <a:cubicBezTo>
                    <a:pt x="196" y="47"/>
                    <a:pt x="196" y="47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5"/>
                    <a:pt x="199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3" y="40"/>
                    <a:pt x="205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6" y="43"/>
                    <a:pt x="206" y="44"/>
                    <a:pt x="205" y="45"/>
                  </a:cubicBezTo>
                  <a:cubicBezTo>
                    <a:pt x="205" y="45"/>
                    <a:pt x="204" y="46"/>
                    <a:pt x="204" y="46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5" y="48"/>
                    <a:pt x="206" y="49"/>
                    <a:pt x="204" y="52"/>
                  </a:cubicBezTo>
                  <a:cubicBezTo>
                    <a:pt x="203" y="53"/>
                    <a:pt x="202" y="54"/>
                    <a:pt x="201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0" y="56"/>
                    <a:pt x="198" y="57"/>
                    <a:pt x="198" y="58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9" y="60"/>
                    <a:pt x="199" y="61"/>
                    <a:pt x="200" y="62"/>
                  </a:cubicBezTo>
                  <a:cubicBezTo>
                    <a:pt x="200" y="63"/>
                    <a:pt x="200" y="64"/>
                    <a:pt x="200" y="65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7"/>
                    <a:pt x="200" y="68"/>
                    <a:pt x="201" y="68"/>
                  </a:cubicBezTo>
                  <a:cubicBezTo>
                    <a:pt x="202" y="69"/>
                    <a:pt x="203" y="70"/>
                    <a:pt x="203" y="72"/>
                  </a:cubicBezTo>
                  <a:cubicBezTo>
                    <a:pt x="204" y="74"/>
                    <a:pt x="203" y="75"/>
                    <a:pt x="203" y="76"/>
                  </a:cubicBezTo>
                  <a:cubicBezTo>
                    <a:pt x="202" y="77"/>
                    <a:pt x="202" y="78"/>
                    <a:pt x="202" y="79"/>
                  </a:cubicBezTo>
                  <a:cubicBezTo>
                    <a:pt x="203" y="79"/>
                    <a:pt x="203" y="80"/>
                    <a:pt x="203" y="81"/>
                  </a:cubicBezTo>
                  <a:cubicBezTo>
                    <a:pt x="204" y="82"/>
                    <a:pt x="205" y="83"/>
                    <a:pt x="205" y="85"/>
                  </a:cubicBezTo>
                  <a:cubicBezTo>
                    <a:pt x="206" y="85"/>
                    <a:pt x="206" y="85"/>
                    <a:pt x="206" y="85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8" y="86"/>
                    <a:pt x="209" y="87"/>
                    <a:pt x="210" y="87"/>
                  </a:cubicBezTo>
                  <a:cubicBezTo>
                    <a:pt x="211" y="87"/>
                    <a:pt x="213" y="88"/>
                    <a:pt x="214" y="87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4" y="86"/>
                    <a:pt x="214" y="86"/>
                    <a:pt x="214" y="85"/>
                  </a:cubicBezTo>
                  <a:cubicBezTo>
                    <a:pt x="215" y="84"/>
                    <a:pt x="216" y="82"/>
                    <a:pt x="218" y="82"/>
                  </a:cubicBezTo>
                  <a:cubicBezTo>
                    <a:pt x="219" y="82"/>
                    <a:pt x="219" y="82"/>
                    <a:pt x="220" y="82"/>
                  </a:cubicBezTo>
                  <a:cubicBezTo>
                    <a:pt x="220" y="82"/>
                    <a:pt x="220" y="82"/>
                    <a:pt x="220" y="82"/>
                  </a:cubicBezTo>
                  <a:cubicBezTo>
                    <a:pt x="220" y="82"/>
                    <a:pt x="220" y="82"/>
                    <a:pt x="220" y="82"/>
                  </a:cubicBezTo>
                  <a:cubicBezTo>
                    <a:pt x="220" y="82"/>
                    <a:pt x="220" y="82"/>
                    <a:pt x="220" y="82"/>
                  </a:cubicBezTo>
                  <a:cubicBezTo>
                    <a:pt x="220" y="82"/>
                    <a:pt x="220" y="81"/>
                    <a:pt x="220" y="81"/>
                  </a:cubicBezTo>
                  <a:cubicBezTo>
                    <a:pt x="221" y="79"/>
                    <a:pt x="221" y="78"/>
                    <a:pt x="224" y="78"/>
                  </a:cubicBezTo>
                  <a:cubicBezTo>
                    <a:pt x="225" y="78"/>
                    <a:pt x="226" y="79"/>
                    <a:pt x="227" y="79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30" y="80"/>
                    <a:pt x="231" y="80"/>
                    <a:pt x="233" y="79"/>
                  </a:cubicBezTo>
                  <a:cubicBezTo>
                    <a:pt x="234" y="78"/>
                    <a:pt x="235" y="78"/>
                    <a:pt x="236" y="78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9" y="82"/>
                    <a:pt x="237" y="83"/>
                    <a:pt x="235" y="84"/>
                  </a:cubicBezTo>
                  <a:cubicBezTo>
                    <a:pt x="235" y="84"/>
                    <a:pt x="235" y="84"/>
                    <a:pt x="234" y="85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4"/>
                    <a:pt x="235" y="84"/>
                  </a:cubicBezTo>
                  <a:cubicBezTo>
                    <a:pt x="235" y="84"/>
                    <a:pt x="235" y="84"/>
                    <a:pt x="236" y="84"/>
                  </a:cubicBezTo>
                  <a:cubicBezTo>
                    <a:pt x="236" y="84"/>
                    <a:pt x="237" y="84"/>
                    <a:pt x="237" y="84"/>
                  </a:cubicBezTo>
                  <a:cubicBezTo>
                    <a:pt x="238" y="84"/>
                    <a:pt x="240" y="83"/>
                    <a:pt x="241" y="84"/>
                  </a:cubicBezTo>
                  <a:cubicBezTo>
                    <a:pt x="244" y="84"/>
                    <a:pt x="245" y="87"/>
                    <a:pt x="245" y="89"/>
                  </a:cubicBezTo>
                  <a:cubicBezTo>
                    <a:pt x="245" y="90"/>
                    <a:pt x="245" y="91"/>
                    <a:pt x="246" y="91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46" y="92"/>
                    <a:pt x="246" y="92"/>
                    <a:pt x="246" y="93"/>
                  </a:cubicBezTo>
                  <a:cubicBezTo>
                    <a:pt x="247" y="94"/>
                    <a:pt x="247" y="94"/>
                    <a:pt x="247" y="95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8" y="96"/>
                    <a:pt x="248" y="96"/>
                    <a:pt x="248" y="96"/>
                  </a:cubicBezTo>
                  <a:cubicBezTo>
                    <a:pt x="248" y="97"/>
                    <a:pt x="248" y="98"/>
                    <a:pt x="248" y="98"/>
                  </a:cubicBezTo>
                  <a:cubicBezTo>
                    <a:pt x="248" y="99"/>
                    <a:pt x="248" y="100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9" y="101"/>
                    <a:pt x="250" y="102"/>
                    <a:pt x="251" y="103"/>
                  </a:cubicBezTo>
                  <a:cubicBezTo>
                    <a:pt x="252" y="103"/>
                    <a:pt x="253" y="104"/>
                    <a:pt x="254" y="105"/>
                  </a:cubicBezTo>
                  <a:cubicBezTo>
                    <a:pt x="255" y="106"/>
                    <a:pt x="255" y="106"/>
                    <a:pt x="255" y="106"/>
                  </a:cubicBezTo>
                  <a:cubicBezTo>
                    <a:pt x="257" y="107"/>
                    <a:pt x="259" y="109"/>
                    <a:pt x="261" y="111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3" y="115"/>
                    <a:pt x="263" y="118"/>
                    <a:pt x="262" y="120"/>
                  </a:cubicBezTo>
                  <a:cubicBezTo>
                    <a:pt x="261" y="123"/>
                    <a:pt x="259" y="125"/>
                    <a:pt x="257" y="126"/>
                  </a:cubicBezTo>
                  <a:cubicBezTo>
                    <a:pt x="257" y="126"/>
                    <a:pt x="256" y="127"/>
                    <a:pt x="256" y="127"/>
                  </a:cubicBezTo>
                  <a:cubicBezTo>
                    <a:pt x="255" y="128"/>
                    <a:pt x="254" y="128"/>
                    <a:pt x="253" y="128"/>
                  </a:cubicBezTo>
                  <a:cubicBezTo>
                    <a:pt x="252" y="129"/>
                    <a:pt x="250" y="130"/>
                    <a:pt x="249" y="130"/>
                  </a:cubicBezTo>
                  <a:cubicBezTo>
                    <a:pt x="249" y="130"/>
                    <a:pt x="249" y="130"/>
                    <a:pt x="249" y="130"/>
                  </a:cubicBezTo>
                  <a:cubicBezTo>
                    <a:pt x="248" y="131"/>
                    <a:pt x="248" y="133"/>
                    <a:pt x="249" y="134"/>
                  </a:cubicBezTo>
                  <a:cubicBezTo>
                    <a:pt x="249" y="135"/>
                    <a:pt x="249" y="136"/>
                    <a:pt x="249" y="137"/>
                  </a:cubicBezTo>
                  <a:cubicBezTo>
                    <a:pt x="249" y="143"/>
                    <a:pt x="245" y="145"/>
                    <a:pt x="241" y="148"/>
                  </a:cubicBezTo>
                  <a:cubicBezTo>
                    <a:pt x="241" y="148"/>
                    <a:pt x="241" y="148"/>
                    <a:pt x="240" y="149"/>
                  </a:cubicBezTo>
                  <a:cubicBezTo>
                    <a:pt x="240" y="149"/>
                    <a:pt x="240" y="149"/>
                    <a:pt x="240" y="149"/>
                  </a:cubicBezTo>
                  <a:cubicBezTo>
                    <a:pt x="241" y="150"/>
                    <a:pt x="241" y="151"/>
                    <a:pt x="241" y="152"/>
                  </a:cubicBezTo>
                  <a:cubicBezTo>
                    <a:pt x="241" y="153"/>
                    <a:pt x="240" y="153"/>
                    <a:pt x="240" y="154"/>
                  </a:cubicBezTo>
                  <a:cubicBezTo>
                    <a:pt x="240" y="155"/>
                    <a:pt x="239" y="155"/>
                    <a:pt x="239" y="156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57"/>
                    <a:pt x="238" y="157"/>
                    <a:pt x="238" y="158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39" y="159"/>
                    <a:pt x="239" y="159"/>
                    <a:pt x="239" y="160"/>
                  </a:cubicBezTo>
                  <a:cubicBezTo>
                    <a:pt x="239" y="161"/>
                    <a:pt x="239" y="161"/>
                    <a:pt x="239" y="161"/>
                  </a:cubicBezTo>
                  <a:cubicBezTo>
                    <a:pt x="239" y="161"/>
                    <a:pt x="239" y="161"/>
                    <a:pt x="239" y="161"/>
                  </a:cubicBezTo>
                  <a:cubicBezTo>
                    <a:pt x="239" y="162"/>
                    <a:pt x="239" y="162"/>
                    <a:pt x="239" y="162"/>
                  </a:cubicBezTo>
                  <a:cubicBezTo>
                    <a:pt x="239" y="163"/>
                    <a:pt x="239" y="163"/>
                    <a:pt x="239" y="163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6" y="164"/>
                    <a:pt x="236" y="165"/>
                  </a:cubicBezTo>
                  <a:cubicBezTo>
                    <a:pt x="235" y="166"/>
                    <a:pt x="235" y="167"/>
                    <a:pt x="235" y="168"/>
                  </a:cubicBezTo>
                  <a:cubicBezTo>
                    <a:pt x="235" y="168"/>
                    <a:pt x="236" y="168"/>
                    <a:pt x="237" y="168"/>
                  </a:cubicBezTo>
                  <a:cubicBezTo>
                    <a:pt x="238" y="169"/>
                    <a:pt x="240" y="169"/>
                    <a:pt x="241" y="170"/>
                  </a:cubicBezTo>
                  <a:cubicBezTo>
                    <a:pt x="242" y="170"/>
                    <a:pt x="242" y="171"/>
                    <a:pt x="242" y="171"/>
                  </a:cubicBezTo>
                  <a:cubicBezTo>
                    <a:pt x="243" y="172"/>
                    <a:pt x="243" y="173"/>
                    <a:pt x="242" y="174"/>
                  </a:cubicBezTo>
                  <a:cubicBezTo>
                    <a:pt x="242" y="175"/>
                    <a:pt x="241" y="175"/>
                    <a:pt x="241" y="176"/>
                  </a:cubicBezTo>
                  <a:cubicBezTo>
                    <a:pt x="240" y="176"/>
                    <a:pt x="239" y="177"/>
                    <a:pt x="238" y="177"/>
                  </a:cubicBezTo>
                  <a:cubicBezTo>
                    <a:pt x="237" y="177"/>
                    <a:pt x="236" y="177"/>
                    <a:pt x="236" y="177"/>
                  </a:cubicBezTo>
                  <a:cubicBezTo>
                    <a:pt x="234" y="177"/>
                    <a:pt x="233" y="177"/>
                    <a:pt x="233" y="179"/>
                  </a:cubicBezTo>
                  <a:cubicBezTo>
                    <a:pt x="232" y="179"/>
                    <a:pt x="232" y="179"/>
                    <a:pt x="232" y="180"/>
                  </a:cubicBezTo>
                  <a:cubicBezTo>
                    <a:pt x="231" y="182"/>
                    <a:pt x="231" y="184"/>
                    <a:pt x="228" y="186"/>
                  </a:cubicBezTo>
                  <a:cubicBezTo>
                    <a:pt x="225" y="187"/>
                    <a:pt x="223" y="187"/>
                    <a:pt x="221" y="187"/>
                  </a:cubicBezTo>
                  <a:cubicBezTo>
                    <a:pt x="220" y="187"/>
                    <a:pt x="220" y="187"/>
                    <a:pt x="219" y="187"/>
                  </a:cubicBezTo>
                  <a:cubicBezTo>
                    <a:pt x="219" y="187"/>
                    <a:pt x="218" y="187"/>
                    <a:pt x="218" y="187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216" y="186"/>
                    <a:pt x="214" y="186"/>
                    <a:pt x="213" y="187"/>
                  </a:cubicBezTo>
                  <a:cubicBezTo>
                    <a:pt x="213" y="187"/>
                    <a:pt x="212" y="187"/>
                    <a:pt x="212" y="187"/>
                  </a:cubicBezTo>
                  <a:cubicBezTo>
                    <a:pt x="212" y="187"/>
                    <a:pt x="212" y="188"/>
                    <a:pt x="212" y="188"/>
                  </a:cubicBezTo>
                  <a:cubicBezTo>
                    <a:pt x="212" y="188"/>
                    <a:pt x="212" y="189"/>
                    <a:pt x="213" y="189"/>
                  </a:cubicBezTo>
                  <a:cubicBezTo>
                    <a:pt x="213" y="189"/>
                    <a:pt x="213" y="190"/>
                    <a:pt x="213" y="190"/>
                  </a:cubicBezTo>
                  <a:cubicBezTo>
                    <a:pt x="217" y="192"/>
                    <a:pt x="217" y="193"/>
                    <a:pt x="216" y="196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9"/>
                    <a:pt x="216" y="199"/>
                    <a:pt x="217" y="199"/>
                  </a:cubicBezTo>
                  <a:cubicBezTo>
                    <a:pt x="218" y="199"/>
                    <a:pt x="219" y="199"/>
                    <a:pt x="220" y="200"/>
                  </a:cubicBezTo>
                  <a:cubicBezTo>
                    <a:pt x="220" y="200"/>
                    <a:pt x="220" y="200"/>
                    <a:pt x="220" y="200"/>
                  </a:cubicBezTo>
                  <a:cubicBezTo>
                    <a:pt x="221" y="201"/>
                    <a:pt x="221" y="201"/>
                    <a:pt x="221" y="201"/>
                  </a:cubicBezTo>
                  <a:cubicBezTo>
                    <a:pt x="221" y="202"/>
                    <a:pt x="221" y="202"/>
                    <a:pt x="221" y="203"/>
                  </a:cubicBezTo>
                  <a:cubicBezTo>
                    <a:pt x="220" y="204"/>
                    <a:pt x="220" y="205"/>
                    <a:pt x="220" y="205"/>
                  </a:cubicBezTo>
                  <a:cubicBezTo>
                    <a:pt x="220" y="205"/>
                    <a:pt x="220" y="205"/>
                    <a:pt x="220" y="205"/>
                  </a:cubicBezTo>
                  <a:cubicBezTo>
                    <a:pt x="218" y="207"/>
                    <a:pt x="217" y="207"/>
                    <a:pt x="216" y="207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14" y="207"/>
                    <a:pt x="213" y="207"/>
                    <a:pt x="212" y="208"/>
                  </a:cubicBezTo>
                  <a:cubicBezTo>
                    <a:pt x="211" y="208"/>
                    <a:pt x="210" y="208"/>
                    <a:pt x="210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09" y="208"/>
                    <a:pt x="209" y="209"/>
                    <a:pt x="209" y="209"/>
                  </a:cubicBezTo>
                  <a:cubicBezTo>
                    <a:pt x="208" y="209"/>
                    <a:pt x="206" y="209"/>
                    <a:pt x="205" y="209"/>
                  </a:cubicBezTo>
                  <a:cubicBezTo>
                    <a:pt x="204" y="208"/>
                    <a:pt x="204" y="208"/>
                    <a:pt x="203" y="208"/>
                  </a:cubicBezTo>
                  <a:cubicBezTo>
                    <a:pt x="203" y="208"/>
                    <a:pt x="203" y="208"/>
                    <a:pt x="203" y="208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2" y="207"/>
                    <a:pt x="202" y="208"/>
                  </a:cubicBezTo>
                  <a:cubicBezTo>
                    <a:pt x="200" y="208"/>
                    <a:pt x="198" y="209"/>
                    <a:pt x="196" y="206"/>
                  </a:cubicBezTo>
                  <a:cubicBezTo>
                    <a:pt x="196" y="206"/>
                    <a:pt x="195" y="207"/>
                    <a:pt x="195" y="207"/>
                  </a:cubicBezTo>
                  <a:cubicBezTo>
                    <a:pt x="195" y="208"/>
                    <a:pt x="194" y="208"/>
                    <a:pt x="194" y="209"/>
                  </a:cubicBezTo>
                  <a:cubicBezTo>
                    <a:pt x="193" y="210"/>
                    <a:pt x="192" y="211"/>
                    <a:pt x="191" y="211"/>
                  </a:cubicBezTo>
                  <a:cubicBezTo>
                    <a:pt x="189" y="212"/>
                    <a:pt x="188" y="212"/>
                    <a:pt x="186" y="213"/>
                  </a:cubicBezTo>
                  <a:cubicBezTo>
                    <a:pt x="184" y="213"/>
                    <a:pt x="181" y="212"/>
                    <a:pt x="179" y="212"/>
                  </a:cubicBezTo>
                  <a:cubicBezTo>
                    <a:pt x="177" y="211"/>
                    <a:pt x="175" y="211"/>
                    <a:pt x="173" y="211"/>
                  </a:cubicBezTo>
                  <a:cubicBezTo>
                    <a:pt x="173" y="211"/>
                    <a:pt x="173" y="211"/>
                    <a:pt x="173" y="211"/>
                  </a:cubicBezTo>
                  <a:cubicBezTo>
                    <a:pt x="173" y="211"/>
                    <a:pt x="173" y="211"/>
                    <a:pt x="173" y="211"/>
                  </a:cubicBezTo>
                  <a:cubicBezTo>
                    <a:pt x="172" y="211"/>
                    <a:pt x="170" y="211"/>
                    <a:pt x="169" y="211"/>
                  </a:cubicBezTo>
                  <a:cubicBezTo>
                    <a:pt x="168" y="212"/>
                    <a:pt x="168" y="213"/>
                    <a:pt x="168" y="215"/>
                  </a:cubicBezTo>
                  <a:cubicBezTo>
                    <a:pt x="169" y="215"/>
                    <a:pt x="169" y="216"/>
                    <a:pt x="169" y="216"/>
                  </a:cubicBezTo>
                  <a:cubicBezTo>
                    <a:pt x="168" y="219"/>
                    <a:pt x="168" y="221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5"/>
                    <a:pt x="165" y="227"/>
                    <a:pt x="163" y="228"/>
                  </a:cubicBezTo>
                  <a:cubicBezTo>
                    <a:pt x="161" y="229"/>
                    <a:pt x="160" y="229"/>
                    <a:pt x="159" y="229"/>
                  </a:cubicBezTo>
                  <a:cubicBezTo>
                    <a:pt x="157" y="229"/>
                    <a:pt x="156" y="229"/>
                    <a:pt x="155" y="228"/>
                  </a:cubicBezTo>
                  <a:cubicBezTo>
                    <a:pt x="152" y="226"/>
                    <a:pt x="152" y="225"/>
                    <a:pt x="152" y="223"/>
                  </a:cubicBezTo>
                  <a:cubicBezTo>
                    <a:pt x="152" y="222"/>
                    <a:pt x="152" y="222"/>
                    <a:pt x="152" y="222"/>
                  </a:cubicBezTo>
                  <a:cubicBezTo>
                    <a:pt x="152" y="222"/>
                    <a:pt x="151" y="222"/>
                    <a:pt x="150" y="222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0" y="222"/>
                    <a:pt x="150" y="222"/>
                    <a:pt x="149" y="221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48" y="222"/>
                    <a:pt x="148" y="223"/>
                    <a:pt x="146" y="224"/>
                  </a:cubicBezTo>
                  <a:cubicBezTo>
                    <a:pt x="144" y="224"/>
                    <a:pt x="143" y="224"/>
                    <a:pt x="142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141" y="223"/>
                    <a:pt x="140" y="223"/>
                    <a:pt x="139" y="223"/>
                  </a:cubicBezTo>
                  <a:cubicBezTo>
                    <a:pt x="138" y="222"/>
                    <a:pt x="137" y="222"/>
                    <a:pt x="136" y="222"/>
                  </a:cubicBezTo>
                  <a:cubicBezTo>
                    <a:pt x="136" y="222"/>
                    <a:pt x="136" y="222"/>
                    <a:pt x="136" y="222"/>
                  </a:cubicBezTo>
                  <a:cubicBezTo>
                    <a:pt x="135" y="222"/>
                    <a:pt x="135" y="222"/>
                    <a:pt x="135" y="223"/>
                  </a:cubicBezTo>
                  <a:cubicBezTo>
                    <a:pt x="134" y="223"/>
                    <a:pt x="133" y="223"/>
                    <a:pt x="132" y="223"/>
                  </a:cubicBezTo>
                  <a:cubicBezTo>
                    <a:pt x="131" y="223"/>
                    <a:pt x="130" y="223"/>
                    <a:pt x="130" y="223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24"/>
                    <a:pt x="129" y="226"/>
                    <a:pt x="128" y="227"/>
                  </a:cubicBezTo>
                  <a:cubicBezTo>
                    <a:pt x="128" y="227"/>
                    <a:pt x="128" y="227"/>
                    <a:pt x="128" y="227"/>
                  </a:cubicBezTo>
                  <a:cubicBezTo>
                    <a:pt x="128" y="227"/>
                    <a:pt x="127" y="228"/>
                    <a:pt x="127" y="228"/>
                  </a:cubicBezTo>
                  <a:cubicBezTo>
                    <a:pt x="126" y="228"/>
                    <a:pt x="126" y="228"/>
                    <a:pt x="126" y="229"/>
                  </a:cubicBezTo>
                  <a:cubicBezTo>
                    <a:pt x="126" y="229"/>
                    <a:pt x="126" y="229"/>
                    <a:pt x="126" y="229"/>
                  </a:cubicBezTo>
                  <a:cubicBezTo>
                    <a:pt x="126" y="230"/>
                    <a:pt x="126" y="230"/>
                    <a:pt x="126" y="230"/>
                  </a:cubicBezTo>
                  <a:cubicBezTo>
                    <a:pt x="126" y="230"/>
                    <a:pt x="126" y="230"/>
                    <a:pt x="126" y="230"/>
                  </a:cubicBezTo>
                  <a:cubicBezTo>
                    <a:pt x="127" y="232"/>
                    <a:pt x="127" y="233"/>
                    <a:pt x="125" y="235"/>
                  </a:cubicBezTo>
                  <a:cubicBezTo>
                    <a:pt x="125" y="235"/>
                    <a:pt x="125" y="235"/>
                    <a:pt x="125" y="235"/>
                  </a:cubicBezTo>
                  <a:cubicBezTo>
                    <a:pt x="124" y="236"/>
                    <a:pt x="124" y="236"/>
                    <a:pt x="123" y="236"/>
                  </a:cubicBezTo>
                  <a:cubicBezTo>
                    <a:pt x="123" y="236"/>
                    <a:pt x="122" y="237"/>
                    <a:pt x="122" y="237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2" y="237"/>
                    <a:pt x="123" y="237"/>
                    <a:pt x="123" y="237"/>
                  </a:cubicBezTo>
                  <a:cubicBezTo>
                    <a:pt x="123" y="237"/>
                    <a:pt x="123" y="237"/>
                    <a:pt x="123" y="237"/>
                  </a:cubicBezTo>
                  <a:cubicBezTo>
                    <a:pt x="126" y="238"/>
                    <a:pt x="126" y="240"/>
                    <a:pt x="126" y="242"/>
                  </a:cubicBezTo>
                  <a:cubicBezTo>
                    <a:pt x="126" y="242"/>
                    <a:pt x="126" y="242"/>
                    <a:pt x="126" y="242"/>
                  </a:cubicBezTo>
                  <a:cubicBezTo>
                    <a:pt x="126" y="244"/>
                    <a:pt x="126" y="245"/>
                    <a:pt x="126" y="246"/>
                  </a:cubicBezTo>
                  <a:cubicBezTo>
                    <a:pt x="126" y="247"/>
                    <a:pt x="125" y="248"/>
                    <a:pt x="124" y="248"/>
                  </a:cubicBezTo>
                  <a:cubicBezTo>
                    <a:pt x="124" y="249"/>
                    <a:pt x="123" y="249"/>
                    <a:pt x="122" y="249"/>
                  </a:cubicBezTo>
                  <a:cubicBezTo>
                    <a:pt x="121" y="249"/>
                    <a:pt x="120" y="248"/>
                    <a:pt x="119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8" y="248"/>
                    <a:pt x="117" y="249"/>
                    <a:pt x="116" y="249"/>
                  </a:cubicBezTo>
                  <a:cubicBezTo>
                    <a:pt x="115" y="250"/>
                    <a:pt x="115" y="250"/>
                    <a:pt x="114" y="250"/>
                  </a:cubicBezTo>
                  <a:cubicBezTo>
                    <a:pt x="114" y="250"/>
                    <a:pt x="113" y="250"/>
                    <a:pt x="112" y="249"/>
                  </a:cubicBezTo>
                  <a:cubicBezTo>
                    <a:pt x="112" y="249"/>
                    <a:pt x="112" y="250"/>
                    <a:pt x="112" y="250"/>
                  </a:cubicBezTo>
                  <a:cubicBezTo>
                    <a:pt x="112" y="250"/>
                    <a:pt x="111" y="251"/>
                    <a:pt x="111" y="251"/>
                  </a:cubicBezTo>
                  <a:cubicBezTo>
                    <a:pt x="111" y="252"/>
                    <a:pt x="111" y="252"/>
                    <a:pt x="111" y="252"/>
                  </a:cubicBezTo>
                  <a:cubicBezTo>
                    <a:pt x="111" y="252"/>
                    <a:pt x="111" y="253"/>
                    <a:pt x="112" y="253"/>
                  </a:cubicBezTo>
                  <a:cubicBezTo>
                    <a:pt x="112" y="254"/>
                    <a:pt x="113" y="254"/>
                    <a:pt x="113" y="255"/>
                  </a:cubicBezTo>
                  <a:cubicBezTo>
                    <a:pt x="113" y="256"/>
                    <a:pt x="113" y="257"/>
                    <a:pt x="111" y="258"/>
                  </a:cubicBezTo>
                  <a:cubicBezTo>
                    <a:pt x="111" y="258"/>
                    <a:pt x="111" y="258"/>
                    <a:pt x="111" y="258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10" y="259"/>
                    <a:pt x="109" y="259"/>
                    <a:pt x="109" y="259"/>
                  </a:cubicBezTo>
                  <a:cubicBezTo>
                    <a:pt x="109" y="259"/>
                    <a:pt x="109" y="259"/>
                    <a:pt x="110" y="260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111" y="263"/>
                    <a:pt x="111" y="265"/>
                    <a:pt x="110" y="267"/>
                  </a:cubicBezTo>
                  <a:cubicBezTo>
                    <a:pt x="110" y="267"/>
                    <a:pt x="110" y="267"/>
                    <a:pt x="110" y="268"/>
                  </a:cubicBezTo>
                  <a:cubicBezTo>
                    <a:pt x="109" y="269"/>
                    <a:pt x="109" y="269"/>
                    <a:pt x="109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7" y="269"/>
                    <a:pt x="106" y="269"/>
                    <a:pt x="105" y="270"/>
                  </a:cubicBezTo>
                  <a:cubicBezTo>
                    <a:pt x="105" y="270"/>
                    <a:pt x="104" y="271"/>
                    <a:pt x="104" y="271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2" y="272"/>
                    <a:pt x="101" y="272"/>
                    <a:pt x="99" y="273"/>
                  </a:cubicBezTo>
                  <a:cubicBezTo>
                    <a:pt x="98" y="273"/>
                    <a:pt x="97" y="273"/>
                    <a:pt x="96" y="274"/>
                  </a:cubicBezTo>
                  <a:cubicBezTo>
                    <a:pt x="96" y="274"/>
                    <a:pt x="96" y="274"/>
                    <a:pt x="96" y="274"/>
                  </a:cubicBezTo>
                  <a:cubicBezTo>
                    <a:pt x="94" y="275"/>
                    <a:pt x="92" y="275"/>
                    <a:pt x="90" y="276"/>
                  </a:cubicBezTo>
                  <a:cubicBezTo>
                    <a:pt x="88" y="276"/>
                    <a:pt x="86" y="276"/>
                    <a:pt x="84" y="274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84" y="274"/>
                    <a:pt x="83" y="274"/>
                    <a:pt x="83" y="274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2" y="274"/>
                    <a:pt x="81" y="273"/>
                    <a:pt x="81" y="272"/>
                  </a:cubicBezTo>
                  <a:cubicBezTo>
                    <a:pt x="81" y="272"/>
                    <a:pt x="81" y="272"/>
                    <a:pt x="81" y="272"/>
                  </a:cubicBezTo>
                  <a:cubicBezTo>
                    <a:pt x="80" y="271"/>
                    <a:pt x="80" y="270"/>
                    <a:pt x="81" y="270"/>
                  </a:cubicBezTo>
                  <a:cubicBezTo>
                    <a:pt x="81" y="270"/>
                    <a:pt x="81" y="270"/>
                    <a:pt x="81" y="270"/>
                  </a:cubicBezTo>
                  <a:cubicBezTo>
                    <a:pt x="81" y="269"/>
                    <a:pt x="81" y="269"/>
                    <a:pt x="81" y="269"/>
                  </a:cubicBezTo>
                  <a:cubicBezTo>
                    <a:pt x="81" y="269"/>
                    <a:pt x="81" y="269"/>
                    <a:pt x="80" y="268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0" y="268"/>
                    <a:pt x="79" y="268"/>
                    <a:pt x="79" y="268"/>
                  </a:cubicBezTo>
                  <a:cubicBezTo>
                    <a:pt x="78" y="268"/>
                    <a:pt x="77" y="267"/>
                    <a:pt x="77" y="267"/>
                  </a:cubicBezTo>
                  <a:cubicBezTo>
                    <a:pt x="76" y="266"/>
                    <a:pt x="75" y="266"/>
                    <a:pt x="75" y="266"/>
                  </a:cubicBezTo>
                  <a:cubicBezTo>
                    <a:pt x="74" y="266"/>
                    <a:pt x="74" y="266"/>
                    <a:pt x="73" y="267"/>
                  </a:cubicBezTo>
                  <a:cubicBezTo>
                    <a:pt x="72" y="268"/>
                    <a:pt x="72" y="269"/>
                    <a:pt x="70" y="269"/>
                  </a:cubicBezTo>
                  <a:cubicBezTo>
                    <a:pt x="68" y="269"/>
                    <a:pt x="67" y="268"/>
                    <a:pt x="66" y="267"/>
                  </a:cubicBezTo>
                  <a:cubicBezTo>
                    <a:pt x="66" y="267"/>
                    <a:pt x="65" y="266"/>
                    <a:pt x="65" y="266"/>
                  </a:cubicBezTo>
                  <a:cubicBezTo>
                    <a:pt x="65" y="266"/>
                    <a:pt x="65" y="266"/>
                    <a:pt x="65" y="266"/>
                  </a:cubicBezTo>
                  <a:cubicBezTo>
                    <a:pt x="65" y="266"/>
                    <a:pt x="65" y="267"/>
                    <a:pt x="65" y="267"/>
                  </a:cubicBezTo>
                  <a:cubicBezTo>
                    <a:pt x="64" y="267"/>
                    <a:pt x="64" y="268"/>
                    <a:pt x="64" y="268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1"/>
                    <a:pt x="61" y="271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8" y="270"/>
                    <a:pt x="58" y="270"/>
                    <a:pt x="58" y="270"/>
                  </a:cubicBezTo>
                  <a:cubicBezTo>
                    <a:pt x="58" y="266"/>
                    <a:pt x="58" y="262"/>
                    <a:pt x="58" y="257"/>
                  </a:cubicBezTo>
                  <a:cubicBezTo>
                    <a:pt x="59" y="254"/>
                    <a:pt x="59" y="251"/>
                    <a:pt x="59" y="247"/>
                  </a:cubicBezTo>
                  <a:cubicBezTo>
                    <a:pt x="59" y="246"/>
                    <a:pt x="59" y="244"/>
                    <a:pt x="58" y="243"/>
                  </a:cubicBezTo>
                  <a:cubicBezTo>
                    <a:pt x="58" y="243"/>
                    <a:pt x="58" y="243"/>
                    <a:pt x="56" y="244"/>
                  </a:cubicBezTo>
                  <a:cubicBezTo>
                    <a:pt x="56" y="244"/>
                    <a:pt x="56" y="244"/>
                    <a:pt x="56" y="244"/>
                  </a:cubicBezTo>
                  <a:cubicBezTo>
                    <a:pt x="56" y="244"/>
                    <a:pt x="55" y="244"/>
                    <a:pt x="55" y="245"/>
                  </a:cubicBezTo>
                  <a:cubicBezTo>
                    <a:pt x="54" y="246"/>
                    <a:pt x="53" y="246"/>
                    <a:pt x="51" y="247"/>
                  </a:cubicBezTo>
                  <a:cubicBezTo>
                    <a:pt x="50" y="247"/>
                    <a:pt x="48" y="247"/>
                    <a:pt x="47" y="244"/>
                  </a:cubicBezTo>
                  <a:cubicBezTo>
                    <a:pt x="47" y="244"/>
                    <a:pt x="47" y="244"/>
                    <a:pt x="47" y="244"/>
                  </a:cubicBezTo>
                  <a:cubicBezTo>
                    <a:pt x="46" y="244"/>
                    <a:pt x="47" y="244"/>
                    <a:pt x="46" y="244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3" y="245"/>
                    <a:pt x="42" y="244"/>
                  </a:cubicBezTo>
                  <a:cubicBezTo>
                    <a:pt x="42" y="244"/>
                    <a:pt x="41" y="244"/>
                    <a:pt x="41" y="244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3"/>
                    <a:pt x="40" y="243"/>
                    <a:pt x="40" y="243"/>
                  </a:cubicBezTo>
                  <a:cubicBezTo>
                    <a:pt x="39" y="242"/>
                    <a:pt x="39" y="241"/>
                    <a:pt x="39" y="239"/>
                  </a:cubicBezTo>
                  <a:cubicBezTo>
                    <a:pt x="39" y="239"/>
                    <a:pt x="39" y="239"/>
                    <a:pt x="39" y="238"/>
                  </a:cubicBezTo>
                  <a:cubicBezTo>
                    <a:pt x="39" y="238"/>
                    <a:pt x="38" y="238"/>
                    <a:pt x="38" y="238"/>
                  </a:cubicBezTo>
                  <a:cubicBezTo>
                    <a:pt x="36" y="239"/>
                    <a:pt x="34" y="238"/>
                    <a:pt x="34" y="237"/>
                  </a:cubicBezTo>
                  <a:cubicBezTo>
                    <a:pt x="33" y="234"/>
                    <a:pt x="36" y="232"/>
                    <a:pt x="37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41" y="228"/>
                    <a:pt x="43" y="226"/>
                    <a:pt x="42" y="223"/>
                  </a:cubicBezTo>
                  <a:cubicBezTo>
                    <a:pt x="42" y="222"/>
                    <a:pt x="42" y="222"/>
                    <a:pt x="42" y="221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42" y="219"/>
                    <a:pt x="42" y="218"/>
                    <a:pt x="41" y="217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0" y="216"/>
                    <a:pt x="40" y="217"/>
                    <a:pt x="39" y="218"/>
                  </a:cubicBezTo>
                  <a:cubicBezTo>
                    <a:pt x="38" y="220"/>
                    <a:pt x="37" y="222"/>
                    <a:pt x="33" y="221"/>
                  </a:cubicBezTo>
                  <a:cubicBezTo>
                    <a:pt x="32" y="221"/>
                    <a:pt x="31" y="221"/>
                    <a:pt x="29" y="221"/>
                  </a:cubicBezTo>
                  <a:cubicBezTo>
                    <a:pt x="28" y="222"/>
                    <a:pt x="26" y="222"/>
                    <a:pt x="25" y="222"/>
                  </a:cubicBezTo>
                  <a:cubicBezTo>
                    <a:pt x="25" y="222"/>
                    <a:pt x="25" y="222"/>
                    <a:pt x="25" y="222"/>
                  </a:cubicBezTo>
                  <a:cubicBezTo>
                    <a:pt x="22" y="224"/>
                    <a:pt x="20" y="223"/>
                    <a:pt x="19" y="222"/>
                  </a:cubicBezTo>
                  <a:cubicBezTo>
                    <a:pt x="18" y="221"/>
                    <a:pt x="17" y="219"/>
                    <a:pt x="17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6" y="217"/>
                    <a:pt x="16" y="217"/>
                    <a:pt x="16" y="216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6" y="215"/>
                    <a:pt x="16" y="214"/>
                    <a:pt x="15" y="214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5" y="214"/>
                    <a:pt x="14" y="214"/>
                    <a:pt x="14" y="214"/>
                  </a:cubicBezTo>
                  <a:cubicBezTo>
                    <a:pt x="12" y="214"/>
                    <a:pt x="10" y="214"/>
                    <a:pt x="10" y="211"/>
                  </a:cubicBezTo>
                  <a:cubicBezTo>
                    <a:pt x="10" y="209"/>
                    <a:pt x="11" y="207"/>
                    <a:pt x="12" y="206"/>
                  </a:cubicBezTo>
                  <a:cubicBezTo>
                    <a:pt x="12" y="205"/>
                    <a:pt x="12" y="205"/>
                    <a:pt x="13" y="205"/>
                  </a:cubicBezTo>
                  <a:cubicBezTo>
                    <a:pt x="13" y="205"/>
                    <a:pt x="13" y="205"/>
                    <a:pt x="13" y="205"/>
                  </a:cubicBezTo>
                  <a:cubicBezTo>
                    <a:pt x="13" y="204"/>
                    <a:pt x="13" y="204"/>
                    <a:pt x="12" y="203"/>
                  </a:cubicBezTo>
                  <a:cubicBezTo>
                    <a:pt x="12" y="203"/>
                    <a:pt x="12" y="203"/>
                    <a:pt x="12" y="202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1"/>
                    <a:pt x="12" y="200"/>
                    <a:pt x="12" y="200"/>
                  </a:cubicBezTo>
                  <a:cubicBezTo>
                    <a:pt x="12" y="199"/>
                    <a:pt x="12" y="198"/>
                    <a:pt x="12" y="198"/>
                  </a:cubicBezTo>
                  <a:cubicBezTo>
                    <a:pt x="12" y="198"/>
                    <a:pt x="11" y="197"/>
                    <a:pt x="11" y="197"/>
                  </a:cubicBezTo>
                  <a:cubicBezTo>
                    <a:pt x="11" y="196"/>
                    <a:pt x="10" y="195"/>
                    <a:pt x="10" y="194"/>
                  </a:cubicBezTo>
                  <a:cubicBezTo>
                    <a:pt x="10" y="193"/>
                    <a:pt x="10" y="191"/>
                    <a:pt x="12" y="191"/>
                  </a:cubicBezTo>
                  <a:cubicBezTo>
                    <a:pt x="13" y="191"/>
                    <a:pt x="13" y="191"/>
                    <a:pt x="14" y="191"/>
                  </a:cubicBezTo>
                  <a:cubicBezTo>
                    <a:pt x="14" y="190"/>
                    <a:pt x="13" y="190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3" y="187"/>
                    <a:pt x="12" y="186"/>
                    <a:pt x="11" y="185"/>
                  </a:cubicBezTo>
                  <a:cubicBezTo>
                    <a:pt x="11" y="184"/>
                    <a:pt x="9" y="183"/>
                    <a:pt x="8" y="183"/>
                  </a:cubicBezTo>
                  <a:cubicBezTo>
                    <a:pt x="7" y="183"/>
                    <a:pt x="6" y="183"/>
                    <a:pt x="5" y="182"/>
                  </a:cubicBezTo>
                  <a:cubicBezTo>
                    <a:pt x="3" y="182"/>
                    <a:pt x="2" y="181"/>
                    <a:pt x="1" y="180"/>
                  </a:cubicBezTo>
                  <a:cubicBezTo>
                    <a:pt x="0" y="179"/>
                    <a:pt x="0" y="178"/>
                    <a:pt x="0" y="177"/>
                  </a:cubicBezTo>
                  <a:cubicBezTo>
                    <a:pt x="1" y="175"/>
                    <a:pt x="1" y="174"/>
                    <a:pt x="2" y="174"/>
                  </a:cubicBezTo>
                  <a:cubicBezTo>
                    <a:pt x="3" y="172"/>
                    <a:pt x="5" y="171"/>
                    <a:pt x="7" y="170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69"/>
                    <a:pt x="11" y="169"/>
                    <a:pt x="13" y="168"/>
                  </a:cubicBezTo>
                  <a:cubicBezTo>
                    <a:pt x="14" y="167"/>
                    <a:pt x="16" y="167"/>
                    <a:pt x="17" y="167"/>
                  </a:cubicBezTo>
                  <a:cubicBezTo>
                    <a:pt x="18" y="167"/>
                    <a:pt x="19" y="167"/>
                    <a:pt x="21" y="168"/>
                  </a:cubicBezTo>
                  <a:cubicBezTo>
                    <a:pt x="22" y="168"/>
                    <a:pt x="23" y="168"/>
                    <a:pt x="25" y="168"/>
                  </a:cubicBezTo>
                  <a:cubicBezTo>
                    <a:pt x="25" y="167"/>
                    <a:pt x="26" y="167"/>
                    <a:pt x="26" y="167"/>
                  </a:cubicBezTo>
                  <a:cubicBezTo>
                    <a:pt x="29" y="166"/>
                    <a:pt x="30" y="167"/>
                    <a:pt x="32" y="168"/>
                  </a:cubicBezTo>
                  <a:cubicBezTo>
                    <a:pt x="32" y="168"/>
                    <a:pt x="33" y="169"/>
                    <a:pt x="34" y="169"/>
                  </a:cubicBezTo>
                  <a:cubicBezTo>
                    <a:pt x="35" y="169"/>
                    <a:pt x="36" y="169"/>
                    <a:pt x="37" y="168"/>
                  </a:cubicBezTo>
                  <a:cubicBezTo>
                    <a:pt x="38" y="168"/>
                    <a:pt x="39" y="168"/>
                    <a:pt x="40" y="168"/>
                  </a:cubicBezTo>
                  <a:cubicBezTo>
                    <a:pt x="43" y="167"/>
                    <a:pt x="46" y="169"/>
                    <a:pt x="47" y="171"/>
                  </a:cubicBezTo>
                  <a:cubicBezTo>
                    <a:pt x="48" y="171"/>
                    <a:pt x="49" y="171"/>
                    <a:pt x="50" y="170"/>
                  </a:cubicBezTo>
                  <a:cubicBezTo>
                    <a:pt x="51" y="170"/>
                    <a:pt x="52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8"/>
                    <a:pt x="54" y="168"/>
                    <a:pt x="55" y="167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6" y="166"/>
                    <a:pt x="57" y="165"/>
                    <a:pt x="57" y="164"/>
                  </a:cubicBezTo>
                  <a:cubicBezTo>
                    <a:pt x="58" y="163"/>
                    <a:pt x="59" y="162"/>
                    <a:pt x="59" y="161"/>
                  </a:cubicBezTo>
                  <a:cubicBezTo>
                    <a:pt x="59" y="160"/>
                    <a:pt x="60" y="160"/>
                    <a:pt x="60" y="158"/>
                  </a:cubicBezTo>
                  <a:cubicBezTo>
                    <a:pt x="60" y="154"/>
                    <a:pt x="61" y="153"/>
                    <a:pt x="64" y="152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66" y="152"/>
                    <a:pt x="66" y="150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5" y="147"/>
                    <a:pt x="64" y="145"/>
                    <a:pt x="64" y="145"/>
                  </a:cubicBezTo>
                  <a:cubicBezTo>
                    <a:pt x="63" y="144"/>
                    <a:pt x="63" y="143"/>
                    <a:pt x="62" y="143"/>
                  </a:cubicBezTo>
                  <a:cubicBezTo>
                    <a:pt x="62" y="143"/>
                    <a:pt x="62" y="143"/>
                    <a:pt x="61" y="143"/>
                  </a:cubicBezTo>
                  <a:cubicBezTo>
                    <a:pt x="60" y="143"/>
                    <a:pt x="60" y="143"/>
                    <a:pt x="59" y="142"/>
                  </a:cubicBezTo>
                  <a:cubicBezTo>
                    <a:pt x="59" y="142"/>
                    <a:pt x="59" y="142"/>
                    <a:pt x="59" y="142"/>
                  </a:cubicBezTo>
                  <a:cubicBezTo>
                    <a:pt x="58" y="142"/>
                    <a:pt x="58" y="142"/>
                    <a:pt x="57" y="141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6" y="140"/>
                    <a:pt x="56" y="140"/>
                  </a:cubicBezTo>
                  <a:cubicBezTo>
                    <a:pt x="55" y="138"/>
                    <a:pt x="55" y="137"/>
                    <a:pt x="55" y="135"/>
                  </a:cubicBezTo>
                  <a:cubicBezTo>
                    <a:pt x="55" y="134"/>
                    <a:pt x="56" y="132"/>
                    <a:pt x="57" y="131"/>
                  </a:cubicBezTo>
                  <a:cubicBezTo>
                    <a:pt x="58" y="130"/>
                    <a:pt x="59" y="129"/>
                    <a:pt x="61" y="128"/>
                  </a:cubicBezTo>
                  <a:cubicBezTo>
                    <a:pt x="62" y="128"/>
                    <a:pt x="63" y="127"/>
                    <a:pt x="63" y="127"/>
                  </a:cubicBezTo>
                  <a:cubicBezTo>
                    <a:pt x="64" y="126"/>
                    <a:pt x="64" y="126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3" y="122"/>
                    <a:pt x="63" y="121"/>
                    <a:pt x="63" y="120"/>
                  </a:cubicBezTo>
                  <a:cubicBezTo>
                    <a:pt x="63" y="119"/>
                    <a:pt x="63" y="119"/>
                    <a:pt x="62" y="118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2" y="117"/>
                    <a:pt x="61" y="116"/>
                    <a:pt x="61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1" y="116"/>
                    <a:pt x="60" y="116"/>
                    <a:pt x="60" y="116"/>
                  </a:cubicBezTo>
                  <a:cubicBezTo>
                    <a:pt x="60" y="116"/>
                    <a:pt x="59" y="116"/>
                    <a:pt x="58" y="115"/>
                  </a:cubicBezTo>
                  <a:cubicBezTo>
                    <a:pt x="57" y="115"/>
                    <a:pt x="56" y="114"/>
                    <a:pt x="56" y="113"/>
                  </a:cubicBezTo>
                  <a:cubicBezTo>
                    <a:pt x="56" y="112"/>
                    <a:pt x="56" y="112"/>
                    <a:pt x="55" y="112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2" y="110"/>
                    <a:pt x="51" y="110"/>
                    <a:pt x="52" y="105"/>
                  </a:cubicBezTo>
                  <a:cubicBezTo>
                    <a:pt x="53" y="103"/>
                    <a:pt x="54" y="102"/>
                    <a:pt x="55" y="102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8" y="100"/>
                    <a:pt x="58" y="98"/>
                    <a:pt x="59" y="97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5"/>
                    <a:pt x="60" y="92"/>
                    <a:pt x="60" y="91"/>
                  </a:cubicBezTo>
                  <a:cubicBezTo>
                    <a:pt x="60" y="90"/>
                    <a:pt x="60" y="89"/>
                    <a:pt x="59" y="89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6" y="85"/>
                    <a:pt x="57" y="84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2"/>
                    <a:pt x="57" y="81"/>
                    <a:pt x="57" y="80"/>
                  </a:cubicBezTo>
                  <a:cubicBezTo>
                    <a:pt x="56" y="80"/>
                    <a:pt x="57" y="79"/>
                    <a:pt x="57" y="78"/>
                  </a:cubicBezTo>
                  <a:cubicBezTo>
                    <a:pt x="56" y="78"/>
                    <a:pt x="56" y="78"/>
                    <a:pt x="55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2" y="75"/>
                    <a:pt x="52" y="75"/>
                    <a:pt x="51" y="74"/>
                  </a:cubicBezTo>
                  <a:cubicBezTo>
                    <a:pt x="51" y="73"/>
                    <a:pt x="50" y="72"/>
                    <a:pt x="50" y="71"/>
                  </a:cubicBezTo>
                  <a:cubicBezTo>
                    <a:pt x="50" y="71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9" y="69"/>
                    <a:pt x="49" y="69"/>
                  </a:cubicBezTo>
                  <a:cubicBezTo>
                    <a:pt x="47" y="68"/>
                    <a:pt x="46" y="68"/>
                    <a:pt x="46" y="65"/>
                  </a:cubicBezTo>
                  <a:cubicBezTo>
                    <a:pt x="46" y="62"/>
                    <a:pt x="47" y="62"/>
                    <a:pt x="50" y="61"/>
                  </a:cubicBezTo>
                  <a:cubicBezTo>
                    <a:pt x="50" y="61"/>
                    <a:pt x="50" y="60"/>
                    <a:pt x="49" y="60"/>
                  </a:cubicBezTo>
                  <a:cubicBezTo>
                    <a:pt x="49" y="59"/>
                    <a:pt x="49" y="57"/>
                    <a:pt x="50" y="56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3" y="54"/>
                    <a:pt x="54" y="55"/>
                    <a:pt x="55" y="56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1" y="53"/>
                    <a:pt x="61" y="53"/>
                    <a:pt x="62" y="53"/>
                  </a:cubicBezTo>
                  <a:cubicBezTo>
                    <a:pt x="62" y="52"/>
                    <a:pt x="63" y="52"/>
                    <a:pt x="64" y="52"/>
                  </a:cubicBezTo>
                  <a:cubicBezTo>
                    <a:pt x="65" y="52"/>
                    <a:pt x="66" y="52"/>
                    <a:pt x="67" y="53"/>
                  </a:cubicBezTo>
                  <a:cubicBezTo>
                    <a:pt x="67" y="53"/>
                    <a:pt x="68" y="53"/>
                    <a:pt x="69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7" y="51"/>
                    <a:pt x="67" y="51"/>
                    <a:pt x="67" y="50"/>
                  </a:cubicBezTo>
                  <a:cubicBezTo>
                    <a:pt x="66" y="47"/>
                    <a:pt x="68" y="45"/>
                    <a:pt x="69" y="44"/>
                  </a:cubicBezTo>
                  <a:cubicBezTo>
                    <a:pt x="70" y="44"/>
                    <a:pt x="70" y="43"/>
                    <a:pt x="70" y="43"/>
                  </a:cubicBezTo>
                  <a:cubicBezTo>
                    <a:pt x="71" y="42"/>
                    <a:pt x="71" y="42"/>
                    <a:pt x="70" y="41"/>
                  </a:cubicBezTo>
                  <a:cubicBezTo>
                    <a:pt x="70" y="40"/>
                    <a:pt x="70" y="40"/>
                    <a:pt x="70" y="39"/>
                  </a:cubicBezTo>
                  <a:cubicBezTo>
                    <a:pt x="70" y="39"/>
                    <a:pt x="70" y="38"/>
                    <a:pt x="70" y="37"/>
                  </a:cubicBezTo>
                  <a:cubicBezTo>
                    <a:pt x="70" y="37"/>
                    <a:pt x="70" y="36"/>
                    <a:pt x="71" y="36"/>
                  </a:cubicBezTo>
                  <a:cubicBezTo>
                    <a:pt x="71" y="35"/>
                    <a:pt x="72" y="34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3"/>
                    <a:pt x="73" y="33"/>
                    <a:pt x="73" y="32"/>
                  </a:cubicBezTo>
                  <a:cubicBezTo>
                    <a:pt x="73" y="32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29"/>
                    <a:pt x="72" y="28"/>
                    <a:pt x="72" y="27"/>
                  </a:cubicBezTo>
                  <a:close/>
                  <a:moveTo>
                    <a:pt x="16" y="193"/>
                  </a:moveTo>
                  <a:cubicBezTo>
                    <a:pt x="16" y="193"/>
                    <a:pt x="16" y="193"/>
                    <a:pt x="16" y="193"/>
                  </a:cubicBezTo>
                  <a:cubicBezTo>
                    <a:pt x="16" y="193"/>
                    <a:pt x="16" y="193"/>
                    <a:pt x="16" y="193"/>
                  </a:cubicBezTo>
                  <a:cubicBezTo>
                    <a:pt x="16" y="193"/>
                    <a:pt x="16" y="193"/>
                    <a:pt x="16" y="193"/>
                  </a:cubicBezTo>
                  <a:close/>
                  <a:moveTo>
                    <a:pt x="61" y="270"/>
                  </a:move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lose/>
                  <a:moveTo>
                    <a:pt x="121" y="237"/>
                  </a:moveTo>
                  <a:cubicBezTo>
                    <a:pt x="121" y="237"/>
                    <a:pt x="121" y="237"/>
                    <a:pt x="121" y="237"/>
                  </a:cubicBezTo>
                  <a:cubicBezTo>
                    <a:pt x="121" y="237"/>
                    <a:pt x="121" y="237"/>
                    <a:pt x="121" y="237"/>
                  </a:cubicBezTo>
                  <a:close/>
                  <a:moveTo>
                    <a:pt x="236" y="160"/>
                  </a:moveTo>
                  <a:cubicBezTo>
                    <a:pt x="236" y="160"/>
                    <a:pt x="236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lose/>
                  <a:moveTo>
                    <a:pt x="130" y="45"/>
                  </a:moveTo>
                  <a:cubicBezTo>
                    <a:pt x="130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5"/>
                  </a:cubicBez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6"/>
                  </a:cubicBezTo>
                  <a:cubicBezTo>
                    <a:pt x="126" y="15"/>
                    <a:pt x="126" y="15"/>
                    <a:pt x="126" y="15"/>
                  </a:cubicBezTo>
                  <a:close/>
                  <a:moveTo>
                    <a:pt x="123" y="5"/>
                  </a:moveTo>
                  <a:cubicBezTo>
                    <a:pt x="123" y="5"/>
                    <a:pt x="123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5"/>
                    <a:pt x="122" y="5"/>
                    <a:pt x="122" y="5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2" y="5"/>
                    <a:pt x="123" y="5"/>
                    <a:pt x="123" y="5"/>
                  </a:cubicBezTo>
                  <a:close/>
                  <a:moveTo>
                    <a:pt x="120" y="6"/>
                  </a:move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lose/>
                  <a:moveTo>
                    <a:pt x="119" y="9"/>
                  </a:moveTo>
                  <a:cubicBezTo>
                    <a:pt x="118" y="9"/>
                    <a:pt x="118" y="9"/>
                    <a:pt x="118" y="8"/>
                  </a:cubicBezTo>
                  <a:cubicBezTo>
                    <a:pt x="118" y="8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0"/>
                    <a:pt x="117" y="10"/>
                    <a:pt x="118" y="11"/>
                  </a:cubicBezTo>
                  <a:cubicBezTo>
                    <a:pt x="118" y="11"/>
                    <a:pt x="119" y="12"/>
                    <a:pt x="120" y="12"/>
                  </a:cubicBezTo>
                  <a:cubicBezTo>
                    <a:pt x="121" y="12"/>
                    <a:pt x="121" y="13"/>
                    <a:pt x="121" y="12"/>
                  </a:cubicBezTo>
                  <a:cubicBezTo>
                    <a:pt x="122" y="12"/>
                    <a:pt x="122" y="12"/>
                    <a:pt x="123" y="11"/>
                  </a:cubicBezTo>
                  <a:cubicBezTo>
                    <a:pt x="124" y="10"/>
                    <a:pt x="124" y="9"/>
                    <a:pt x="124" y="8"/>
                  </a:cubicBezTo>
                  <a:cubicBezTo>
                    <a:pt x="122" y="9"/>
                    <a:pt x="120" y="10"/>
                    <a:pt x="1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6E6A851E-0D0B-4D1F-BECA-F32777FA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992" y="2085248"/>
              <a:ext cx="1008922" cy="934790"/>
            </a:xfrm>
            <a:custGeom>
              <a:avLst/>
              <a:gdLst>
                <a:gd name="T0" fmla="*/ 18 w 279"/>
                <a:gd name="T1" fmla="*/ 142 h 258"/>
                <a:gd name="T2" fmla="*/ 33 w 279"/>
                <a:gd name="T3" fmla="*/ 151 h 258"/>
                <a:gd name="T4" fmla="*/ 29 w 279"/>
                <a:gd name="T5" fmla="*/ 170 h 258"/>
                <a:gd name="T6" fmla="*/ 29 w 279"/>
                <a:gd name="T7" fmla="*/ 180 h 258"/>
                <a:gd name="T8" fmla="*/ 36 w 279"/>
                <a:gd name="T9" fmla="*/ 189 h 258"/>
                <a:gd name="T10" fmla="*/ 51 w 279"/>
                <a:gd name="T11" fmla="*/ 193 h 258"/>
                <a:gd name="T12" fmla="*/ 61 w 279"/>
                <a:gd name="T13" fmla="*/ 203 h 258"/>
                <a:gd name="T14" fmla="*/ 70 w 279"/>
                <a:gd name="T15" fmla="*/ 207 h 258"/>
                <a:gd name="T16" fmla="*/ 70 w 279"/>
                <a:gd name="T17" fmla="*/ 222 h 258"/>
                <a:gd name="T18" fmla="*/ 64 w 279"/>
                <a:gd name="T19" fmla="*/ 237 h 258"/>
                <a:gd name="T20" fmla="*/ 67 w 279"/>
                <a:gd name="T21" fmla="*/ 252 h 258"/>
                <a:gd name="T22" fmla="*/ 85 w 279"/>
                <a:gd name="T23" fmla="*/ 258 h 258"/>
                <a:gd name="T24" fmla="*/ 105 w 279"/>
                <a:gd name="T25" fmla="*/ 251 h 258"/>
                <a:gd name="T26" fmla="*/ 116 w 279"/>
                <a:gd name="T27" fmla="*/ 255 h 258"/>
                <a:gd name="T28" fmla="*/ 128 w 279"/>
                <a:gd name="T29" fmla="*/ 252 h 258"/>
                <a:gd name="T30" fmla="*/ 144 w 279"/>
                <a:gd name="T31" fmla="*/ 250 h 258"/>
                <a:gd name="T32" fmla="*/ 151 w 279"/>
                <a:gd name="T33" fmla="*/ 243 h 258"/>
                <a:gd name="T34" fmla="*/ 166 w 279"/>
                <a:gd name="T35" fmla="*/ 237 h 258"/>
                <a:gd name="T36" fmla="*/ 175 w 279"/>
                <a:gd name="T37" fmla="*/ 234 h 258"/>
                <a:gd name="T38" fmla="*/ 179 w 279"/>
                <a:gd name="T39" fmla="*/ 219 h 258"/>
                <a:gd name="T40" fmla="*/ 179 w 279"/>
                <a:gd name="T41" fmla="*/ 201 h 258"/>
                <a:gd name="T42" fmla="*/ 195 w 279"/>
                <a:gd name="T43" fmla="*/ 184 h 258"/>
                <a:gd name="T44" fmla="*/ 211 w 279"/>
                <a:gd name="T45" fmla="*/ 170 h 258"/>
                <a:gd name="T46" fmla="*/ 219 w 279"/>
                <a:gd name="T47" fmla="*/ 152 h 258"/>
                <a:gd name="T48" fmla="*/ 228 w 279"/>
                <a:gd name="T49" fmla="*/ 141 h 258"/>
                <a:gd name="T50" fmla="*/ 250 w 279"/>
                <a:gd name="T51" fmla="*/ 140 h 258"/>
                <a:gd name="T52" fmla="*/ 242 w 279"/>
                <a:gd name="T53" fmla="*/ 130 h 258"/>
                <a:gd name="T54" fmla="*/ 250 w 279"/>
                <a:gd name="T55" fmla="*/ 115 h 258"/>
                <a:gd name="T56" fmla="*/ 253 w 279"/>
                <a:gd name="T57" fmla="*/ 98 h 258"/>
                <a:gd name="T58" fmla="*/ 253 w 279"/>
                <a:gd name="T59" fmla="*/ 76 h 258"/>
                <a:gd name="T60" fmla="*/ 256 w 279"/>
                <a:gd name="T61" fmla="*/ 47 h 258"/>
                <a:gd name="T62" fmla="*/ 269 w 279"/>
                <a:gd name="T63" fmla="*/ 35 h 258"/>
                <a:gd name="T64" fmla="*/ 240 w 279"/>
                <a:gd name="T65" fmla="*/ 23 h 258"/>
                <a:gd name="T66" fmla="*/ 229 w 279"/>
                <a:gd name="T67" fmla="*/ 14 h 258"/>
                <a:gd name="T68" fmla="*/ 214 w 279"/>
                <a:gd name="T69" fmla="*/ 9 h 258"/>
                <a:gd name="T70" fmla="*/ 201 w 279"/>
                <a:gd name="T71" fmla="*/ 4 h 258"/>
                <a:gd name="T72" fmla="*/ 194 w 279"/>
                <a:gd name="T73" fmla="*/ 15 h 258"/>
                <a:gd name="T74" fmla="*/ 185 w 279"/>
                <a:gd name="T75" fmla="*/ 18 h 258"/>
                <a:gd name="T76" fmla="*/ 155 w 279"/>
                <a:gd name="T77" fmla="*/ 34 h 258"/>
                <a:gd name="T78" fmla="*/ 146 w 279"/>
                <a:gd name="T79" fmla="*/ 39 h 258"/>
                <a:gd name="T80" fmla="*/ 125 w 279"/>
                <a:gd name="T81" fmla="*/ 50 h 258"/>
                <a:gd name="T82" fmla="*/ 100 w 279"/>
                <a:gd name="T83" fmla="*/ 60 h 258"/>
                <a:gd name="T84" fmla="*/ 83 w 279"/>
                <a:gd name="T85" fmla="*/ 66 h 258"/>
                <a:gd name="T86" fmla="*/ 68 w 279"/>
                <a:gd name="T87" fmla="*/ 73 h 258"/>
                <a:gd name="T88" fmla="*/ 42 w 279"/>
                <a:gd name="T89" fmla="*/ 86 h 258"/>
                <a:gd name="T90" fmla="*/ 15 w 279"/>
                <a:gd name="T91" fmla="*/ 91 h 258"/>
                <a:gd name="T92" fmla="*/ 2 w 279"/>
                <a:gd name="T93" fmla="*/ 110 h 258"/>
                <a:gd name="T94" fmla="*/ 6 w 279"/>
                <a:gd name="T95" fmla="*/ 13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9" h="258">
                  <a:moveTo>
                    <a:pt x="6" y="130"/>
                  </a:moveTo>
                  <a:cubicBezTo>
                    <a:pt x="7" y="132"/>
                    <a:pt x="7" y="133"/>
                    <a:pt x="8" y="134"/>
                  </a:cubicBezTo>
                  <a:cubicBezTo>
                    <a:pt x="9" y="136"/>
                    <a:pt x="10" y="137"/>
                    <a:pt x="11" y="138"/>
                  </a:cubicBezTo>
                  <a:cubicBezTo>
                    <a:pt x="13" y="140"/>
                    <a:pt x="17" y="139"/>
                    <a:pt x="18" y="142"/>
                  </a:cubicBezTo>
                  <a:cubicBezTo>
                    <a:pt x="19" y="144"/>
                    <a:pt x="17" y="148"/>
                    <a:pt x="19" y="151"/>
                  </a:cubicBezTo>
                  <a:cubicBezTo>
                    <a:pt x="20" y="153"/>
                    <a:pt x="24" y="150"/>
                    <a:pt x="26" y="150"/>
                  </a:cubicBezTo>
                  <a:cubicBezTo>
                    <a:pt x="27" y="149"/>
                    <a:pt x="28" y="150"/>
                    <a:pt x="30" y="150"/>
                  </a:cubicBezTo>
                  <a:cubicBezTo>
                    <a:pt x="31" y="150"/>
                    <a:pt x="33" y="150"/>
                    <a:pt x="33" y="151"/>
                  </a:cubicBezTo>
                  <a:cubicBezTo>
                    <a:pt x="33" y="153"/>
                    <a:pt x="31" y="155"/>
                    <a:pt x="31" y="156"/>
                  </a:cubicBezTo>
                  <a:cubicBezTo>
                    <a:pt x="30" y="158"/>
                    <a:pt x="31" y="159"/>
                    <a:pt x="31" y="160"/>
                  </a:cubicBezTo>
                  <a:cubicBezTo>
                    <a:pt x="31" y="164"/>
                    <a:pt x="30" y="168"/>
                    <a:pt x="33" y="170"/>
                  </a:cubicBezTo>
                  <a:cubicBezTo>
                    <a:pt x="32" y="172"/>
                    <a:pt x="31" y="170"/>
                    <a:pt x="29" y="170"/>
                  </a:cubicBezTo>
                  <a:cubicBezTo>
                    <a:pt x="29" y="170"/>
                    <a:pt x="28" y="172"/>
                    <a:pt x="27" y="172"/>
                  </a:cubicBezTo>
                  <a:cubicBezTo>
                    <a:pt x="26" y="173"/>
                    <a:pt x="21" y="173"/>
                    <a:pt x="24" y="176"/>
                  </a:cubicBezTo>
                  <a:cubicBezTo>
                    <a:pt x="25" y="176"/>
                    <a:pt x="26" y="176"/>
                    <a:pt x="27" y="177"/>
                  </a:cubicBezTo>
                  <a:cubicBezTo>
                    <a:pt x="28" y="178"/>
                    <a:pt x="28" y="179"/>
                    <a:pt x="29" y="180"/>
                  </a:cubicBezTo>
                  <a:cubicBezTo>
                    <a:pt x="29" y="181"/>
                    <a:pt x="29" y="182"/>
                    <a:pt x="31" y="183"/>
                  </a:cubicBezTo>
                  <a:cubicBezTo>
                    <a:pt x="32" y="183"/>
                    <a:pt x="32" y="183"/>
                    <a:pt x="33" y="185"/>
                  </a:cubicBezTo>
                  <a:cubicBezTo>
                    <a:pt x="33" y="185"/>
                    <a:pt x="34" y="185"/>
                    <a:pt x="34" y="185"/>
                  </a:cubicBezTo>
                  <a:cubicBezTo>
                    <a:pt x="34" y="187"/>
                    <a:pt x="34" y="189"/>
                    <a:pt x="36" y="189"/>
                  </a:cubicBezTo>
                  <a:cubicBezTo>
                    <a:pt x="38" y="189"/>
                    <a:pt x="39" y="188"/>
                    <a:pt x="41" y="189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3" y="190"/>
                    <a:pt x="45" y="190"/>
                    <a:pt x="47" y="190"/>
                  </a:cubicBezTo>
                  <a:cubicBezTo>
                    <a:pt x="50" y="189"/>
                    <a:pt x="52" y="190"/>
                    <a:pt x="51" y="193"/>
                  </a:cubicBezTo>
                  <a:cubicBezTo>
                    <a:pt x="46" y="194"/>
                    <a:pt x="49" y="201"/>
                    <a:pt x="51" y="203"/>
                  </a:cubicBezTo>
                  <a:cubicBezTo>
                    <a:pt x="52" y="205"/>
                    <a:pt x="54" y="206"/>
                    <a:pt x="56" y="205"/>
                  </a:cubicBezTo>
                  <a:cubicBezTo>
                    <a:pt x="57" y="204"/>
                    <a:pt x="57" y="203"/>
                    <a:pt x="58" y="203"/>
                  </a:cubicBezTo>
                  <a:cubicBezTo>
                    <a:pt x="59" y="203"/>
                    <a:pt x="60" y="203"/>
                    <a:pt x="61" y="203"/>
                  </a:cubicBezTo>
                  <a:cubicBezTo>
                    <a:pt x="62" y="205"/>
                    <a:pt x="62" y="205"/>
                    <a:pt x="62" y="206"/>
                  </a:cubicBezTo>
                  <a:cubicBezTo>
                    <a:pt x="62" y="208"/>
                    <a:pt x="62" y="209"/>
                    <a:pt x="62" y="209"/>
                  </a:cubicBezTo>
                  <a:cubicBezTo>
                    <a:pt x="63" y="210"/>
                    <a:pt x="65" y="211"/>
                    <a:pt x="67" y="210"/>
                  </a:cubicBezTo>
                  <a:cubicBezTo>
                    <a:pt x="68" y="210"/>
                    <a:pt x="69" y="208"/>
                    <a:pt x="70" y="207"/>
                  </a:cubicBezTo>
                  <a:cubicBezTo>
                    <a:pt x="72" y="208"/>
                    <a:pt x="70" y="210"/>
                    <a:pt x="70" y="211"/>
                  </a:cubicBezTo>
                  <a:cubicBezTo>
                    <a:pt x="70" y="213"/>
                    <a:pt x="71" y="214"/>
                    <a:pt x="71" y="216"/>
                  </a:cubicBezTo>
                  <a:cubicBezTo>
                    <a:pt x="69" y="216"/>
                    <a:pt x="66" y="216"/>
                    <a:pt x="67" y="219"/>
                  </a:cubicBezTo>
                  <a:cubicBezTo>
                    <a:pt x="68" y="219"/>
                    <a:pt x="70" y="221"/>
                    <a:pt x="70" y="222"/>
                  </a:cubicBezTo>
                  <a:cubicBezTo>
                    <a:pt x="71" y="224"/>
                    <a:pt x="69" y="225"/>
                    <a:pt x="68" y="226"/>
                  </a:cubicBezTo>
                  <a:cubicBezTo>
                    <a:pt x="67" y="228"/>
                    <a:pt x="66" y="229"/>
                    <a:pt x="66" y="231"/>
                  </a:cubicBezTo>
                  <a:cubicBezTo>
                    <a:pt x="67" y="233"/>
                    <a:pt x="69" y="234"/>
                    <a:pt x="69" y="235"/>
                  </a:cubicBezTo>
                  <a:cubicBezTo>
                    <a:pt x="67" y="236"/>
                    <a:pt x="65" y="235"/>
                    <a:pt x="64" y="237"/>
                  </a:cubicBezTo>
                  <a:cubicBezTo>
                    <a:pt x="63" y="239"/>
                    <a:pt x="65" y="241"/>
                    <a:pt x="66" y="242"/>
                  </a:cubicBezTo>
                  <a:cubicBezTo>
                    <a:pt x="68" y="244"/>
                    <a:pt x="65" y="243"/>
                    <a:pt x="65" y="245"/>
                  </a:cubicBezTo>
                  <a:cubicBezTo>
                    <a:pt x="65" y="246"/>
                    <a:pt x="67" y="248"/>
                    <a:pt x="68" y="249"/>
                  </a:cubicBezTo>
                  <a:cubicBezTo>
                    <a:pt x="69" y="251"/>
                    <a:pt x="68" y="251"/>
                    <a:pt x="67" y="252"/>
                  </a:cubicBezTo>
                  <a:cubicBezTo>
                    <a:pt x="67" y="253"/>
                    <a:pt x="67" y="256"/>
                    <a:pt x="67" y="257"/>
                  </a:cubicBezTo>
                  <a:cubicBezTo>
                    <a:pt x="69" y="258"/>
                    <a:pt x="71" y="256"/>
                    <a:pt x="73" y="256"/>
                  </a:cubicBezTo>
                  <a:cubicBezTo>
                    <a:pt x="75" y="256"/>
                    <a:pt x="78" y="256"/>
                    <a:pt x="81" y="257"/>
                  </a:cubicBezTo>
                  <a:cubicBezTo>
                    <a:pt x="82" y="257"/>
                    <a:pt x="83" y="258"/>
                    <a:pt x="85" y="258"/>
                  </a:cubicBezTo>
                  <a:cubicBezTo>
                    <a:pt x="86" y="258"/>
                    <a:pt x="87" y="257"/>
                    <a:pt x="88" y="257"/>
                  </a:cubicBezTo>
                  <a:cubicBezTo>
                    <a:pt x="91" y="257"/>
                    <a:pt x="93" y="257"/>
                    <a:pt x="95" y="256"/>
                  </a:cubicBezTo>
                  <a:cubicBezTo>
                    <a:pt x="98" y="254"/>
                    <a:pt x="100" y="255"/>
                    <a:pt x="102" y="253"/>
                  </a:cubicBezTo>
                  <a:cubicBezTo>
                    <a:pt x="103" y="251"/>
                    <a:pt x="103" y="251"/>
                    <a:pt x="105" y="251"/>
                  </a:cubicBezTo>
                  <a:cubicBezTo>
                    <a:pt x="106" y="251"/>
                    <a:pt x="107" y="251"/>
                    <a:pt x="108" y="252"/>
                  </a:cubicBezTo>
                  <a:cubicBezTo>
                    <a:pt x="109" y="254"/>
                    <a:pt x="108" y="254"/>
                    <a:pt x="110" y="254"/>
                  </a:cubicBezTo>
                  <a:cubicBezTo>
                    <a:pt x="111" y="254"/>
                    <a:pt x="112" y="253"/>
                    <a:pt x="113" y="253"/>
                  </a:cubicBezTo>
                  <a:cubicBezTo>
                    <a:pt x="115" y="253"/>
                    <a:pt x="115" y="254"/>
                    <a:pt x="116" y="255"/>
                  </a:cubicBezTo>
                  <a:cubicBezTo>
                    <a:pt x="117" y="256"/>
                    <a:pt x="119" y="256"/>
                    <a:pt x="120" y="256"/>
                  </a:cubicBezTo>
                  <a:cubicBezTo>
                    <a:pt x="122" y="255"/>
                    <a:pt x="123" y="255"/>
                    <a:pt x="124" y="254"/>
                  </a:cubicBezTo>
                  <a:cubicBezTo>
                    <a:pt x="125" y="253"/>
                    <a:pt x="125" y="253"/>
                    <a:pt x="126" y="253"/>
                  </a:cubicBezTo>
                  <a:cubicBezTo>
                    <a:pt x="127" y="252"/>
                    <a:pt x="127" y="252"/>
                    <a:pt x="128" y="252"/>
                  </a:cubicBezTo>
                  <a:cubicBezTo>
                    <a:pt x="129" y="252"/>
                    <a:pt x="131" y="252"/>
                    <a:pt x="132" y="251"/>
                  </a:cubicBezTo>
                  <a:cubicBezTo>
                    <a:pt x="133" y="251"/>
                    <a:pt x="135" y="250"/>
                    <a:pt x="136" y="250"/>
                  </a:cubicBezTo>
                  <a:cubicBezTo>
                    <a:pt x="136" y="251"/>
                    <a:pt x="136" y="252"/>
                    <a:pt x="136" y="253"/>
                  </a:cubicBezTo>
                  <a:cubicBezTo>
                    <a:pt x="140" y="254"/>
                    <a:pt x="140" y="250"/>
                    <a:pt x="144" y="250"/>
                  </a:cubicBezTo>
                  <a:cubicBezTo>
                    <a:pt x="146" y="250"/>
                    <a:pt x="147" y="252"/>
                    <a:pt x="149" y="250"/>
                  </a:cubicBezTo>
                  <a:cubicBezTo>
                    <a:pt x="149" y="249"/>
                    <a:pt x="149" y="249"/>
                    <a:pt x="150" y="248"/>
                  </a:cubicBezTo>
                  <a:cubicBezTo>
                    <a:pt x="151" y="248"/>
                    <a:pt x="152" y="248"/>
                    <a:pt x="152" y="248"/>
                  </a:cubicBezTo>
                  <a:cubicBezTo>
                    <a:pt x="156" y="247"/>
                    <a:pt x="153" y="244"/>
                    <a:pt x="151" y="243"/>
                  </a:cubicBezTo>
                  <a:cubicBezTo>
                    <a:pt x="149" y="240"/>
                    <a:pt x="152" y="237"/>
                    <a:pt x="155" y="237"/>
                  </a:cubicBezTo>
                  <a:cubicBezTo>
                    <a:pt x="155" y="240"/>
                    <a:pt x="158" y="243"/>
                    <a:pt x="160" y="242"/>
                  </a:cubicBezTo>
                  <a:cubicBezTo>
                    <a:pt x="161" y="241"/>
                    <a:pt x="162" y="240"/>
                    <a:pt x="163" y="239"/>
                  </a:cubicBezTo>
                  <a:cubicBezTo>
                    <a:pt x="163" y="239"/>
                    <a:pt x="166" y="237"/>
                    <a:pt x="166" y="237"/>
                  </a:cubicBezTo>
                  <a:cubicBezTo>
                    <a:pt x="166" y="236"/>
                    <a:pt x="164" y="235"/>
                    <a:pt x="165" y="234"/>
                  </a:cubicBezTo>
                  <a:cubicBezTo>
                    <a:pt x="165" y="232"/>
                    <a:pt x="167" y="232"/>
                    <a:pt x="168" y="233"/>
                  </a:cubicBezTo>
                  <a:cubicBezTo>
                    <a:pt x="170" y="235"/>
                    <a:pt x="170" y="239"/>
                    <a:pt x="173" y="238"/>
                  </a:cubicBezTo>
                  <a:cubicBezTo>
                    <a:pt x="174" y="236"/>
                    <a:pt x="175" y="235"/>
                    <a:pt x="175" y="234"/>
                  </a:cubicBezTo>
                  <a:cubicBezTo>
                    <a:pt x="176" y="234"/>
                    <a:pt x="180" y="234"/>
                    <a:pt x="180" y="232"/>
                  </a:cubicBezTo>
                  <a:cubicBezTo>
                    <a:pt x="179" y="230"/>
                    <a:pt x="176" y="230"/>
                    <a:pt x="176" y="227"/>
                  </a:cubicBezTo>
                  <a:cubicBezTo>
                    <a:pt x="175" y="224"/>
                    <a:pt x="177" y="224"/>
                    <a:pt x="179" y="223"/>
                  </a:cubicBezTo>
                  <a:cubicBezTo>
                    <a:pt x="182" y="222"/>
                    <a:pt x="180" y="221"/>
                    <a:pt x="179" y="219"/>
                  </a:cubicBezTo>
                  <a:cubicBezTo>
                    <a:pt x="179" y="217"/>
                    <a:pt x="180" y="215"/>
                    <a:pt x="178" y="213"/>
                  </a:cubicBezTo>
                  <a:cubicBezTo>
                    <a:pt x="177" y="212"/>
                    <a:pt x="175" y="211"/>
                    <a:pt x="176" y="209"/>
                  </a:cubicBezTo>
                  <a:cubicBezTo>
                    <a:pt x="176" y="206"/>
                    <a:pt x="178" y="207"/>
                    <a:pt x="177" y="204"/>
                  </a:cubicBezTo>
                  <a:cubicBezTo>
                    <a:pt x="175" y="201"/>
                    <a:pt x="177" y="202"/>
                    <a:pt x="179" y="201"/>
                  </a:cubicBezTo>
                  <a:cubicBezTo>
                    <a:pt x="182" y="198"/>
                    <a:pt x="178" y="192"/>
                    <a:pt x="180" y="190"/>
                  </a:cubicBezTo>
                  <a:cubicBezTo>
                    <a:pt x="181" y="189"/>
                    <a:pt x="183" y="188"/>
                    <a:pt x="185" y="187"/>
                  </a:cubicBezTo>
                  <a:cubicBezTo>
                    <a:pt x="186" y="186"/>
                    <a:pt x="187" y="185"/>
                    <a:pt x="189" y="184"/>
                  </a:cubicBezTo>
                  <a:cubicBezTo>
                    <a:pt x="191" y="184"/>
                    <a:pt x="193" y="185"/>
                    <a:pt x="195" y="184"/>
                  </a:cubicBezTo>
                  <a:cubicBezTo>
                    <a:pt x="197" y="184"/>
                    <a:pt x="199" y="184"/>
                    <a:pt x="201" y="184"/>
                  </a:cubicBezTo>
                  <a:cubicBezTo>
                    <a:pt x="204" y="183"/>
                    <a:pt x="204" y="182"/>
                    <a:pt x="204" y="180"/>
                  </a:cubicBezTo>
                  <a:cubicBezTo>
                    <a:pt x="205" y="177"/>
                    <a:pt x="207" y="178"/>
                    <a:pt x="208" y="176"/>
                  </a:cubicBezTo>
                  <a:cubicBezTo>
                    <a:pt x="210" y="175"/>
                    <a:pt x="210" y="172"/>
                    <a:pt x="211" y="170"/>
                  </a:cubicBezTo>
                  <a:cubicBezTo>
                    <a:pt x="212" y="168"/>
                    <a:pt x="212" y="166"/>
                    <a:pt x="213" y="164"/>
                  </a:cubicBezTo>
                  <a:cubicBezTo>
                    <a:pt x="214" y="162"/>
                    <a:pt x="216" y="161"/>
                    <a:pt x="217" y="159"/>
                  </a:cubicBezTo>
                  <a:cubicBezTo>
                    <a:pt x="218" y="157"/>
                    <a:pt x="217" y="154"/>
                    <a:pt x="218" y="152"/>
                  </a:cubicBezTo>
                  <a:cubicBezTo>
                    <a:pt x="218" y="152"/>
                    <a:pt x="218" y="152"/>
                    <a:pt x="219" y="152"/>
                  </a:cubicBezTo>
                  <a:cubicBezTo>
                    <a:pt x="219" y="151"/>
                    <a:pt x="220" y="151"/>
                    <a:pt x="221" y="151"/>
                  </a:cubicBezTo>
                  <a:cubicBezTo>
                    <a:pt x="222" y="150"/>
                    <a:pt x="222" y="149"/>
                    <a:pt x="222" y="148"/>
                  </a:cubicBezTo>
                  <a:cubicBezTo>
                    <a:pt x="222" y="146"/>
                    <a:pt x="222" y="144"/>
                    <a:pt x="224" y="143"/>
                  </a:cubicBezTo>
                  <a:cubicBezTo>
                    <a:pt x="225" y="142"/>
                    <a:pt x="227" y="142"/>
                    <a:pt x="228" y="141"/>
                  </a:cubicBezTo>
                  <a:cubicBezTo>
                    <a:pt x="230" y="140"/>
                    <a:pt x="230" y="138"/>
                    <a:pt x="232" y="137"/>
                  </a:cubicBezTo>
                  <a:cubicBezTo>
                    <a:pt x="234" y="136"/>
                    <a:pt x="237" y="136"/>
                    <a:pt x="239" y="136"/>
                  </a:cubicBezTo>
                  <a:cubicBezTo>
                    <a:pt x="241" y="137"/>
                    <a:pt x="242" y="138"/>
                    <a:pt x="243" y="139"/>
                  </a:cubicBezTo>
                  <a:cubicBezTo>
                    <a:pt x="245" y="140"/>
                    <a:pt x="248" y="141"/>
                    <a:pt x="250" y="140"/>
                  </a:cubicBezTo>
                  <a:cubicBezTo>
                    <a:pt x="251" y="140"/>
                    <a:pt x="252" y="139"/>
                    <a:pt x="252" y="137"/>
                  </a:cubicBezTo>
                  <a:cubicBezTo>
                    <a:pt x="252" y="135"/>
                    <a:pt x="250" y="137"/>
                    <a:pt x="248" y="136"/>
                  </a:cubicBezTo>
                  <a:cubicBezTo>
                    <a:pt x="247" y="135"/>
                    <a:pt x="247" y="133"/>
                    <a:pt x="246" y="132"/>
                  </a:cubicBezTo>
                  <a:cubicBezTo>
                    <a:pt x="245" y="132"/>
                    <a:pt x="243" y="131"/>
                    <a:pt x="242" y="130"/>
                  </a:cubicBezTo>
                  <a:cubicBezTo>
                    <a:pt x="241" y="128"/>
                    <a:pt x="241" y="126"/>
                    <a:pt x="243" y="126"/>
                  </a:cubicBezTo>
                  <a:cubicBezTo>
                    <a:pt x="245" y="125"/>
                    <a:pt x="246" y="126"/>
                    <a:pt x="248" y="126"/>
                  </a:cubicBezTo>
                  <a:cubicBezTo>
                    <a:pt x="249" y="127"/>
                    <a:pt x="251" y="128"/>
                    <a:pt x="252" y="126"/>
                  </a:cubicBezTo>
                  <a:cubicBezTo>
                    <a:pt x="253" y="122"/>
                    <a:pt x="248" y="118"/>
                    <a:pt x="250" y="115"/>
                  </a:cubicBezTo>
                  <a:cubicBezTo>
                    <a:pt x="252" y="112"/>
                    <a:pt x="254" y="114"/>
                    <a:pt x="256" y="113"/>
                  </a:cubicBezTo>
                  <a:cubicBezTo>
                    <a:pt x="258" y="111"/>
                    <a:pt x="256" y="110"/>
                    <a:pt x="256" y="108"/>
                  </a:cubicBezTo>
                  <a:cubicBezTo>
                    <a:pt x="255" y="105"/>
                    <a:pt x="262" y="104"/>
                    <a:pt x="258" y="101"/>
                  </a:cubicBezTo>
                  <a:cubicBezTo>
                    <a:pt x="256" y="100"/>
                    <a:pt x="254" y="99"/>
                    <a:pt x="253" y="98"/>
                  </a:cubicBezTo>
                  <a:cubicBezTo>
                    <a:pt x="251" y="96"/>
                    <a:pt x="253" y="96"/>
                    <a:pt x="254" y="95"/>
                  </a:cubicBezTo>
                  <a:cubicBezTo>
                    <a:pt x="256" y="95"/>
                    <a:pt x="257" y="94"/>
                    <a:pt x="256" y="92"/>
                  </a:cubicBezTo>
                  <a:cubicBezTo>
                    <a:pt x="255" y="90"/>
                    <a:pt x="255" y="89"/>
                    <a:pt x="256" y="87"/>
                  </a:cubicBezTo>
                  <a:cubicBezTo>
                    <a:pt x="257" y="83"/>
                    <a:pt x="257" y="79"/>
                    <a:pt x="253" y="76"/>
                  </a:cubicBezTo>
                  <a:cubicBezTo>
                    <a:pt x="250" y="75"/>
                    <a:pt x="241" y="71"/>
                    <a:pt x="244" y="66"/>
                  </a:cubicBezTo>
                  <a:cubicBezTo>
                    <a:pt x="245" y="65"/>
                    <a:pt x="246" y="65"/>
                    <a:pt x="246" y="64"/>
                  </a:cubicBezTo>
                  <a:cubicBezTo>
                    <a:pt x="247" y="61"/>
                    <a:pt x="244" y="58"/>
                    <a:pt x="249" y="57"/>
                  </a:cubicBezTo>
                  <a:cubicBezTo>
                    <a:pt x="250" y="53"/>
                    <a:pt x="253" y="50"/>
                    <a:pt x="256" y="47"/>
                  </a:cubicBezTo>
                  <a:cubicBezTo>
                    <a:pt x="259" y="44"/>
                    <a:pt x="263" y="45"/>
                    <a:pt x="267" y="44"/>
                  </a:cubicBezTo>
                  <a:cubicBezTo>
                    <a:pt x="269" y="43"/>
                    <a:pt x="276" y="42"/>
                    <a:pt x="277" y="39"/>
                  </a:cubicBezTo>
                  <a:cubicBezTo>
                    <a:pt x="279" y="35"/>
                    <a:pt x="272" y="35"/>
                    <a:pt x="269" y="34"/>
                  </a:cubicBezTo>
                  <a:cubicBezTo>
                    <a:pt x="269" y="34"/>
                    <a:pt x="269" y="35"/>
                    <a:pt x="269" y="35"/>
                  </a:cubicBezTo>
                  <a:cubicBezTo>
                    <a:pt x="267" y="37"/>
                    <a:pt x="262" y="38"/>
                    <a:pt x="260" y="36"/>
                  </a:cubicBezTo>
                  <a:cubicBezTo>
                    <a:pt x="258" y="34"/>
                    <a:pt x="257" y="31"/>
                    <a:pt x="255" y="30"/>
                  </a:cubicBezTo>
                  <a:cubicBezTo>
                    <a:pt x="252" y="28"/>
                    <a:pt x="250" y="27"/>
                    <a:pt x="247" y="28"/>
                  </a:cubicBezTo>
                  <a:cubicBezTo>
                    <a:pt x="245" y="28"/>
                    <a:pt x="239" y="27"/>
                    <a:pt x="240" y="23"/>
                  </a:cubicBezTo>
                  <a:cubicBezTo>
                    <a:pt x="240" y="20"/>
                    <a:pt x="244" y="20"/>
                    <a:pt x="245" y="16"/>
                  </a:cubicBezTo>
                  <a:cubicBezTo>
                    <a:pt x="243" y="15"/>
                    <a:pt x="241" y="16"/>
                    <a:pt x="239" y="16"/>
                  </a:cubicBezTo>
                  <a:cubicBezTo>
                    <a:pt x="238" y="16"/>
                    <a:pt x="236" y="15"/>
                    <a:pt x="234" y="15"/>
                  </a:cubicBezTo>
                  <a:cubicBezTo>
                    <a:pt x="233" y="14"/>
                    <a:pt x="231" y="14"/>
                    <a:pt x="229" y="14"/>
                  </a:cubicBezTo>
                  <a:cubicBezTo>
                    <a:pt x="227" y="14"/>
                    <a:pt x="224" y="14"/>
                    <a:pt x="222" y="14"/>
                  </a:cubicBezTo>
                  <a:cubicBezTo>
                    <a:pt x="222" y="12"/>
                    <a:pt x="222" y="11"/>
                    <a:pt x="221" y="10"/>
                  </a:cubicBezTo>
                  <a:cubicBezTo>
                    <a:pt x="221" y="9"/>
                    <a:pt x="219" y="7"/>
                    <a:pt x="218" y="7"/>
                  </a:cubicBezTo>
                  <a:cubicBezTo>
                    <a:pt x="216" y="7"/>
                    <a:pt x="216" y="10"/>
                    <a:pt x="214" y="9"/>
                  </a:cubicBezTo>
                  <a:cubicBezTo>
                    <a:pt x="213" y="9"/>
                    <a:pt x="213" y="8"/>
                    <a:pt x="212" y="8"/>
                  </a:cubicBezTo>
                  <a:cubicBezTo>
                    <a:pt x="211" y="7"/>
                    <a:pt x="210" y="7"/>
                    <a:pt x="209" y="7"/>
                  </a:cubicBezTo>
                  <a:cubicBezTo>
                    <a:pt x="207" y="7"/>
                    <a:pt x="206" y="7"/>
                    <a:pt x="204" y="6"/>
                  </a:cubicBezTo>
                  <a:cubicBezTo>
                    <a:pt x="203" y="6"/>
                    <a:pt x="202" y="5"/>
                    <a:pt x="201" y="4"/>
                  </a:cubicBezTo>
                  <a:cubicBezTo>
                    <a:pt x="199" y="2"/>
                    <a:pt x="198" y="0"/>
                    <a:pt x="194" y="0"/>
                  </a:cubicBezTo>
                  <a:cubicBezTo>
                    <a:pt x="194" y="2"/>
                    <a:pt x="196" y="5"/>
                    <a:pt x="197" y="5"/>
                  </a:cubicBezTo>
                  <a:cubicBezTo>
                    <a:pt x="198" y="8"/>
                    <a:pt x="197" y="8"/>
                    <a:pt x="195" y="10"/>
                  </a:cubicBezTo>
                  <a:cubicBezTo>
                    <a:pt x="194" y="12"/>
                    <a:pt x="194" y="13"/>
                    <a:pt x="194" y="15"/>
                  </a:cubicBezTo>
                  <a:cubicBezTo>
                    <a:pt x="192" y="15"/>
                    <a:pt x="192" y="14"/>
                    <a:pt x="191" y="14"/>
                  </a:cubicBezTo>
                  <a:cubicBezTo>
                    <a:pt x="190" y="14"/>
                    <a:pt x="190" y="14"/>
                    <a:pt x="189" y="14"/>
                  </a:cubicBezTo>
                  <a:cubicBezTo>
                    <a:pt x="188" y="15"/>
                    <a:pt x="186" y="17"/>
                    <a:pt x="185" y="17"/>
                  </a:cubicBezTo>
                  <a:cubicBezTo>
                    <a:pt x="185" y="17"/>
                    <a:pt x="185" y="18"/>
                    <a:pt x="185" y="18"/>
                  </a:cubicBezTo>
                  <a:cubicBezTo>
                    <a:pt x="180" y="20"/>
                    <a:pt x="178" y="26"/>
                    <a:pt x="173" y="27"/>
                  </a:cubicBezTo>
                  <a:cubicBezTo>
                    <a:pt x="171" y="28"/>
                    <a:pt x="169" y="29"/>
                    <a:pt x="166" y="29"/>
                  </a:cubicBezTo>
                  <a:cubicBezTo>
                    <a:pt x="164" y="30"/>
                    <a:pt x="163" y="32"/>
                    <a:pt x="160" y="32"/>
                  </a:cubicBezTo>
                  <a:cubicBezTo>
                    <a:pt x="159" y="33"/>
                    <a:pt x="156" y="32"/>
                    <a:pt x="155" y="34"/>
                  </a:cubicBezTo>
                  <a:cubicBezTo>
                    <a:pt x="153" y="36"/>
                    <a:pt x="155" y="39"/>
                    <a:pt x="156" y="41"/>
                  </a:cubicBezTo>
                  <a:cubicBezTo>
                    <a:pt x="157" y="43"/>
                    <a:pt x="158" y="46"/>
                    <a:pt x="155" y="46"/>
                  </a:cubicBezTo>
                  <a:cubicBezTo>
                    <a:pt x="153" y="46"/>
                    <a:pt x="150" y="45"/>
                    <a:pt x="149" y="44"/>
                  </a:cubicBezTo>
                  <a:cubicBezTo>
                    <a:pt x="147" y="42"/>
                    <a:pt x="149" y="39"/>
                    <a:pt x="146" y="39"/>
                  </a:cubicBezTo>
                  <a:cubicBezTo>
                    <a:pt x="144" y="38"/>
                    <a:pt x="142" y="40"/>
                    <a:pt x="141" y="42"/>
                  </a:cubicBezTo>
                  <a:cubicBezTo>
                    <a:pt x="139" y="42"/>
                    <a:pt x="138" y="45"/>
                    <a:pt x="137" y="46"/>
                  </a:cubicBezTo>
                  <a:cubicBezTo>
                    <a:pt x="135" y="49"/>
                    <a:pt x="133" y="48"/>
                    <a:pt x="130" y="48"/>
                  </a:cubicBezTo>
                  <a:cubicBezTo>
                    <a:pt x="127" y="47"/>
                    <a:pt x="125" y="47"/>
                    <a:pt x="125" y="50"/>
                  </a:cubicBezTo>
                  <a:cubicBezTo>
                    <a:pt x="124" y="53"/>
                    <a:pt x="124" y="55"/>
                    <a:pt x="123" y="57"/>
                  </a:cubicBezTo>
                  <a:cubicBezTo>
                    <a:pt x="120" y="61"/>
                    <a:pt x="114" y="60"/>
                    <a:pt x="111" y="60"/>
                  </a:cubicBezTo>
                  <a:cubicBezTo>
                    <a:pt x="108" y="60"/>
                    <a:pt x="106" y="60"/>
                    <a:pt x="103" y="60"/>
                  </a:cubicBezTo>
                  <a:cubicBezTo>
                    <a:pt x="103" y="60"/>
                    <a:pt x="101" y="60"/>
                    <a:pt x="100" y="60"/>
                  </a:cubicBezTo>
                  <a:cubicBezTo>
                    <a:pt x="99" y="59"/>
                    <a:pt x="99" y="58"/>
                    <a:pt x="99" y="58"/>
                  </a:cubicBezTo>
                  <a:cubicBezTo>
                    <a:pt x="97" y="57"/>
                    <a:pt x="94" y="59"/>
                    <a:pt x="93" y="60"/>
                  </a:cubicBezTo>
                  <a:cubicBezTo>
                    <a:pt x="91" y="61"/>
                    <a:pt x="90" y="61"/>
                    <a:pt x="88" y="62"/>
                  </a:cubicBezTo>
                  <a:cubicBezTo>
                    <a:pt x="86" y="63"/>
                    <a:pt x="84" y="64"/>
                    <a:pt x="83" y="66"/>
                  </a:cubicBezTo>
                  <a:cubicBezTo>
                    <a:pt x="82" y="67"/>
                    <a:pt x="81" y="69"/>
                    <a:pt x="79" y="70"/>
                  </a:cubicBezTo>
                  <a:cubicBezTo>
                    <a:pt x="78" y="71"/>
                    <a:pt x="77" y="71"/>
                    <a:pt x="76" y="71"/>
                  </a:cubicBezTo>
                  <a:cubicBezTo>
                    <a:pt x="75" y="71"/>
                    <a:pt x="75" y="71"/>
                    <a:pt x="74" y="71"/>
                  </a:cubicBezTo>
                  <a:cubicBezTo>
                    <a:pt x="72" y="72"/>
                    <a:pt x="70" y="72"/>
                    <a:pt x="68" y="73"/>
                  </a:cubicBezTo>
                  <a:cubicBezTo>
                    <a:pt x="63" y="73"/>
                    <a:pt x="60" y="76"/>
                    <a:pt x="56" y="79"/>
                  </a:cubicBezTo>
                  <a:cubicBezTo>
                    <a:pt x="54" y="80"/>
                    <a:pt x="52" y="81"/>
                    <a:pt x="51" y="83"/>
                  </a:cubicBezTo>
                  <a:cubicBezTo>
                    <a:pt x="50" y="85"/>
                    <a:pt x="50" y="87"/>
                    <a:pt x="48" y="88"/>
                  </a:cubicBezTo>
                  <a:cubicBezTo>
                    <a:pt x="47" y="88"/>
                    <a:pt x="44" y="85"/>
                    <a:pt x="42" y="86"/>
                  </a:cubicBezTo>
                  <a:cubicBezTo>
                    <a:pt x="40" y="87"/>
                    <a:pt x="41" y="91"/>
                    <a:pt x="41" y="93"/>
                  </a:cubicBezTo>
                  <a:cubicBezTo>
                    <a:pt x="36" y="90"/>
                    <a:pt x="30" y="89"/>
                    <a:pt x="24" y="87"/>
                  </a:cubicBezTo>
                  <a:cubicBezTo>
                    <a:pt x="22" y="87"/>
                    <a:pt x="19" y="85"/>
                    <a:pt x="16" y="86"/>
                  </a:cubicBezTo>
                  <a:cubicBezTo>
                    <a:pt x="14" y="86"/>
                    <a:pt x="16" y="89"/>
                    <a:pt x="15" y="91"/>
                  </a:cubicBezTo>
                  <a:cubicBezTo>
                    <a:pt x="14" y="93"/>
                    <a:pt x="11" y="93"/>
                    <a:pt x="10" y="95"/>
                  </a:cubicBezTo>
                  <a:cubicBezTo>
                    <a:pt x="9" y="97"/>
                    <a:pt x="12" y="99"/>
                    <a:pt x="10" y="101"/>
                  </a:cubicBezTo>
                  <a:cubicBezTo>
                    <a:pt x="8" y="102"/>
                    <a:pt x="5" y="101"/>
                    <a:pt x="4" y="103"/>
                  </a:cubicBezTo>
                  <a:cubicBezTo>
                    <a:pt x="3" y="105"/>
                    <a:pt x="2" y="108"/>
                    <a:pt x="2" y="110"/>
                  </a:cubicBezTo>
                  <a:cubicBezTo>
                    <a:pt x="1" y="113"/>
                    <a:pt x="2" y="115"/>
                    <a:pt x="1" y="118"/>
                  </a:cubicBezTo>
                  <a:cubicBezTo>
                    <a:pt x="1" y="120"/>
                    <a:pt x="1" y="122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" y="127"/>
                    <a:pt x="4" y="128"/>
                    <a:pt x="6" y="13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47C7A439-818F-420C-AA5A-CAAF2F8B9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911" y="2078016"/>
              <a:ext cx="1030619" cy="949255"/>
            </a:xfrm>
            <a:custGeom>
              <a:avLst/>
              <a:gdLst>
                <a:gd name="T0" fmla="*/ 35 w 285"/>
                <a:gd name="T1" fmla="*/ 150 h 262"/>
                <a:gd name="T2" fmla="*/ 35 w 285"/>
                <a:gd name="T3" fmla="*/ 174 h 262"/>
                <a:gd name="T4" fmla="*/ 40 w 285"/>
                <a:gd name="T5" fmla="*/ 186 h 262"/>
                <a:gd name="T6" fmla="*/ 56 w 285"/>
                <a:gd name="T7" fmla="*/ 197 h 262"/>
                <a:gd name="T8" fmla="*/ 68 w 285"/>
                <a:gd name="T9" fmla="*/ 205 h 262"/>
                <a:gd name="T10" fmla="*/ 75 w 285"/>
                <a:gd name="T11" fmla="*/ 220 h 262"/>
                <a:gd name="T12" fmla="*/ 72 w 285"/>
                <a:gd name="T13" fmla="*/ 243 h 262"/>
                <a:gd name="T14" fmla="*/ 86 w 285"/>
                <a:gd name="T15" fmla="*/ 257 h 262"/>
                <a:gd name="T16" fmla="*/ 116 w 285"/>
                <a:gd name="T17" fmla="*/ 254 h 262"/>
                <a:gd name="T18" fmla="*/ 142 w 285"/>
                <a:gd name="T19" fmla="*/ 251 h 262"/>
                <a:gd name="T20" fmla="*/ 154 w 285"/>
                <a:gd name="T21" fmla="*/ 243 h 262"/>
                <a:gd name="T22" fmla="*/ 169 w 285"/>
                <a:gd name="T23" fmla="*/ 234 h 262"/>
                <a:gd name="T24" fmla="*/ 179 w 285"/>
                <a:gd name="T25" fmla="*/ 230 h 262"/>
                <a:gd name="T26" fmla="*/ 183 w 285"/>
                <a:gd name="T27" fmla="*/ 197 h 262"/>
                <a:gd name="T28" fmla="*/ 216 w 285"/>
                <a:gd name="T29" fmla="*/ 165 h 262"/>
                <a:gd name="T30" fmla="*/ 234 w 285"/>
                <a:gd name="T31" fmla="*/ 140 h 262"/>
                <a:gd name="T32" fmla="*/ 245 w 285"/>
                <a:gd name="T33" fmla="*/ 133 h 262"/>
                <a:gd name="T34" fmla="*/ 260 w 285"/>
                <a:gd name="T35" fmla="*/ 112 h 262"/>
                <a:gd name="T36" fmla="*/ 257 w 285"/>
                <a:gd name="T37" fmla="*/ 80 h 262"/>
                <a:gd name="T38" fmla="*/ 275 w 285"/>
                <a:gd name="T39" fmla="*/ 38 h 262"/>
                <a:gd name="T40" fmla="*/ 246 w 285"/>
                <a:gd name="T41" fmla="*/ 21 h 262"/>
                <a:gd name="T42" fmla="*/ 225 w 285"/>
                <a:gd name="T43" fmla="*/ 13 h 262"/>
                <a:gd name="T44" fmla="*/ 202 w 285"/>
                <a:gd name="T45" fmla="*/ 13 h 262"/>
                <a:gd name="T46" fmla="*/ 191 w 285"/>
                <a:gd name="T47" fmla="*/ 21 h 262"/>
                <a:gd name="T48" fmla="*/ 162 w 285"/>
                <a:gd name="T49" fmla="*/ 42 h 262"/>
                <a:gd name="T50" fmla="*/ 136 w 285"/>
                <a:gd name="T51" fmla="*/ 51 h 262"/>
                <a:gd name="T52" fmla="*/ 103 w 285"/>
                <a:gd name="T53" fmla="*/ 61 h 262"/>
                <a:gd name="T54" fmla="*/ 79 w 285"/>
                <a:gd name="T55" fmla="*/ 75 h 262"/>
                <a:gd name="T56" fmla="*/ 27 w 285"/>
                <a:gd name="T57" fmla="*/ 90 h 262"/>
                <a:gd name="T58" fmla="*/ 9 w 285"/>
                <a:gd name="T59" fmla="*/ 129 h 262"/>
                <a:gd name="T60" fmla="*/ 14 w 285"/>
                <a:gd name="T61" fmla="*/ 100 h 262"/>
                <a:gd name="T62" fmla="*/ 66 w 285"/>
                <a:gd name="T63" fmla="*/ 75 h 262"/>
                <a:gd name="T64" fmla="*/ 98 w 285"/>
                <a:gd name="T65" fmla="*/ 60 h 262"/>
                <a:gd name="T66" fmla="*/ 135 w 285"/>
                <a:gd name="T67" fmla="*/ 48 h 262"/>
                <a:gd name="T68" fmla="*/ 159 w 285"/>
                <a:gd name="T69" fmla="*/ 44 h 262"/>
                <a:gd name="T70" fmla="*/ 190 w 285"/>
                <a:gd name="T71" fmla="*/ 17 h 262"/>
                <a:gd name="T72" fmla="*/ 199 w 285"/>
                <a:gd name="T73" fmla="*/ 0 h 262"/>
                <a:gd name="T74" fmla="*/ 229 w 285"/>
                <a:gd name="T75" fmla="*/ 14 h 262"/>
                <a:gd name="T76" fmla="*/ 246 w 285"/>
                <a:gd name="T77" fmla="*/ 25 h 262"/>
                <a:gd name="T78" fmla="*/ 273 w 285"/>
                <a:gd name="T79" fmla="*/ 36 h 262"/>
                <a:gd name="T80" fmla="*/ 253 w 285"/>
                <a:gd name="T81" fmla="*/ 66 h 262"/>
                <a:gd name="T82" fmla="*/ 264 w 285"/>
                <a:gd name="T83" fmla="*/ 108 h 262"/>
                <a:gd name="T84" fmla="*/ 248 w 285"/>
                <a:gd name="T85" fmla="*/ 131 h 262"/>
                <a:gd name="T86" fmla="*/ 238 w 285"/>
                <a:gd name="T87" fmla="*/ 141 h 262"/>
                <a:gd name="T88" fmla="*/ 225 w 285"/>
                <a:gd name="T89" fmla="*/ 156 h 262"/>
                <a:gd name="T90" fmla="*/ 194 w 285"/>
                <a:gd name="T91" fmla="*/ 188 h 262"/>
                <a:gd name="T92" fmla="*/ 187 w 285"/>
                <a:gd name="T93" fmla="*/ 222 h 262"/>
                <a:gd name="T94" fmla="*/ 179 w 285"/>
                <a:gd name="T95" fmla="*/ 241 h 262"/>
                <a:gd name="T96" fmla="*/ 159 w 285"/>
                <a:gd name="T97" fmla="*/ 241 h 262"/>
                <a:gd name="T98" fmla="*/ 140 w 285"/>
                <a:gd name="T99" fmla="*/ 257 h 262"/>
                <a:gd name="T100" fmla="*/ 118 w 285"/>
                <a:gd name="T101" fmla="*/ 257 h 262"/>
                <a:gd name="T102" fmla="*/ 89 w 285"/>
                <a:gd name="T103" fmla="*/ 262 h 262"/>
                <a:gd name="T104" fmla="*/ 68 w 285"/>
                <a:gd name="T105" fmla="*/ 238 h 262"/>
                <a:gd name="T106" fmla="*/ 73 w 285"/>
                <a:gd name="T107" fmla="*/ 214 h 262"/>
                <a:gd name="T108" fmla="*/ 62 w 285"/>
                <a:gd name="T109" fmla="*/ 208 h 262"/>
                <a:gd name="T110" fmla="*/ 45 w 285"/>
                <a:gd name="T111" fmla="*/ 193 h 262"/>
                <a:gd name="T112" fmla="*/ 31 w 285"/>
                <a:gd name="T113" fmla="*/ 180 h 262"/>
                <a:gd name="T114" fmla="*/ 35 w 285"/>
                <a:gd name="T115" fmla="*/ 155 h 262"/>
                <a:gd name="T116" fmla="*/ 11 w 285"/>
                <a:gd name="T117" fmla="*/ 137 h 262"/>
                <a:gd name="T118" fmla="*/ 201 w 285"/>
                <a:gd name="T119" fmla="*/ 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" h="262">
                  <a:moveTo>
                    <a:pt x="12" y="131"/>
                  </a:moveTo>
                  <a:cubicBezTo>
                    <a:pt x="13" y="132"/>
                    <a:pt x="13" y="133"/>
                    <a:pt x="14" y="134"/>
                  </a:cubicBezTo>
                  <a:cubicBezTo>
                    <a:pt x="14" y="135"/>
                    <a:pt x="14" y="135"/>
                    <a:pt x="14" y="136"/>
                  </a:cubicBezTo>
                  <a:cubicBezTo>
                    <a:pt x="15" y="136"/>
                    <a:pt x="15" y="137"/>
                    <a:pt x="16" y="137"/>
                  </a:cubicBezTo>
                  <a:cubicBezTo>
                    <a:pt x="16" y="138"/>
                    <a:pt x="17" y="138"/>
                    <a:pt x="17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8" y="139"/>
                    <a:pt x="19" y="139"/>
                    <a:pt x="20" y="140"/>
                  </a:cubicBezTo>
                  <a:cubicBezTo>
                    <a:pt x="22" y="140"/>
                    <a:pt x="24" y="141"/>
                    <a:pt x="25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5"/>
                    <a:pt x="25" y="146"/>
                    <a:pt x="25" y="148"/>
                  </a:cubicBezTo>
                  <a:cubicBezTo>
                    <a:pt x="25" y="149"/>
                    <a:pt x="24" y="151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7" y="152"/>
                    <a:pt x="28" y="151"/>
                  </a:cubicBezTo>
                  <a:cubicBezTo>
                    <a:pt x="29" y="151"/>
                    <a:pt x="29" y="150"/>
                    <a:pt x="30" y="150"/>
                  </a:cubicBezTo>
                  <a:cubicBezTo>
                    <a:pt x="32" y="150"/>
                    <a:pt x="33" y="150"/>
                    <a:pt x="34" y="150"/>
                  </a:cubicBezTo>
                  <a:cubicBezTo>
                    <a:pt x="34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6" y="150"/>
                  </a:cubicBezTo>
                  <a:cubicBezTo>
                    <a:pt x="37" y="150"/>
                    <a:pt x="39" y="150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5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7" y="160"/>
                    <a:pt x="37" y="160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4"/>
                    <a:pt x="38" y="165"/>
                    <a:pt x="37" y="166"/>
                  </a:cubicBezTo>
                  <a:cubicBezTo>
                    <a:pt x="37" y="168"/>
                    <a:pt x="37" y="170"/>
                    <a:pt x="39" y="171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38" y="175"/>
                    <a:pt x="36" y="175"/>
                    <a:pt x="35" y="174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4" y="175"/>
                    <a:pt x="34" y="175"/>
                    <a:pt x="33" y="176"/>
                  </a:cubicBezTo>
                  <a:cubicBezTo>
                    <a:pt x="33" y="176"/>
                    <a:pt x="32" y="176"/>
                    <a:pt x="31" y="176"/>
                  </a:cubicBezTo>
                  <a:cubicBezTo>
                    <a:pt x="31" y="177"/>
                    <a:pt x="31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3" y="178"/>
                  </a:cubicBezTo>
                  <a:cubicBezTo>
                    <a:pt x="34" y="178"/>
                    <a:pt x="34" y="179"/>
                    <a:pt x="34" y="179"/>
                  </a:cubicBezTo>
                  <a:cubicBezTo>
                    <a:pt x="35" y="180"/>
                    <a:pt x="35" y="180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3"/>
                    <a:pt x="37" y="183"/>
                  </a:cubicBezTo>
                  <a:cubicBezTo>
                    <a:pt x="37" y="183"/>
                    <a:pt x="37" y="183"/>
                    <a:pt x="37" y="183"/>
                  </a:cubicBezTo>
                  <a:cubicBezTo>
                    <a:pt x="37" y="183"/>
                    <a:pt x="37" y="183"/>
                    <a:pt x="37" y="184"/>
                  </a:cubicBezTo>
                  <a:cubicBezTo>
                    <a:pt x="38" y="184"/>
                    <a:pt x="39" y="184"/>
                    <a:pt x="39" y="185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1" y="187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44" y="189"/>
                    <a:pt x="45" y="188"/>
                    <a:pt x="47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48" y="190"/>
                    <a:pt x="49" y="190"/>
                    <a:pt x="49" y="190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50" y="190"/>
                    <a:pt x="51" y="190"/>
                    <a:pt x="52" y="190"/>
                  </a:cubicBezTo>
                  <a:cubicBezTo>
                    <a:pt x="53" y="190"/>
                    <a:pt x="54" y="190"/>
                    <a:pt x="55" y="190"/>
                  </a:cubicBezTo>
                  <a:cubicBezTo>
                    <a:pt x="55" y="190"/>
                    <a:pt x="56" y="190"/>
                    <a:pt x="57" y="191"/>
                  </a:cubicBezTo>
                  <a:cubicBezTo>
                    <a:pt x="57" y="191"/>
                    <a:pt x="58" y="192"/>
                    <a:pt x="58" y="193"/>
                  </a:cubicBezTo>
                  <a:cubicBezTo>
                    <a:pt x="58" y="193"/>
                    <a:pt x="58" y="194"/>
                    <a:pt x="58" y="195"/>
                  </a:cubicBezTo>
                  <a:cubicBezTo>
                    <a:pt x="58" y="196"/>
                    <a:pt x="58" y="196"/>
                    <a:pt x="58" y="196"/>
                  </a:cubicBezTo>
                  <a:cubicBezTo>
                    <a:pt x="57" y="197"/>
                    <a:pt x="57" y="197"/>
                    <a:pt x="57" y="197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5" y="197"/>
                    <a:pt x="55" y="198"/>
                    <a:pt x="55" y="198"/>
                  </a:cubicBezTo>
                  <a:cubicBezTo>
                    <a:pt x="55" y="199"/>
                    <a:pt x="55" y="199"/>
                    <a:pt x="55" y="200"/>
                  </a:cubicBezTo>
                  <a:cubicBezTo>
                    <a:pt x="56" y="202"/>
                    <a:pt x="56" y="203"/>
                    <a:pt x="57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8" y="205"/>
                    <a:pt x="58" y="205"/>
                    <a:pt x="59" y="206"/>
                  </a:cubicBezTo>
                  <a:cubicBezTo>
                    <a:pt x="59" y="206"/>
                    <a:pt x="60" y="206"/>
                    <a:pt x="60" y="206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0" y="206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1" y="205"/>
                    <a:pt x="61" y="204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3" y="203"/>
                    <a:pt x="64" y="203"/>
                    <a:pt x="65" y="203"/>
                  </a:cubicBezTo>
                  <a:cubicBezTo>
                    <a:pt x="65" y="203"/>
                    <a:pt x="66" y="204"/>
                    <a:pt x="67" y="204"/>
                  </a:cubicBezTo>
                  <a:cubicBezTo>
                    <a:pt x="67" y="204"/>
                    <a:pt x="67" y="204"/>
                    <a:pt x="67" y="204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8" y="206"/>
                    <a:pt x="69" y="207"/>
                    <a:pt x="69" y="208"/>
                  </a:cubicBezTo>
                  <a:cubicBezTo>
                    <a:pt x="69" y="209"/>
                    <a:pt x="69" y="210"/>
                    <a:pt x="69" y="210"/>
                  </a:cubicBezTo>
                  <a:cubicBezTo>
                    <a:pt x="70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3" y="209"/>
                  </a:cubicBezTo>
                  <a:cubicBezTo>
                    <a:pt x="73" y="209"/>
                    <a:pt x="74" y="209"/>
                    <a:pt x="74" y="208"/>
                  </a:cubicBezTo>
                  <a:cubicBezTo>
                    <a:pt x="75" y="207"/>
                    <a:pt x="75" y="207"/>
                    <a:pt x="75" y="207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8" y="209"/>
                    <a:pt x="78" y="210"/>
                    <a:pt x="78" y="211"/>
                  </a:cubicBezTo>
                  <a:cubicBezTo>
                    <a:pt x="77" y="212"/>
                    <a:pt x="77" y="212"/>
                    <a:pt x="77" y="213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77" y="213"/>
                    <a:pt x="76" y="213"/>
                    <a:pt x="76" y="213"/>
                  </a:cubicBezTo>
                  <a:cubicBezTo>
                    <a:pt x="76" y="214"/>
                    <a:pt x="77" y="214"/>
                    <a:pt x="77" y="215"/>
                  </a:cubicBezTo>
                  <a:cubicBezTo>
                    <a:pt x="77" y="216"/>
                    <a:pt x="78" y="217"/>
                    <a:pt x="78" y="218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6" y="220"/>
                    <a:pt x="76" y="220"/>
                    <a:pt x="76" y="220"/>
                  </a:cubicBezTo>
                  <a:cubicBezTo>
                    <a:pt x="76" y="220"/>
                    <a:pt x="75" y="220"/>
                    <a:pt x="75" y="220"/>
                  </a:cubicBezTo>
                  <a:cubicBezTo>
                    <a:pt x="75" y="220"/>
                    <a:pt x="74" y="220"/>
                    <a:pt x="74" y="220"/>
                  </a:cubicBezTo>
                  <a:cubicBezTo>
                    <a:pt x="74" y="220"/>
                    <a:pt x="75" y="221"/>
                    <a:pt x="75" y="221"/>
                  </a:cubicBezTo>
                  <a:cubicBezTo>
                    <a:pt x="76" y="222"/>
                    <a:pt x="77" y="223"/>
                    <a:pt x="77" y="224"/>
                  </a:cubicBezTo>
                  <a:cubicBezTo>
                    <a:pt x="78" y="226"/>
                    <a:pt x="77" y="227"/>
                    <a:pt x="75" y="229"/>
                  </a:cubicBezTo>
                  <a:cubicBezTo>
                    <a:pt x="75" y="229"/>
                    <a:pt x="75" y="229"/>
                    <a:pt x="74" y="229"/>
                  </a:cubicBezTo>
                  <a:cubicBezTo>
                    <a:pt x="74" y="230"/>
                    <a:pt x="73" y="231"/>
                    <a:pt x="73" y="231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3" y="232"/>
                    <a:pt x="73" y="232"/>
                    <a:pt x="73" y="233"/>
                  </a:cubicBezTo>
                  <a:cubicBezTo>
                    <a:pt x="73" y="233"/>
                    <a:pt x="74" y="234"/>
                    <a:pt x="74" y="234"/>
                  </a:cubicBezTo>
                  <a:cubicBezTo>
                    <a:pt x="75" y="235"/>
                    <a:pt x="75" y="236"/>
                    <a:pt x="75" y="237"/>
                  </a:cubicBezTo>
                  <a:cubicBezTo>
                    <a:pt x="76" y="239"/>
                    <a:pt x="76" y="239"/>
                    <a:pt x="76" y="239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74" y="239"/>
                    <a:pt x="73" y="239"/>
                    <a:pt x="72" y="239"/>
                  </a:cubicBezTo>
                  <a:cubicBezTo>
                    <a:pt x="72" y="239"/>
                    <a:pt x="71" y="239"/>
                    <a:pt x="71" y="240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0" y="241"/>
                    <a:pt x="71" y="242"/>
                    <a:pt x="72" y="243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4" y="245"/>
                    <a:pt x="74" y="246"/>
                    <a:pt x="73" y="247"/>
                  </a:cubicBezTo>
                  <a:cubicBezTo>
                    <a:pt x="72" y="247"/>
                    <a:pt x="72" y="247"/>
                    <a:pt x="72" y="247"/>
                  </a:cubicBezTo>
                  <a:cubicBezTo>
                    <a:pt x="72" y="247"/>
                    <a:pt x="72" y="247"/>
                    <a:pt x="72" y="247"/>
                  </a:cubicBezTo>
                  <a:cubicBezTo>
                    <a:pt x="72" y="247"/>
                    <a:pt x="71" y="247"/>
                    <a:pt x="71" y="247"/>
                  </a:cubicBezTo>
                  <a:cubicBezTo>
                    <a:pt x="71" y="248"/>
                    <a:pt x="72" y="248"/>
                    <a:pt x="72" y="248"/>
                  </a:cubicBezTo>
                  <a:cubicBezTo>
                    <a:pt x="72" y="248"/>
                    <a:pt x="73" y="249"/>
                    <a:pt x="73" y="249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74" y="250"/>
                    <a:pt x="74" y="250"/>
                    <a:pt x="74" y="250"/>
                  </a:cubicBezTo>
                  <a:cubicBezTo>
                    <a:pt x="75" y="252"/>
                    <a:pt x="75" y="253"/>
                    <a:pt x="74" y="254"/>
                  </a:cubicBezTo>
                  <a:cubicBezTo>
                    <a:pt x="74" y="254"/>
                    <a:pt x="74" y="254"/>
                    <a:pt x="74" y="255"/>
                  </a:cubicBezTo>
                  <a:cubicBezTo>
                    <a:pt x="74" y="255"/>
                    <a:pt x="74" y="256"/>
                    <a:pt x="74" y="256"/>
                  </a:cubicBezTo>
                  <a:cubicBezTo>
                    <a:pt x="74" y="257"/>
                    <a:pt x="74" y="257"/>
                    <a:pt x="74" y="257"/>
                  </a:cubicBezTo>
                  <a:cubicBezTo>
                    <a:pt x="74" y="257"/>
                    <a:pt x="74" y="257"/>
                    <a:pt x="75" y="257"/>
                  </a:cubicBezTo>
                  <a:cubicBezTo>
                    <a:pt x="76" y="257"/>
                    <a:pt x="77" y="256"/>
                    <a:pt x="78" y="256"/>
                  </a:cubicBezTo>
                  <a:cubicBezTo>
                    <a:pt x="81" y="256"/>
                    <a:pt x="83" y="256"/>
                    <a:pt x="86" y="257"/>
                  </a:cubicBezTo>
                  <a:cubicBezTo>
                    <a:pt x="86" y="257"/>
                    <a:pt x="86" y="257"/>
                    <a:pt x="86" y="257"/>
                  </a:cubicBezTo>
                  <a:cubicBezTo>
                    <a:pt x="87" y="257"/>
                    <a:pt x="88" y="257"/>
                    <a:pt x="88" y="258"/>
                  </a:cubicBezTo>
                  <a:cubicBezTo>
                    <a:pt x="89" y="258"/>
                    <a:pt x="89" y="258"/>
                    <a:pt x="90" y="258"/>
                  </a:cubicBezTo>
                  <a:cubicBezTo>
                    <a:pt x="90" y="258"/>
                    <a:pt x="90" y="258"/>
                    <a:pt x="90" y="258"/>
                  </a:cubicBezTo>
                  <a:cubicBezTo>
                    <a:pt x="90" y="258"/>
                    <a:pt x="91" y="258"/>
                    <a:pt x="91" y="258"/>
                  </a:cubicBezTo>
                  <a:cubicBezTo>
                    <a:pt x="92" y="258"/>
                    <a:pt x="92" y="258"/>
                    <a:pt x="93" y="257"/>
                  </a:cubicBezTo>
                  <a:cubicBezTo>
                    <a:pt x="93" y="257"/>
                    <a:pt x="93" y="257"/>
                    <a:pt x="93" y="257"/>
                  </a:cubicBezTo>
                  <a:cubicBezTo>
                    <a:pt x="94" y="257"/>
                    <a:pt x="95" y="257"/>
                    <a:pt x="96" y="257"/>
                  </a:cubicBezTo>
                  <a:cubicBezTo>
                    <a:pt x="97" y="257"/>
                    <a:pt x="98" y="257"/>
                    <a:pt x="100" y="256"/>
                  </a:cubicBezTo>
                  <a:cubicBezTo>
                    <a:pt x="101" y="256"/>
                    <a:pt x="102" y="255"/>
                    <a:pt x="103" y="255"/>
                  </a:cubicBezTo>
                  <a:cubicBezTo>
                    <a:pt x="104" y="255"/>
                    <a:pt x="105" y="255"/>
                    <a:pt x="106" y="254"/>
                  </a:cubicBezTo>
                  <a:cubicBezTo>
                    <a:pt x="106" y="253"/>
                    <a:pt x="106" y="253"/>
                    <a:pt x="106" y="253"/>
                  </a:cubicBezTo>
                  <a:cubicBezTo>
                    <a:pt x="106" y="253"/>
                    <a:pt x="106" y="253"/>
                    <a:pt x="106" y="253"/>
                  </a:cubicBezTo>
                  <a:cubicBezTo>
                    <a:pt x="107" y="252"/>
                    <a:pt x="107" y="251"/>
                    <a:pt x="109" y="251"/>
                  </a:cubicBezTo>
                  <a:cubicBezTo>
                    <a:pt x="110" y="251"/>
                    <a:pt x="111" y="251"/>
                    <a:pt x="112" y="251"/>
                  </a:cubicBezTo>
                  <a:cubicBezTo>
                    <a:pt x="113" y="252"/>
                    <a:pt x="114" y="252"/>
                    <a:pt x="114" y="253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5" y="254"/>
                    <a:pt x="115" y="254"/>
                    <a:pt x="116" y="254"/>
                  </a:cubicBezTo>
                  <a:cubicBezTo>
                    <a:pt x="117" y="254"/>
                    <a:pt x="118" y="253"/>
                    <a:pt x="118" y="253"/>
                  </a:cubicBezTo>
                  <a:cubicBezTo>
                    <a:pt x="120" y="253"/>
                    <a:pt x="121" y="254"/>
                    <a:pt x="121" y="255"/>
                  </a:cubicBezTo>
                  <a:cubicBezTo>
                    <a:pt x="121" y="255"/>
                    <a:pt x="122" y="255"/>
                    <a:pt x="122" y="255"/>
                  </a:cubicBezTo>
                  <a:cubicBezTo>
                    <a:pt x="122" y="256"/>
                    <a:pt x="123" y="256"/>
                    <a:pt x="123" y="256"/>
                  </a:cubicBezTo>
                  <a:cubicBezTo>
                    <a:pt x="124" y="256"/>
                    <a:pt x="124" y="256"/>
                    <a:pt x="125" y="256"/>
                  </a:cubicBezTo>
                  <a:cubicBezTo>
                    <a:pt x="126" y="256"/>
                    <a:pt x="126" y="256"/>
                    <a:pt x="127" y="255"/>
                  </a:cubicBezTo>
                  <a:cubicBezTo>
                    <a:pt x="128" y="255"/>
                    <a:pt x="128" y="255"/>
                    <a:pt x="128" y="255"/>
                  </a:cubicBezTo>
                  <a:cubicBezTo>
                    <a:pt x="128" y="255"/>
                    <a:pt x="128" y="255"/>
                    <a:pt x="128" y="255"/>
                  </a:cubicBezTo>
                  <a:cubicBezTo>
                    <a:pt x="129" y="255"/>
                    <a:pt x="129" y="254"/>
                    <a:pt x="129" y="254"/>
                  </a:cubicBezTo>
                  <a:cubicBezTo>
                    <a:pt x="129" y="254"/>
                    <a:pt x="129" y="253"/>
                    <a:pt x="130" y="253"/>
                  </a:cubicBezTo>
                  <a:cubicBezTo>
                    <a:pt x="131" y="253"/>
                    <a:pt x="131" y="253"/>
                    <a:pt x="132" y="253"/>
                  </a:cubicBezTo>
                  <a:cubicBezTo>
                    <a:pt x="132" y="253"/>
                    <a:pt x="132" y="253"/>
                    <a:pt x="133" y="252"/>
                  </a:cubicBezTo>
                  <a:cubicBezTo>
                    <a:pt x="133" y="252"/>
                    <a:pt x="134" y="252"/>
                    <a:pt x="135" y="252"/>
                  </a:cubicBezTo>
                  <a:cubicBezTo>
                    <a:pt x="135" y="252"/>
                    <a:pt x="136" y="252"/>
                    <a:pt x="137" y="252"/>
                  </a:cubicBezTo>
                  <a:cubicBezTo>
                    <a:pt x="137" y="252"/>
                    <a:pt x="137" y="251"/>
                    <a:pt x="137" y="251"/>
                  </a:cubicBezTo>
                  <a:cubicBezTo>
                    <a:pt x="139" y="251"/>
                    <a:pt x="140" y="250"/>
                    <a:pt x="141" y="251"/>
                  </a:cubicBezTo>
                  <a:cubicBezTo>
                    <a:pt x="142" y="251"/>
                    <a:pt x="142" y="251"/>
                    <a:pt x="142" y="251"/>
                  </a:cubicBezTo>
                  <a:cubicBezTo>
                    <a:pt x="143" y="252"/>
                    <a:pt x="143" y="252"/>
                    <a:pt x="143" y="252"/>
                  </a:cubicBezTo>
                  <a:cubicBezTo>
                    <a:pt x="143" y="253"/>
                    <a:pt x="143" y="253"/>
                    <a:pt x="143" y="254"/>
                  </a:cubicBezTo>
                  <a:cubicBezTo>
                    <a:pt x="143" y="253"/>
                    <a:pt x="144" y="253"/>
                    <a:pt x="144" y="252"/>
                  </a:cubicBezTo>
                  <a:cubicBezTo>
                    <a:pt x="145" y="251"/>
                    <a:pt x="147" y="250"/>
                    <a:pt x="149" y="250"/>
                  </a:cubicBezTo>
                  <a:cubicBezTo>
                    <a:pt x="149" y="250"/>
                    <a:pt x="149" y="250"/>
                    <a:pt x="149" y="250"/>
                  </a:cubicBezTo>
                  <a:cubicBezTo>
                    <a:pt x="150" y="250"/>
                    <a:pt x="151" y="250"/>
                    <a:pt x="151" y="251"/>
                  </a:cubicBezTo>
                  <a:cubicBezTo>
                    <a:pt x="152" y="251"/>
                    <a:pt x="152" y="251"/>
                    <a:pt x="153" y="251"/>
                  </a:cubicBezTo>
                  <a:cubicBezTo>
                    <a:pt x="153" y="251"/>
                    <a:pt x="152" y="251"/>
                    <a:pt x="152" y="251"/>
                  </a:cubicBezTo>
                  <a:cubicBezTo>
                    <a:pt x="153" y="250"/>
                    <a:pt x="153" y="249"/>
                    <a:pt x="154" y="249"/>
                  </a:cubicBezTo>
                  <a:cubicBezTo>
                    <a:pt x="155" y="248"/>
                    <a:pt x="156" y="248"/>
                    <a:pt x="156" y="248"/>
                  </a:cubicBezTo>
                  <a:cubicBezTo>
                    <a:pt x="156" y="248"/>
                    <a:pt x="156" y="248"/>
                    <a:pt x="156" y="248"/>
                  </a:cubicBezTo>
                  <a:cubicBezTo>
                    <a:pt x="157" y="248"/>
                    <a:pt x="157" y="248"/>
                    <a:pt x="157" y="248"/>
                  </a:cubicBezTo>
                  <a:cubicBezTo>
                    <a:pt x="157" y="248"/>
                    <a:pt x="157" y="248"/>
                    <a:pt x="157" y="248"/>
                  </a:cubicBezTo>
                  <a:cubicBezTo>
                    <a:pt x="157" y="248"/>
                    <a:pt x="157" y="249"/>
                    <a:pt x="157" y="248"/>
                  </a:cubicBezTo>
                  <a:cubicBezTo>
                    <a:pt x="157" y="248"/>
                    <a:pt x="157" y="247"/>
                    <a:pt x="156" y="247"/>
                  </a:cubicBezTo>
                  <a:cubicBezTo>
                    <a:pt x="156" y="246"/>
                    <a:pt x="155" y="246"/>
                    <a:pt x="155" y="246"/>
                  </a:cubicBezTo>
                  <a:cubicBezTo>
                    <a:pt x="154" y="245"/>
                    <a:pt x="154" y="244"/>
                    <a:pt x="154" y="243"/>
                  </a:cubicBezTo>
                  <a:cubicBezTo>
                    <a:pt x="154" y="242"/>
                    <a:pt x="154" y="241"/>
                    <a:pt x="154" y="240"/>
                  </a:cubicBezTo>
                  <a:cubicBezTo>
                    <a:pt x="155" y="239"/>
                    <a:pt x="156" y="239"/>
                    <a:pt x="157" y="238"/>
                  </a:cubicBezTo>
                  <a:cubicBezTo>
                    <a:pt x="158" y="238"/>
                    <a:pt x="159" y="238"/>
                    <a:pt x="160" y="238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2" y="241"/>
                    <a:pt x="163" y="241"/>
                    <a:pt x="163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4" y="242"/>
                    <a:pt x="165" y="242"/>
                    <a:pt x="165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5" y="242"/>
                    <a:pt x="166" y="241"/>
                    <a:pt x="166" y="241"/>
                  </a:cubicBezTo>
                  <a:cubicBezTo>
                    <a:pt x="166" y="241"/>
                    <a:pt x="167" y="240"/>
                    <a:pt x="167" y="240"/>
                  </a:cubicBezTo>
                  <a:cubicBezTo>
                    <a:pt x="167" y="240"/>
                    <a:pt x="168" y="239"/>
                    <a:pt x="168" y="239"/>
                  </a:cubicBezTo>
                  <a:cubicBezTo>
                    <a:pt x="169" y="239"/>
                    <a:pt x="169" y="238"/>
                    <a:pt x="169" y="238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168" y="238"/>
                    <a:pt x="168" y="237"/>
                    <a:pt x="168" y="235"/>
                  </a:cubicBezTo>
                  <a:cubicBezTo>
                    <a:pt x="168" y="235"/>
                    <a:pt x="168" y="234"/>
                    <a:pt x="169" y="234"/>
                  </a:cubicBezTo>
                  <a:cubicBezTo>
                    <a:pt x="169" y="233"/>
                    <a:pt x="170" y="233"/>
                    <a:pt x="170" y="233"/>
                  </a:cubicBezTo>
                  <a:cubicBezTo>
                    <a:pt x="170" y="233"/>
                    <a:pt x="170" y="233"/>
                    <a:pt x="170" y="233"/>
                  </a:cubicBezTo>
                  <a:cubicBezTo>
                    <a:pt x="171" y="233"/>
                    <a:pt x="172" y="233"/>
                    <a:pt x="172" y="233"/>
                  </a:cubicBezTo>
                  <a:cubicBezTo>
                    <a:pt x="173" y="233"/>
                    <a:pt x="174" y="233"/>
                    <a:pt x="175" y="234"/>
                  </a:cubicBezTo>
                  <a:cubicBezTo>
                    <a:pt x="175" y="235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7"/>
                    <a:pt x="177" y="238"/>
                    <a:pt x="177" y="238"/>
                  </a:cubicBezTo>
                  <a:cubicBezTo>
                    <a:pt x="177" y="238"/>
                    <a:pt x="177" y="237"/>
                    <a:pt x="178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8" y="237"/>
                    <a:pt x="178" y="236"/>
                    <a:pt x="178" y="236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1" y="234"/>
                    <a:pt x="182" y="234"/>
                    <a:pt x="183" y="234"/>
                  </a:cubicBezTo>
                  <a:cubicBezTo>
                    <a:pt x="183" y="234"/>
                    <a:pt x="183" y="234"/>
                    <a:pt x="183" y="234"/>
                  </a:cubicBezTo>
                  <a:cubicBezTo>
                    <a:pt x="183" y="234"/>
                    <a:pt x="182" y="234"/>
                    <a:pt x="182" y="233"/>
                  </a:cubicBezTo>
                  <a:cubicBezTo>
                    <a:pt x="181" y="232"/>
                    <a:pt x="180" y="231"/>
                    <a:pt x="179" y="230"/>
                  </a:cubicBezTo>
                  <a:cubicBezTo>
                    <a:pt x="179" y="230"/>
                    <a:pt x="179" y="230"/>
                    <a:pt x="179" y="230"/>
                  </a:cubicBezTo>
                  <a:cubicBezTo>
                    <a:pt x="179" y="226"/>
                    <a:pt x="180" y="225"/>
                    <a:pt x="182" y="224"/>
                  </a:cubicBezTo>
                  <a:cubicBezTo>
                    <a:pt x="183" y="224"/>
                    <a:pt x="183" y="224"/>
                    <a:pt x="184" y="224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3" y="223"/>
                    <a:pt x="183" y="222"/>
                    <a:pt x="183" y="221"/>
                  </a:cubicBezTo>
                  <a:cubicBezTo>
                    <a:pt x="182" y="220"/>
                    <a:pt x="182" y="219"/>
                    <a:pt x="182" y="218"/>
                  </a:cubicBezTo>
                  <a:cubicBezTo>
                    <a:pt x="182" y="218"/>
                    <a:pt x="182" y="217"/>
                    <a:pt x="182" y="216"/>
                  </a:cubicBezTo>
                  <a:cubicBezTo>
                    <a:pt x="182" y="216"/>
                    <a:pt x="181" y="215"/>
                    <a:pt x="181" y="215"/>
                  </a:cubicBezTo>
                  <a:cubicBezTo>
                    <a:pt x="179" y="214"/>
                    <a:pt x="178" y="213"/>
                    <a:pt x="179" y="210"/>
                  </a:cubicBezTo>
                  <a:cubicBezTo>
                    <a:pt x="179" y="210"/>
                    <a:pt x="179" y="210"/>
                    <a:pt x="179" y="210"/>
                  </a:cubicBezTo>
                  <a:cubicBezTo>
                    <a:pt x="179" y="209"/>
                    <a:pt x="180" y="208"/>
                    <a:pt x="180" y="208"/>
                  </a:cubicBezTo>
                  <a:cubicBezTo>
                    <a:pt x="180" y="208"/>
                    <a:pt x="180" y="207"/>
                    <a:pt x="180" y="207"/>
                  </a:cubicBezTo>
                  <a:cubicBezTo>
                    <a:pt x="179" y="204"/>
                    <a:pt x="179" y="203"/>
                    <a:pt x="181" y="202"/>
                  </a:cubicBezTo>
                  <a:cubicBezTo>
                    <a:pt x="181" y="202"/>
                    <a:pt x="181" y="202"/>
                    <a:pt x="181" y="202"/>
                  </a:cubicBezTo>
                  <a:cubicBezTo>
                    <a:pt x="182" y="202"/>
                    <a:pt x="182" y="202"/>
                    <a:pt x="183" y="201"/>
                  </a:cubicBezTo>
                  <a:cubicBezTo>
                    <a:pt x="184" y="200"/>
                    <a:pt x="184" y="199"/>
                    <a:pt x="183" y="197"/>
                  </a:cubicBezTo>
                  <a:cubicBezTo>
                    <a:pt x="183" y="195"/>
                    <a:pt x="182" y="193"/>
                    <a:pt x="184" y="191"/>
                  </a:cubicBezTo>
                  <a:cubicBezTo>
                    <a:pt x="185" y="190"/>
                    <a:pt x="186" y="189"/>
                    <a:pt x="187" y="189"/>
                  </a:cubicBezTo>
                  <a:cubicBezTo>
                    <a:pt x="187" y="189"/>
                    <a:pt x="188" y="188"/>
                    <a:pt x="188" y="188"/>
                  </a:cubicBezTo>
                  <a:cubicBezTo>
                    <a:pt x="189" y="187"/>
                    <a:pt x="190" y="186"/>
                    <a:pt x="191" y="186"/>
                  </a:cubicBezTo>
                  <a:cubicBezTo>
                    <a:pt x="191" y="185"/>
                    <a:pt x="192" y="185"/>
                    <a:pt x="194" y="185"/>
                  </a:cubicBezTo>
                  <a:cubicBezTo>
                    <a:pt x="195" y="184"/>
                    <a:pt x="196" y="185"/>
                    <a:pt x="197" y="185"/>
                  </a:cubicBezTo>
                  <a:cubicBezTo>
                    <a:pt x="198" y="185"/>
                    <a:pt x="199" y="185"/>
                    <a:pt x="200" y="185"/>
                  </a:cubicBezTo>
                  <a:cubicBezTo>
                    <a:pt x="201" y="185"/>
                    <a:pt x="202" y="184"/>
                    <a:pt x="203" y="184"/>
                  </a:cubicBezTo>
                  <a:cubicBezTo>
                    <a:pt x="204" y="184"/>
                    <a:pt x="205" y="184"/>
                    <a:pt x="206" y="184"/>
                  </a:cubicBezTo>
                  <a:cubicBezTo>
                    <a:pt x="207" y="184"/>
                    <a:pt x="207" y="183"/>
                    <a:pt x="207" y="182"/>
                  </a:cubicBezTo>
                  <a:cubicBezTo>
                    <a:pt x="207" y="182"/>
                    <a:pt x="207" y="182"/>
                    <a:pt x="208" y="181"/>
                  </a:cubicBezTo>
                  <a:cubicBezTo>
                    <a:pt x="208" y="179"/>
                    <a:pt x="209" y="178"/>
                    <a:pt x="211" y="178"/>
                  </a:cubicBezTo>
                  <a:cubicBezTo>
                    <a:pt x="211" y="178"/>
                    <a:pt x="212" y="177"/>
                    <a:pt x="212" y="177"/>
                  </a:cubicBezTo>
                  <a:cubicBezTo>
                    <a:pt x="213" y="177"/>
                    <a:pt x="213" y="175"/>
                    <a:pt x="213" y="174"/>
                  </a:cubicBezTo>
                  <a:cubicBezTo>
                    <a:pt x="214" y="173"/>
                    <a:pt x="214" y="172"/>
                    <a:pt x="214" y="171"/>
                  </a:cubicBezTo>
                  <a:cubicBezTo>
                    <a:pt x="215" y="171"/>
                    <a:pt x="215" y="170"/>
                    <a:pt x="215" y="169"/>
                  </a:cubicBezTo>
                  <a:cubicBezTo>
                    <a:pt x="215" y="168"/>
                    <a:pt x="215" y="166"/>
                    <a:pt x="216" y="165"/>
                  </a:cubicBezTo>
                  <a:cubicBezTo>
                    <a:pt x="217" y="164"/>
                    <a:pt x="218" y="163"/>
                    <a:pt x="219" y="162"/>
                  </a:cubicBezTo>
                  <a:cubicBezTo>
                    <a:pt x="219" y="162"/>
                    <a:pt x="220" y="161"/>
                    <a:pt x="220" y="160"/>
                  </a:cubicBezTo>
                  <a:cubicBezTo>
                    <a:pt x="221" y="160"/>
                    <a:pt x="221" y="158"/>
                    <a:pt x="221" y="157"/>
                  </a:cubicBezTo>
                  <a:cubicBezTo>
                    <a:pt x="221" y="156"/>
                    <a:pt x="221" y="155"/>
                    <a:pt x="221" y="154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3" y="152"/>
                    <a:pt x="224" y="152"/>
                    <a:pt x="224" y="151"/>
                  </a:cubicBezTo>
                  <a:cubicBezTo>
                    <a:pt x="224" y="151"/>
                    <a:pt x="225" y="151"/>
                    <a:pt x="225" y="151"/>
                  </a:cubicBezTo>
                  <a:cubicBezTo>
                    <a:pt x="225" y="151"/>
                    <a:pt x="225" y="151"/>
                    <a:pt x="225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7"/>
                    <a:pt x="226" y="145"/>
                    <a:pt x="228" y="144"/>
                  </a:cubicBezTo>
                  <a:cubicBezTo>
                    <a:pt x="229" y="143"/>
                    <a:pt x="230" y="142"/>
                    <a:pt x="231" y="142"/>
                  </a:cubicBezTo>
                  <a:cubicBezTo>
                    <a:pt x="232" y="142"/>
                    <a:pt x="232" y="141"/>
                    <a:pt x="233" y="141"/>
                  </a:cubicBezTo>
                  <a:cubicBezTo>
                    <a:pt x="233" y="141"/>
                    <a:pt x="233" y="141"/>
                    <a:pt x="233" y="141"/>
                  </a:cubicBezTo>
                  <a:cubicBezTo>
                    <a:pt x="233" y="141"/>
                    <a:pt x="233" y="140"/>
                    <a:pt x="234" y="140"/>
                  </a:cubicBezTo>
                  <a:cubicBezTo>
                    <a:pt x="235" y="139"/>
                    <a:pt x="235" y="138"/>
                    <a:pt x="237" y="137"/>
                  </a:cubicBezTo>
                  <a:cubicBezTo>
                    <a:pt x="238" y="137"/>
                    <a:pt x="239" y="137"/>
                    <a:pt x="240" y="136"/>
                  </a:cubicBezTo>
                  <a:cubicBezTo>
                    <a:pt x="241" y="136"/>
                    <a:pt x="243" y="136"/>
                    <a:pt x="244" y="136"/>
                  </a:cubicBezTo>
                  <a:cubicBezTo>
                    <a:pt x="246" y="137"/>
                    <a:pt x="247" y="138"/>
                    <a:pt x="248" y="139"/>
                  </a:cubicBezTo>
                  <a:cubicBezTo>
                    <a:pt x="249" y="139"/>
                    <a:pt x="249" y="139"/>
                    <a:pt x="249" y="140"/>
                  </a:cubicBezTo>
                  <a:cubicBezTo>
                    <a:pt x="250" y="140"/>
                    <a:pt x="251" y="141"/>
                    <a:pt x="252" y="141"/>
                  </a:cubicBezTo>
                  <a:cubicBezTo>
                    <a:pt x="253" y="141"/>
                    <a:pt x="254" y="141"/>
                    <a:pt x="255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0"/>
                    <a:pt x="253" y="140"/>
                    <a:pt x="252" y="139"/>
                  </a:cubicBezTo>
                  <a:cubicBezTo>
                    <a:pt x="251" y="139"/>
                    <a:pt x="251" y="138"/>
                    <a:pt x="250" y="137"/>
                  </a:cubicBezTo>
                  <a:cubicBezTo>
                    <a:pt x="250" y="136"/>
                    <a:pt x="250" y="136"/>
                    <a:pt x="250" y="136"/>
                  </a:cubicBezTo>
                  <a:cubicBezTo>
                    <a:pt x="249" y="136"/>
                    <a:pt x="249" y="135"/>
                    <a:pt x="248" y="135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47" y="135"/>
                    <a:pt x="246" y="134"/>
                    <a:pt x="245" y="133"/>
                  </a:cubicBezTo>
                  <a:cubicBezTo>
                    <a:pt x="245" y="133"/>
                    <a:pt x="245" y="132"/>
                    <a:pt x="245" y="132"/>
                  </a:cubicBezTo>
                  <a:cubicBezTo>
                    <a:pt x="244" y="131"/>
                    <a:pt x="244" y="130"/>
                    <a:pt x="245" y="129"/>
                  </a:cubicBezTo>
                  <a:cubicBezTo>
                    <a:pt x="245" y="128"/>
                    <a:pt x="246" y="127"/>
                    <a:pt x="246" y="127"/>
                  </a:cubicBezTo>
                  <a:cubicBezTo>
                    <a:pt x="247" y="127"/>
                    <a:pt x="247" y="126"/>
                    <a:pt x="247" y="126"/>
                  </a:cubicBezTo>
                  <a:cubicBezTo>
                    <a:pt x="247" y="126"/>
                    <a:pt x="247" y="126"/>
                    <a:pt x="247" y="126"/>
                  </a:cubicBezTo>
                  <a:cubicBezTo>
                    <a:pt x="249" y="126"/>
                    <a:pt x="250" y="126"/>
                    <a:pt x="251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2" y="126"/>
                    <a:pt x="253" y="126"/>
                    <a:pt x="254" y="127"/>
                  </a:cubicBezTo>
                  <a:cubicBezTo>
                    <a:pt x="254" y="127"/>
                    <a:pt x="255" y="128"/>
                    <a:pt x="255" y="128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55" y="128"/>
                    <a:pt x="255" y="128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5" y="125"/>
                    <a:pt x="255" y="124"/>
                  </a:cubicBezTo>
                  <a:cubicBezTo>
                    <a:pt x="253" y="121"/>
                    <a:pt x="252" y="119"/>
                    <a:pt x="254" y="116"/>
                  </a:cubicBezTo>
                  <a:cubicBezTo>
                    <a:pt x="255" y="114"/>
                    <a:pt x="257" y="114"/>
                    <a:pt x="258" y="113"/>
                  </a:cubicBezTo>
                  <a:cubicBezTo>
                    <a:pt x="259" y="113"/>
                    <a:pt x="259" y="113"/>
                    <a:pt x="260" y="113"/>
                  </a:cubicBezTo>
                  <a:cubicBezTo>
                    <a:pt x="260" y="113"/>
                    <a:pt x="260" y="113"/>
                    <a:pt x="260" y="112"/>
                  </a:cubicBezTo>
                  <a:cubicBezTo>
                    <a:pt x="260" y="112"/>
                    <a:pt x="259" y="111"/>
                    <a:pt x="259" y="111"/>
                  </a:cubicBezTo>
                  <a:cubicBezTo>
                    <a:pt x="258" y="108"/>
                    <a:pt x="260" y="107"/>
                    <a:pt x="261" y="105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62" y="105"/>
                    <a:pt x="262" y="104"/>
                    <a:pt x="262" y="104"/>
                  </a:cubicBezTo>
                  <a:cubicBezTo>
                    <a:pt x="261" y="104"/>
                    <a:pt x="261" y="103"/>
                    <a:pt x="260" y="103"/>
                  </a:cubicBezTo>
                  <a:cubicBezTo>
                    <a:pt x="259" y="103"/>
                    <a:pt x="257" y="102"/>
                    <a:pt x="256" y="101"/>
                  </a:cubicBezTo>
                  <a:cubicBezTo>
                    <a:pt x="255" y="99"/>
                    <a:pt x="255" y="98"/>
                    <a:pt x="256" y="97"/>
                  </a:cubicBezTo>
                  <a:cubicBezTo>
                    <a:pt x="257" y="96"/>
                    <a:pt x="257" y="96"/>
                    <a:pt x="258" y="96"/>
                  </a:cubicBezTo>
                  <a:cubicBezTo>
                    <a:pt x="258" y="96"/>
                    <a:pt x="258" y="96"/>
                    <a:pt x="258" y="96"/>
                  </a:cubicBezTo>
                  <a:cubicBezTo>
                    <a:pt x="258" y="96"/>
                    <a:pt x="259" y="96"/>
                    <a:pt x="259" y="96"/>
                  </a:cubicBezTo>
                  <a:cubicBezTo>
                    <a:pt x="259" y="96"/>
                    <a:pt x="260" y="95"/>
                    <a:pt x="260" y="95"/>
                  </a:cubicBezTo>
                  <a:cubicBezTo>
                    <a:pt x="260" y="95"/>
                    <a:pt x="259" y="95"/>
                    <a:pt x="259" y="95"/>
                  </a:cubicBezTo>
                  <a:cubicBezTo>
                    <a:pt x="258" y="93"/>
                    <a:pt x="258" y="93"/>
                    <a:pt x="258" y="92"/>
                  </a:cubicBezTo>
                  <a:cubicBezTo>
                    <a:pt x="258" y="91"/>
                    <a:pt x="258" y="90"/>
                    <a:pt x="259" y="89"/>
                  </a:cubicBezTo>
                  <a:cubicBezTo>
                    <a:pt x="260" y="87"/>
                    <a:pt x="260" y="85"/>
                    <a:pt x="260" y="83"/>
                  </a:cubicBezTo>
                  <a:cubicBezTo>
                    <a:pt x="259" y="82"/>
                    <a:pt x="258" y="81"/>
                    <a:pt x="257" y="80"/>
                  </a:cubicBezTo>
                  <a:cubicBezTo>
                    <a:pt x="257" y="80"/>
                    <a:pt x="256" y="79"/>
                    <a:pt x="256" y="79"/>
                  </a:cubicBezTo>
                  <a:cubicBezTo>
                    <a:pt x="255" y="79"/>
                    <a:pt x="253" y="78"/>
                    <a:pt x="252" y="77"/>
                  </a:cubicBezTo>
                  <a:cubicBezTo>
                    <a:pt x="248" y="75"/>
                    <a:pt x="245" y="72"/>
                    <a:pt x="248" y="68"/>
                  </a:cubicBezTo>
                  <a:cubicBezTo>
                    <a:pt x="248" y="67"/>
                    <a:pt x="248" y="66"/>
                    <a:pt x="249" y="66"/>
                  </a:cubicBezTo>
                  <a:cubicBezTo>
                    <a:pt x="249" y="66"/>
                    <a:pt x="249" y="66"/>
                    <a:pt x="250" y="65"/>
                  </a:cubicBezTo>
                  <a:cubicBezTo>
                    <a:pt x="250" y="65"/>
                    <a:pt x="250" y="65"/>
                    <a:pt x="250" y="65"/>
                  </a:cubicBezTo>
                  <a:cubicBezTo>
                    <a:pt x="250" y="65"/>
                    <a:pt x="250" y="64"/>
                    <a:pt x="249" y="63"/>
                  </a:cubicBezTo>
                  <a:cubicBezTo>
                    <a:pt x="249" y="60"/>
                    <a:pt x="249" y="59"/>
                    <a:pt x="253" y="57"/>
                  </a:cubicBezTo>
                  <a:cubicBezTo>
                    <a:pt x="253" y="56"/>
                    <a:pt x="254" y="54"/>
                    <a:pt x="255" y="53"/>
                  </a:cubicBezTo>
                  <a:cubicBezTo>
                    <a:pt x="257" y="51"/>
                    <a:pt x="258" y="49"/>
                    <a:pt x="260" y="48"/>
                  </a:cubicBezTo>
                  <a:cubicBezTo>
                    <a:pt x="262" y="46"/>
                    <a:pt x="265" y="45"/>
                    <a:pt x="267" y="45"/>
                  </a:cubicBezTo>
                  <a:cubicBezTo>
                    <a:pt x="269" y="45"/>
                    <a:pt x="270" y="44"/>
                    <a:pt x="271" y="44"/>
                  </a:cubicBezTo>
                  <a:cubicBezTo>
                    <a:pt x="272" y="44"/>
                    <a:pt x="273" y="43"/>
                    <a:pt x="274" y="43"/>
                  </a:cubicBezTo>
                  <a:cubicBezTo>
                    <a:pt x="276" y="43"/>
                    <a:pt x="280" y="42"/>
                    <a:pt x="280" y="40"/>
                  </a:cubicBezTo>
                  <a:cubicBezTo>
                    <a:pt x="281" y="40"/>
                    <a:pt x="280" y="39"/>
                    <a:pt x="279" y="39"/>
                  </a:cubicBezTo>
                  <a:cubicBezTo>
                    <a:pt x="278" y="38"/>
                    <a:pt x="277" y="38"/>
                    <a:pt x="275" y="38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4" y="39"/>
                    <a:pt x="272" y="40"/>
                    <a:pt x="270" y="40"/>
                  </a:cubicBezTo>
                  <a:cubicBezTo>
                    <a:pt x="268" y="41"/>
                    <a:pt x="265" y="40"/>
                    <a:pt x="264" y="39"/>
                  </a:cubicBezTo>
                  <a:cubicBezTo>
                    <a:pt x="264" y="39"/>
                    <a:pt x="264" y="39"/>
                    <a:pt x="264" y="39"/>
                  </a:cubicBezTo>
                  <a:cubicBezTo>
                    <a:pt x="264" y="39"/>
                    <a:pt x="264" y="39"/>
                    <a:pt x="264" y="39"/>
                  </a:cubicBezTo>
                  <a:cubicBezTo>
                    <a:pt x="264" y="39"/>
                    <a:pt x="264" y="39"/>
                    <a:pt x="264" y="39"/>
                  </a:cubicBezTo>
                  <a:cubicBezTo>
                    <a:pt x="263" y="38"/>
                    <a:pt x="262" y="37"/>
                    <a:pt x="261" y="36"/>
                  </a:cubicBezTo>
                  <a:cubicBezTo>
                    <a:pt x="261" y="35"/>
                    <a:pt x="260" y="34"/>
                    <a:pt x="259" y="33"/>
                  </a:cubicBezTo>
                  <a:cubicBezTo>
                    <a:pt x="258" y="33"/>
                    <a:pt x="257" y="32"/>
                    <a:pt x="256" y="32"/>
                  </a:cubicBezTo>
                  <a:cubicBezTo>
                    <a:pt x="255" y="31"/>
                    <a:pt x="254" y="31"/>
                    <a:pt x="253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2" y="32"/>
                    <a:pt x="250" y="32"/>
                    <a:pt x="249" y="31"/>
                  </a:cubicBezTo>
                  <a:cubicBezTo>
                    <a:pt x="247" y="31"/>
                    <a:pt x="246" y="31"/>
                    <a:pt x="245" y="30"/>
                  </a:cubicBezTo>
                  <a:cubicBezTo>
                    <a:pt x="244" y="29"/>
                    <a:pt x="243" y="28"/>
                    <a:pt x="243" y="27"/>
                  </a:cubicBezTo>
                  <a:cubicBezTo>
                    <a:pt x="243" y="26"/>
                    <a:pt x="243" y="25"/>
                    <a:pt x="243" y="25"/>
                  </a:cubicBezTo>
                  <a:cubicBezTo>
                    <a:pt x="243" y="23"/>
                    <a:pt x="245" y="22"/>
                    <a:pt x="246" y="21"/>
                  </a:cubicBezTo>
                  <a:cubicBezTo>
                    <a:pt x="247" y="20"/>
                    <a:pt x="247" y="20"/>
                    <a:pt x="247" y="19"/>
                  </a:cubicBezTo>
                  <a:cubicBezTo>
                    <a:pt x="247" y="19"/>
                    <a:pt x="247" y="19"/>
                    <a:pt x="246" y="19"/>
                  </a:cubicBezTo>
                  <a:cubicBezTo>
                    <a:pt x="246" y="19"/>
                    <a:pt x="245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3" y="19"/>
                    <a:pt x="242" y="19"/>
                    <a:pt x="241" y="19"/>
                  </a:cubicBezTo>
                  <a:cubicBezTo>
                    <a:pt x="240" y="19"/>
                    <a:pt x="240" y="18"/>
                    <a:pt x="239" y="18"/>
                  </a:cubicBezTo>
                  <a:cubicBezTo>
                    <a:pt x="238" y="18"/>
                    <a:pt x="236" y="18"/>
                    <a:pt x="234" y="18"/>
                  </a:cubicBezTo>
                  <a:cubicBezTo>
                    <a:pt x="234" y="18"/>
                    <a:pt x="234" y="18"/>
                    <a:pt x="234" y="18"/>
                  </a:cubicBezTo>
                  <a:cubicBezTo>
                    <a:pt x="234" y="18"/>
                    <a:pt x="234" y="18"/>
                    <a:pt x="234" y="18"/>
                  </a:cubicBezTo>
                  <a:cubicBezTo>
                    <a:pt x="234" y="18"/>
                    <a:pt x="234" y="18"/>
                    <a:pt x="234" y="18"/>
                  </a:cubicBezTo>
                  <a:cubicBezTo>
                    <a:pt x="233" y="18"/>
                    <a:pt x="232" y="18"/>
                    <a:pt x="231" y="18"/>
                  </a:cubicBezTo>
                  <a:cubicBezTo>
                    <a:pt x="229" y="18"/>
                    <a:pt x="228" y="17"/>
                    <a:pt x="228" y="18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7"/>
                    <a:pt x="226" y="17"/>
                    <a:pt x="226" y="17"/>
                  </a:cubicBezTo>
                  <a:cubicBezTo>
                    <a:pt x="225" y="16"/>
                    <a:pt x="225" y="15"/>
                    <a:pt x="225" y="14"/>
                  </a:cubicBezTo>
                  <a:cubicBezTo>
                    <a:pt x="225" y="14"/>
                    <a:pt x="225" y="13"/>
                    <a:pt x="225" y="13"/>
                  </a:cubicBezTo>
                  <a:cubicBezTo>
                    <a:pt x="225" y="13"/>
                    <a:pt x="225" y="13"/>
                    <a:pt x="225" y="13"/>
                  </a:cubicBezTo>
                  <a:cubicBezTo>
                    <a:pt x="225" y="12"/>
                    <a:pt x="224" y="11"/>
                    <a:pt x="223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2"/>
                    <a:pt x="221" y="13"/>
                    <a:pt x="219" y="13"/>
                  </a:cubicBezTo>
                  <a:cubicBezTo>
                    <a:pt x="218" y="12"/>
                    <a:pt x="217" y="12"/>
                    <a:pt x="217" y="12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16" y="11"/>
                    <a:pt x="215" y="11"/>
                    <a:pt x="215" y="11"/>
                  </a:cubicBezTo>
                  <a:cubicBezTo>
                    <a:pt x="214" y="11"/>
                    <a:pt x="214" y="11"/>
                    <a:pt x="214" y="11"/>
                  </a:cubicBezTo>
                  <a:cubicBezTo>
                    <a:pt x="213" y="11"/>
                    <a:pt x="212" y="11"/>
                    <a:pt x="211" y="10"/>
                  </a:cubicBezTo>
                  <a:cubicBezTo>
                    <a:pt x="210" y="10"/>
                    <a:pt x="210" y="10"/>
                    <a:pt x="209" y="10"/>
                  </a:cubicBezTo>
                  <a:cubicBezTo>
                    <a:pt x="207" y="10"/>
                    <a:pt x="206" y="9"/>
                    <a:pt x="206" y="8"/>
                  </a:cubicBezTo>
                  <a:cubicBezTo>
                    <a:pt x="205" y="8"/>
                    <a:pt x="205" y="8"/>
                    <a:pt x="205" y="7"/>
                  </a:cubicBezTo>
                  <a:cubicBezTo>
                    <a:pt x="205" y="7"/>
                    <a:pt x="204" y="6"/>
                    <a:pt x="204" y="6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10"/>
                    <a:pt x="204" y="11"/>
                    <a:pt x="202" y="12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1" y="14"/>
                    <a:pt x="201" y="14"/>
                    <a:pt x="201" y="15"/>
                  </a:cubicBezTo>
                  <a:cubicBezTo>
                    <a:pt x="201" y="16"/>
                    <a:pt x="201" y="17"/>
                    <a:pt x="200" y="17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199" y="18"/>
                    <a:pt x="199" y="18"/>
                    <a:pt x="199" y="18"/>
                  </a:cubicBezTo>
                  <a:cubicBezTo>
                    <a:pt x="197" y="19"/>
                    <a:pt x="197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4" y="18"/>
                    <a:pt x="194" y="18"/>
                    <a:pt x="193" y="19"/>
                  </a:cubicBezTo>
                  <a:cubicBezTo>
                    <a:pt x="193" y="20"/>
                    <a:pt x="192" y="20"/>
                    <a:pt x="191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89" y="22"/>
                    <a:pt x="187" y="24"/>
                    <a:pt x="186" y="25"/>
                  </a:cubicBezTo>
                  <a:cubicBezTo>
                    <a:pt x="184" y="28"/>
                    <a:pt x="182" y="30"/>
                    <a:pt x="179" y="31"/>
                  </a:cubicBezTo>
                  <a:cubicBezTo>
                    <a:pt x="178" y="31"/>
                    <a:pt x="177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4" y="32"/>
                    <a:pt x="173" y="33"/>
                    <a:pt x="172" y="33"/>
                  </a:cubicBezTo>
                  <a:cubicBezTo>
                    <a:pt x="171" y="33"/>
                    <a:pt x="170" y="34"/>
                    <a:pt x="169" y="34"/>
                  </a:cubicBezTo>
                  <a:cubicBezTo>
                    <a:pt x="168" y="35"/>
                    <a:pt x="167" y="35"/>
                    <a:pt x="166" y="36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5" y="36"/>
                    <a:pt x="164" y="36"/>
                    <a:pt x="163" y="36"/>
                  </a:cubicBezTo>
                  <a:cubicBezTo>
                    <a:pt x="162" y="36"/>
                    <a:pt x="161" y="37"/>
                    <a:pt x="161" y="37"/>
                  </a:cubicBezTo>
                  <a:cubicBezTo>
                    <a:pt x="160" y="38"/>
                    <a:pt x="161" y="40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3" y="43"/>
                    <a:pt x="163" y="44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4" y="47"/>
                    <a:pt x="163" y="49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59" y="50"/>
                    <a:pt x="158" y="50"/>
                    <a:pt x="156" y="49"/>
                  </a:cubicBezTo>
                  <a:cubicBezTo>
                    <a:pt x="155" y="49"/>
                    <a:pt x="154" y="48"/>
                    <a:pt x="153" y="47"/>
                  </a:cubicBezTo>
                  <a:cubicBezTo>
                    <a:pt x="152" y="46"/>
                    <a:pt x="151" y="45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3"/>
                    <a:pt x="151" y="42"/>
                    <a:pt x="151" y="42"/>
                  </a:cubicBezTo>
                  <a:cubicBezTo>
                    <a:pt x="150" y="42"/>
                    <a:pt x="150" y="42"/>
                    <a:pt x="149" y="43"/>
                  </a:cubicBezTo>
                  <a:cubicBezTo>
                    <a:pt x="148" y="43"/>
                    <a:pt x="148" y="44"/>
                    <a:pt x="147" y="44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5" y="45"/>
                    <a:pt x="145" y="46"/>
                    <a:pt x="144" y="47"/>
                  </a:cubicBezTo>
                  <a:cubicBezTo>
                    <a:pt x="144" y="48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1" y="52"/>
                    <a:pt x="139" y="52"/>
                    <a:pt x="136" y="51"/>
                  </a:cubicBezTo>
                  <a:cubicBezTo>
                    <a:pt x="136" y="51"/>
                    <a:pt x="135" y="51"/>
                    <a:pt x="135" y="51"/>
                  </a:cubicBezTo>
                  <a:cubicBezTo>
                    <a:pt x="134" y="51"/>
                    <a:pt x="133" y="51"/>
                    <a:pt x="132" y="51"/>
                  </a:cubicBezTo>
                  <a:cubicBezTo>
                    <a:pt x="132" y="51"/>
                    <a:pt x="131" y="52"/>
                    <a:pt x="131" y="53"/>
                  </a:cubicBezTo>
                  <a:cubicBezTo>
                    <a:pt x="131" y="53"/>
                    <a:pt x="131" y="54"/>
                    <a:pt x="131" y="55"/>
                  </a:cubicBezTo>
                  <a:cubicBezTo>
                    <a:pt x="131" y="57"/>
                    <a:pt x="131" y="58"/>
                    <a:pt x="129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26" y="64"/>
                    <a:pt x="122" y="64"/>
                    <a:pt x="118" y="63"/>
                  </a:cubicBezTo>
                  <a:cubicBezTo>
                    <a:pt x="117" y="63"/>
                    <a:pt x="116" y="63"/>
                    <a:pt x="116" y="6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3" y="63"/>
                    <a:pt x="111" y="63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7" y="64"/>
                    <a:pt x="105" y="64"/>
                    <a:pt x="104" y="63"/>
                  </a:cubicBezTo>
                  <a:cubicBezTo>
                    <a:pt x="103" y="63"/>
                    <a:pt x="103" y="62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2" y="61"/>
                    <a:pt x="101" y="62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4"/>
                    <a:pt x="97" y="64"/>
                    <a:pt x="96" y="65"/>
                  </a:cubicBezTo>
                  <a:cubicBezTo>
                    <a:pt x="95" y="65"/>
                    <a:pt x="94" y="65"/>
                    <a:pt x="94" y="66"/>
                  </a:cubicBezTo>
                  <a:cubicBezTo>
                    <a:pt x="93" y="66"/>
                    <a:pt x="92" y="67"/>
                    <a:pt x="91" y="67"/>
                  </a:cubicBezTo>
                  <a:cubicBezTo>
                    <a:pt x="91" y="68"/>
                    <a:pt x="90" y="68"/>
                    <a:pt x="89" y="69"/>
                  </a:cubicBezTo>
                  <a:cubicBezTo>
                    <a:pt x="89" y="69"/>
                    <a:pt x="88" y="70"/>
                    <a:pt x="88" y="71"/>
                  </a:cubicBezTo>
                  <a:cubicBezTo>
                    <a:pt x="87" y="72"/>
                    <a:pt x="86" y="73"/>
                    <a:pt x="85" y="74"/>
                  </a:cubicBezTo>
                  <a:cubicBezTo>
                    <a:pt x="84" y="75"/>
                    <a:pt x="83" y="74"/>
                    <a:pt x="82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5"/>
                    <a:pt x="80" y="75"/>
                    <a:pt x="79" y="75"/>
                  </a:cubicBezTo>
                  <a:cubicBezTo>
                    <a:pt x="78" y="76"/>
                    <a:pt x="76" y="76"/>
                    <a:pt x="74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1" y="77"/>
                    <a:pt x="69" y="77"/>
                    <a:pt x="68" y="78"/>
                  </a:cubicBezTo>
                  <a:cubicBezTo>
                    <a:pt x="66" y="79"/>
                    <a:pt x="64" y="81"/>
                    <a:pt x="62" y="82"/>
                  </a:cubicBezTo>
                  <a:cubicBezTo>
                    <a:pt x="62" y="82"/>
                    <a:pt x="62" y="82"/>
                    <a:pt x="61" y="83"/>
                  </a:cubicBezTo>
                  <a:cubicBezTo>
                    <a:pt x="60" y="84"/>
                    <a:pt x="58" y="85"/>
                    <a:pt x="58" y="86"/>
                  </a:cubicBezTo>
                  <a:cubicBezTo>
                    <a:pt x="57" y="87"/>
                    <a:pt x="57" y="87"/>
                    <a:pt x="57" y="88"/>
                  </a:cubicBezTo>
                  <a:cubicBezTo>
                    <a:pt x="56" y="89"/>
                    <a:pt x="56" y="91"/>
                    <a:pt x="54" y="91"/>
                  </a:cubicBezTo>
                  <a:cubicBezTo>
                    <a:pt x="52" y="92"/>
                    <a:pt x="51" y="91"/>
                    <a:pt x="50" y="91"/>
                  </a:cubicBezTo>
                  <a:cubicBezTo>
                    <a:pt x="49" y="90"/>
                    <a:pt x="48" y="90"/>
                    <a:pt x="48" y="90"/>
                  </a:cubicBezTo>
                  <a:cubicBezTo>
                    <a:pt x="48" y="90"/>
                    <a:pt x="48" y="91"/>
                    <a:pt x="48" y="93"/>
                  </a:cubicBezTo>
                  <a:cubicBezTo>
                    <a:pt x="48" y="93"/>
                    <a:pt x="48" y="94"/>
                    <a:pt x="48" y="95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3" y="95"/>
                    <a:pt x="40" y="94"/>
                    <a:pt x="37" y="93"/>
                  </a:cubicBezTo>
                  <a:cubicBezTo>
                    <a:pt x="35" y="92"/>
                    <a:pt x="32" y="92"/>
                    <a:pt x="29" y="91"/>
                  </a:cubicBezTo>
                  <a:cubicBezTo>
                    <a:pt x="28" y="91"/>
                    <a:pt x="28" y="91"/>
                    <a:pt x="27" y="90"/>
                  </a:cubicBezTo>
                  <a:cubicBezTo>
                    <a:pt x="25" y="90"/>
                    <a:pt x="23" y="89"/>
                    <a:pt x="22" y="89"/>
                  </a:cubicBezTo>
                  <a:cubicBezTo>
                    <a:pt x="21" y="89"/>
                    <a:pt x="22" y="90"/>
                    <a:pt x="22" y="91"/>
                  </a:cubicBezTo>
                  <a:cubicBezTo>
                    <a:pt x="22" y="92"/>
                    <a:pt x="22" y="93"/>
                    <a:pt x="21" y="94"/>
                  </a:cubicBezTo>
                  <a:cubicBezTo>
                    <a:pt x="21" y="96"/>
                    <a:pt x="19" y="96"/>
                    <a:pt x="18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7" y="98"/>
                    <a:pt x="17" y="99"/>
                  </a:cubicBezTo>
                  <a:cubicBezTo>
                    <a:pt x="17" y="101"/>
                    <a:pt x="18" y="102"/>
                    <a:pt x="16" y="104"/>
                  </a:cubicBezTo>
                  <a:cubicBezTo>
                    <a:pt x="14" y="105"/>
                    <a:pt x="13" y="105"/>
                    <a:pt x="12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5"/>
                    <a:pt x="10" y="105"/>
                    <a:pt x="10" y="106"/>
                  </a:cubicBezTo>
                  <a:cubicBezTo>
                    <a:pt x="9" y="107"/>
                    <a:pt x="9" y="109"/>
                    <a:pt x="9" y="110"/>
                  </a:cubicBezTo>
                  <a:cubicBezTo>
                    <a:pt x="9" y="111"/>
                    <a:pt x="9" y="112"/>
                    <a:pt x="9" y="112"/>
                  </a:cubicBezTo>
                  <a:cubicBezTo>
                    <a:pt x="8" y="114"/>
                    <a:pt x="8" y="116"/>
                    <a:pt x="8" y="117"/>
                  </a:cubicBezTo>
                  <a:cubicBezTo>
                    <a:pt x="8" y="118"/>
                    <a:pt x="8" y="119"/>
                    <a:pt x="8" y="120"/>
                  </a:cubicBezTo>
                  <a:cubicBezTo>
                    <a:pt x="8" y="121"/>
                    <a:pt x="8" y="123"/>
                    <a:pt x="7" y="125"/>
                  </a:cubicBezTo>
                  <a:cubicBezTo>
                    <a:pt x="7" y="125"/>
                    <a:pt x="7" y="126"/>
                    <a:pt x="7" y="127"/>
                  </a:cubicBezTo>
                  <a:cubicBezTo>
                    <a:pt x="8" y="127"/>
                    <a:pt x="9" y="128"/>
                    <a:pt x="9" y="129"/>
                  </a:cubicBezTo>
                  <a:cubicBezTo>
                    <a:pt x="10" y="130"/>
                    <a:pt x="11" y="130"/>
                    <a:pt x="12" y="131"/>
                  </a:cubicBezTo>
                  <a:close/>
                  <a:moveTo>
                    <a:pt x="11" y="136"/>
                  </a:moveTo>
                  <a:cubicBezTo>
                    <a:pt x="10" y="135"/>
                    <a:pt x="10" y="134"/>
                    <a:pt x="9" y="133"/>
                  </a:cubicBezTo>
                  <a:cubicBezTo>
                    <a:pt x="9" y="133"/>
                    <a:pt x="8" y="132"/>
                    <a:pt x="7" y="131"/>
                  </a:cubicBezTo>
                  <a:cubicBezTo>
                    <a:pt x="6" y="130"/>
                    <a:pt x="5" y="129"/>
                    <a:pt x="4" y="12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3"/>
                    <a:pt x="5" y="121"/>
                    <a:pt x="5" y="119"/>
                  </a:cubicBezTo>
                  <a:cubicBezTo>
                    <a:pt x="5" y="119"/>
                    <a:pt x="5" y="118"/>
                    <a:pt x="5" y="117"/>
                  </a:cubicBezTo>
                  <a:cubicBezTo>
                    <a:pt x="5" y="115"/>
                    <a:pt x="5" y="113"/>
                    <a:pt x="5" y="112"/>
                  </a:cubicBezTo>
                  <a:cubicBezTo>
                    <a:pt x="5" y="111"/>
                    <a:pt x="6" y="110"/>
                    <a:pt x="6" y="110"/>
                  </a:cubicBezTo>
                  <a:cubicBezTo>
                    <a:pt x="6" y="108"/>
                    <a:pt x="6" y="106"/>
                    <a:pt x="7" y="104"/>
                  </a:cubicBezTo>
                  <a:cubicBezTo>
                    <a:pt x="8" y="102"/>
                    <a:pt x="10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2"/>
                    <a:pt x="13" y="102"/>
                    <a:pt x="14" y="101"/>
                  </a:cubicBezTo>
                  <a:cubicBezTo>
                    <a:pt x="14" y="101"/>
                    <a:pt x="14" y="100"/>
                    <a:pt x="14" y="100"/>
                  </a:cubicBezTo>
                  <a:cubicBezTo>
                    <a:pt x="13" y="99"/>
                    <a:pt x="13" y="98"/>
                    <a:pt x="14" y="96"/>
                  </a:cubicBezTo>
                  <a:cubicBezTo>
                    <a:pt x="14" y="95"/>
                    <a:pt x="15" y="94"/>
                    <a:pt x="17" y="94"/>
                  </a:cubicBezTo>
                  <a:cubicBezTo>
                    <a:pt x="17" y="93"/>
                    <a:pt x="18" y="93"/>
                    <a:pt x="18" y="93"/>
                  </a:cubicBezTo>
                  <a:cubicBezTo>
                    <a:pt x="18" y="92"/>
                    <a:pt x="18" y="92"/>
                    <a:pt x="18" y="91"/>
                  </a:cubicBezTo>
                  <a:cubicBezTo>
                    <a:pt x="18" y="89"/>
                    <a:pt x="18" y="87"/>
                    <a:pt x="21" y="86"/>
                  </a:cubicBezTo>
                  <a:cubicBezTo>
                    <a:pt x="23" y="85"/>
                    <a:pt x="26" y="86"/>
                    <a:pt x="28" y="87"/>
                  </a:cubicBezTo>
                  <a:cubicBezTo>
                    <a:pt x="29" y="87"/>
                    <a:pt x="29" y="88"/>
                    <a:pt x="30" y="88"/>
                  </a:cubicBezTo>
                  <a:cubicBezTo>
                    <a:pt x="33" y="88"/>
                    <a:pt x="36" y="89"/>
                    <a:pt x="38" y="90"/>
                  </a:cubicBezTo>
                  <a:cubicBezTo>
                    <a:pt x="40" y="91"/>
                    <a:pt x="42" y="91"/>
                    <a:pt x="44" y="92"/>
                  </a:cubicBezTo>
                  <a:cubicBezTo>
                    <a:pt x="44" y="90"/>
                    <a:pt x="44" y="88"/>
                    <a:pt x="46" y="87"/>
                  </a:cubicBezTo>
                  <a:cubicBezTo>
                    <a:pt x="48" y="86"/>
                    <a:pt x="50" y="87"/>
                    <a:pt x="51" y="87"/>
                  </a:cubicBezTo>
                  <a:cubicBezTo>
                    <a:pt x="52" y="88"/>
                    <a:pt x="53" y="88"/>
                    <a:pt x="53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54" y="86"/>
                    <a:pt x="54" y="85"/>
                    <a:pt x="55" y="84"/>
                  </a:cubicBezTo>
                  <a:cubicBezTo>
                    <a:pt x="56" y="83"/>
                    <a:pt x="58" y="81"/>
                    <a:pt x="59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2" y="78"/>
                    <a:pt x="64" y="77"/>
                    <a:pt x="66" y="75"/>
                  </a:cubicBezTo>
                  <a:cubicBezTo>
                    <a:pt x="68" y="74"/>
                    <a:pt x="70" y="73"/>
                    <a:pt x="73" y="73"/>
                  </a:cubicBezTo>
                  <a:cubicBezTo>
                    <a:pt x="73" y="73"/>
                    <a:pt x="73" y="73"/>
                    <a:pt x="74" y="73"/>
                  </a:cubicBezTo>
                  <a:cubicBezTo>
                    <a:pt x="75" y="72"/>
                    <a:pt x="77" y="72"/>
                    <a:pt x="78" y="72"/>
                  </a:cubicBezTo>
                  <a:cubicBezTo>
                    <a:pt x="78" y="72"/>
                    <a:pt x="79" y="71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0" y="71"/>
                    <a:pt x="80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3" y="71"/>
                    <a:pt x="83" y="71"/>
                  </a:cubicBezTo>
                  <a:cubicBezTo>
                    <a:pt x="84" y="70"/>
                    <a:pt x="85" y="70"/>
                    <a:pt x="85" y="69"/>
                  </a:cubicBezTo>
                  <a:cubicBezTo>
                    <a:pt x="86" y="68"/>
                    <a:pt x="86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6"/>
                    <a:pt x="88" y="65"/>
                    <a:pt x="89" y="64"/>
                  </a:cubicBezTo>
                  <a:cubicBezTo>
                    <a:pt x="90" y="64"/>
                    <a:pt x="91" y="63"/>
                    <a:pt x="92" y="63"/>
                  </a:cubicBezTo>
                  <a:cubicBezTo>
                    <a:pt x="93" y="62"/>
                    <a:pt x="94" y="62"/>
                    <a:pt x="94" y="62"/>
                  </a:cubicBezTo>
                  <a:cubicBezTo>
                    <a:pt x="95" y="61"/>
                    <a:pt x="96" y="61"/>
                    <a:pt x="97" y="61"/>
                  </a:cubicBezTo>
                  <a:cubicBezTo>
                    <a:pt x="97" y="60"/>
                    <a:pt x="97" y="60"/>
                    <a:pt x="98" y="60"/>
                  </a:cubicBezTo>
                  <a:cubicBezTo>
                    <a:pt x="99" y="59"/>
                    <a:pt x="102" y="57"/>
                    <a:pt x="104" y="58"/>
                  </a:cubicBezTo>
                  <a:cubicBezTo>
                    <a:pt x="106" y="59"/>
                    <a:pt x="106" y="60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61"/>
                    <a:pt x="106" y="60"/>
                    <a:pt x="106" y="61"/>
                  </a:cubicBezTo>
                  <a:cubicBezTo>
                    <a:pt x="106" y="61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10" y="60"/>
                    <a:pt x="113" y="60"/>
                    <a:pt x="115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7" y="60"/>
                    <a:pt x="118" y="60"/>
                  </a:cubicBezTo>
                  <a:cubicBezTo>
                    <a:pt x="121" y="60"/>
                    <a:pt x="125" y="60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7" y="57"/>
                    <a:pt x="127" y="56"/>
                    <a:pt x="128" y="54"/>
                  </a:cubicBezTo>
                  <a:cubicBezTo>
                    <a:pt x="128" y="54"/>
                    <a:pt x="128" y="53"/>
                    <a:pt x="128" y="52"/>
                  </a:cubicBezTo>
                  <a:cubicBezTo>
                    <a:pt x="128" y="50"/>
                    <a:pt x="129" y="49"/>
                    <a:pt x="131" y="48"/>
                  </a:cubicBezTo>
                  <a:cubicBezTo>
                    <a:pt x="132" y="48"/>
                    <a:pt x="134" y="48"/>
                    <a:pt x="135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8" y="48"/>
                    <a:pt x="139" y="48"/>
                    <a:pt x="140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1" y="47"/>
                    <a:pt x="141" y="46"/>
                    <a:pt x="141" y="46"/>
                  </a:cubicBezTo>
                  <a:cubicBezTo>
                    <a:pt x="142" y="44"/>
                    <a:pt x="143" y="43"/>
                    <a:pt x="145" y="42"/>
                  </a:cubicBezTo>
                  <a:cubicBezTo>
                    <a:pt x="146" y="41"/>
                    <a:pt x="147" y="40"/>
                    <a:pt x="148" y="40"/>
                  </a:cubicBezTo>
                  <a:cubicBezTo>
                    <a:pt x="149" y="39"/>
                    <a:pt x="150" y="39"/>
                    <a:pt x="152" y="39"/>
                  </a:cubicBezTo>
                  <a:cubicBezTo>
                    <a:pt x="154" y="40"/>
                    <a:pt x="154" y="41"/>
                    <a:pt x="155" y="43"/>
                  </a:cubicBezTo>
                  <a:cubicBezTo>
                    <a:pt x="155" y="43"/>
                    <a:pt x="155" y="43"/>
                    <a:pt x="155" y="43"/>
                  </a:cubicBezTo>
                  <a:cubicBezTo>
                    <a:pt x="155" y="44"/>
                    <a:pt x="155" y="44"/>
                    <a:pt x="155" y="45"/>
                  </a:cubicBezTo>
                  <a:cubicBezTo>
                    <a:pt x="156" y="45"/>
                    <a:pt x="157" y="46"/>
                    <a:pt x="158" y="46"/>
                  </a:cubicBezTo>
                  <a:cubicBezTo>
                    <a:pt x="158" y="46"/>
                    <a:pt x="159" y="46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5"/>
                    <a:pt x="160" y="44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1"/>
                    <a:pt x="157" y="38"/>
                    <a:pt x="158" y="36"/>
                  </a:cubicBezTo>
                  <a:cubicBezTo>
                    <a:pt x="159" y="33"/>
                    <a:pt x="161" y="33"/>
                    <a:pt x="163" y="33"/>
                  </a:cubicBezTo>
                  <a:cubicBezTo>
                    <a:pt x="164" y="33"/>
                    <a:pt x="164" y="33"/>
                    <a:pt x="165" y="33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6" y="32"/>
                    <a:pt x="167" y="32"/>
                    <a:pt x="168" y="31"/>
                  </a:cubicBezTo>
                  <a:cubicBezTo>
                    <a:pt x="169" y="31"/>
                    <a:pt x="170" y="30"/>
                    <a:pt x="171" y="30"/>
                  </a:cubicBezTo>
                  <a:cubicBezTo>
                    <a:pt x="172" y="29"/>
                    <a:pt x="173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6" y="28"/>
                    <a:pt x="177" y="28"/>
                    <a:pt x="178" y="28"/>
                  </a:cubicBezTo>
                  <a:cubicBezTo>
                    <a:pt x="180" y="27"/>
                    <a:pt x="182" y="25"/>
                    <a:pt x="183" y="23"/>
                  </a:cubicBezTo>
                  <a:cubicBezTo>
                    <a:pt x="185" y="22"/>
                    <a:pt x="186" y="20"/>
                    <a:pt x="188" y="19"/>
                  </a:cubicBezTo>
                  <a:cubicBezTo>
                    <a:pt x="188" y="17"/>
                    <a:pt x="188" y="17"/>
                    <a:pt x="188" y="17"/>
                  </a:cubicBezTo>
                  <a:cubicBezTo>
                    <a:pt x="190" y="17"/>
                    <a:pt x="190" y="17"/>
                    <a:pt x="190" y="17"/>
                  </a:cubicBezTo>
                  <a:cubicBezTo>
                    <a:pt x="190" y="17"/>
                    <a:pt x="190" y="17"/>
                    <a:pt x="191" y="16"/>
                  </a:cubicBezTo>
                  <a:cubicBezTo>
                    <a:pt x="192" y="16"/>
                    <a:pt x="193" y="15"/>
                    <a:pt x="193" y="15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5" y="14"/>
                    <a:pt x="195" y="14"/>
                    <a:pt x="197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7" y="14"/>
                    <a:pt x="197" y="15"/>
                    <a:pt x="198" y="15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13"/>
                    <a:pt x="198" y="12"/>
                    <a:pt x="199" y="11"/>
                  </a:cubicBezTo>
                  <a:cubicBezTo>
                    <a:pt x="199" y="11"/>
                    <a:pt x="200" y="10"/>
                    <a:pt x="200" y="10"/>
                  </a:cubicBezTo>
                  <a:cubicBezTo>
                    <a:pt x="200" y="9"/>
                    <a:pt x="201" y="9"/>
                    <a:pt x="201" y="8"/>
                  </a:cubicBezTo>
                  <a:cubicBezTo>
                    <a:pt x="200" y="8"/>
                    <a:pt x="199" y="7"/>
                    <a:pt x="199" y="6"/>
                  </a:cubicBezTo>
                  <a:cubicBezTo>
                    <a:pt x="198" y="5"/>
                    <a:pt x="197" y="3"/>
                    <a:pt x="198" y="2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3" y="0"/>
                    <a:pt x="204" y="2"/>
                    <a:pt x="206" y="4"/>
                  </a:cubicBezTo>
                  <a:cubicBezTo>
                    <a:pt x="207" y="4"/>
                    <a:pt x="207" y="5"/>
                    <a:pt x="207" y="5"/>
                  </a:cubicBezTo>
                  <a:cubicBezTo>
                    <a:pt x="208" y="5"/>
                    <a:pt x="208" y="5"/>
                    <a:pt x="208" y="6"/>
                  </a:cubicBezTo>
                  <a:cubicBezTo>
                    <a:pt x="209" y="6"/>
                    <a:pt x="209" y="6"/>
                    <a:pt x="210" y="7"/>
                  </a:cubicBezTo>
                  <a:cubicBezTo>
                    <a:pt x="210" y="7"/>
                    <a:pt x="211" y="7"/>
                    <a:pt x="212" y="7"/>
                  </a:cubicBezTo>
                  <a:cubicBezTo>
                    <a:pt x="213" y="7"/>
                    <a:pt x="213" y="7"/>
                    <a:pt x="214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6" y="8"/>
                    <a:pt x="217" y="8"/>
                    <a:pt x="218" y="8"/>
                  </a:cubicBezTo>
                  <a:cubicBezTo>
                    <a:pt x="218" y="8"/>
                    <a:pt x="219" y="9"/>
                    <a:pt x="219" y="9"/>
                  </a:cubicBezTo>
                  <a:cubicBezTo>
                    <a:pt x="219" y="9"/>
                    <a:pt x="219" y="9"/>
                    <a:pt x="219" y="9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1" y="8"/>
                    <a:pt x="221" y="7"/>
                    <a:pt x="223" y="7"/>
                  </a:cubicBezTo>
                  <a:cubicBezTo>
                    <a:pt x="224" y="7"/>
                    <a:pt x="224" y="8"/>
                    <a:pt x="225" y="8"/>
                  </a:cubicBezTo>
                  <a:cubicBezTo>
                    <a:pt x="226" y="9"/>
                    <a:pt x="227" y="10"/>
                    <a:pt x="227" y="11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28" y="12"/>
                    <a:pt x="228" y="13"/>
                    <a:pt x="229" y="14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4"/>
                    <a:pt x="230" y="14"/>
                    <a:pt x="231" y="14"/>
                  </a:cubicBezTo>
                  <a:cubicBezTo>
                    <a:pt x="232" y="15"/>
                    <a:pt x="233" y="15"/>
                    <a:pt x="234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6" y="15"/>
                    <a:pt x="238" y="15"/>
                    <a:pt x="240" y="15"/>
                  </a:cubicBezTo>
                  <a:cubicBezTo>
                    <a:pt x="240" y="15"/>
                    <a:pt x="241" y="15"/>
                    <a:pt x="241" y="15"/>
                  </a:cubicBezTo>
                  <a:cubicBezTo>
                    <a:pt x="243" y="16"/>
                    <a:pt x="244" y="16"/>
                    <a:pt x="245" y="16"/>
                  </a:cubicBezTo>
                  <a:cubicBezTo>
                    <a:pt x="245" y="16"/>
                    <a:pt x="245" y="16"/>
                    <a:pt x="245" y="16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16"/>
                    <a:pt x="246" y="16"/>
                    <a:pt x="246" y="16"/>
                  </a:cubicBezTo>
                  <a:cubicBezTo>
                    <a:pt x="248" y="16"/>
                    <a:pt x="249" y="16"/>
                    <a:pt x="250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51" y="21"/>
                    <a:pt x="250" y="22"/>
                    <a:pt x="248" y="23"/>
                  </a:cubicBezTo>
                  <a:cubicBezTo>
                    <a:pt x="247" y="24"/>
                    <a:pt x="246" y="25"/>
                    <a:pt x="246" y="25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7"/>
                    <a:pt x="247" y="27"/>
                    <a:pt x="247" y="27"/>
                  </a:cubicBezTo>
                  <a:cubicBezTo>
                    <a:pt x="248" y="28"/>
                    <a:pt x="249" y="28"/>
                    <a:pt x="249" y="28"/>
                  </a:cubicBezTo>
                  <a:cubicBezTo>
                    <a:pt x="250" y="28"/>
                    <a:pt x="251" y="28"/>
                    <a:pt x="252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4" y="28"/>
                    <a:pt x="255" y="28"/>
                    <a:pt x="257" y="29"/>
                  </a:cubicBezTo>
                  <a:cubicBezTo>
                    <a:pt x="258" y="29"/>
                    <a:pt x="259" y="30"/>
                    <a:pt x="261" y="30"/>
                  </a:cubicBezTo>
                  <a:cubicBezTo>
                    <a:pt x="262" y="31"/>
                    <a:pt x="263" y="33"/>
                    <a:pt x="264" y="34"/>
                  </a:cubicBezTo>
                  <a:cubicBezTo>
                    <a:pt x="265" y="35"/>
                    <a:pt x="265" y="36"/>
                    <a:pt x="266" y="37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7" y="37"/>
                    <a:pt x="268" y="37"/>
                    <a:pt x="269" y="37"/>
                  </a:cubicBezTo>
                  <a:cubicBezTo>
                    <a:pt x="271" y="37"/>
                    <a:pt x="272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5" y="34"/>
                    <a:pt x="275" y="34"/>
                    <a:pt x="276" y="35"/>
                  </a:cubicBezTo>
                  <a:cubicBezTo>
                    <a:pt x="277" y="35"/>
                    <a:pt x="279" y="35"/>
                    <a:pt x="281" y="36"/>
                  </a:cubicBezTo>
                  <a:cubicBezTo>
                    <a:pt x="283" y="37"/>
                    <a:pt x="285" y="38"/>
                    <a:pt x="284" y="41"/>
                  </a:cubicBezTo>
                  <a:cubicBezTo>
                    <a:pt x="282" y="45"/>
                    <a:pt x="278" y="46"/>
                    <a:pt x="274" y="47"/>
                  </a:cubicBezTo>
                  <a:cubicBezTo>
                    <a:pt x="274" y="47"/>
                    <a:pt x="273" y="47"/>
                    <a:pt x="272" y="47"/>
                  </a:cubicBezTo>
                  <a:cubicBezTo>
                    <a:pt x="271" y="48"/>
                    <a:pt x="269" y="48"/>
                    <a:pt x="268" y="48"/>
                  </a:cubicBezTo>
                  <a:cubicBezTo>
                    <a:pt x="266" y="48"/>
                    <a:pt x="264" y="49"/>
                    <a:pt x="262" y="50"/>
                  </a:cubicBezTo>
                  <a:cubicBezTo>
                    <a:pt x="261" y="52"/>
                    <a:pt x="259" y="53"/>
                    <a:pt x="258" y="55"/>
                  </a:cubicBezTo>
                  <a:cubicBezTo>
                    <a:pt x="257" y="56"/>
                    <a:pt x="256" y="58"/>
                    <a:pt x="255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60"/>
                    <a:pt x="254" y="60"/>
                    <a:pt x="254" y="60"/>
                  </a:cubicBezTo>
                  <a:cubicBezTo>
                    <a:pt x="253" y="61"/>
                    <a:pt x="253" y="61"/>
                    <a:pt x="253" y="62"/>
                  </a:cubicBezTo>
                  <a:cubicBezTo>
                    <a:pt x="253" y="63"/>
                    <a:pt x="253" y="65"/>
                    <a:pt x="253" y="66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2" y="67"/>
                    <a:pt x="252" y="68"/>
                    <a:pt x="251" y="69"/>
                  </a:cubicBezTo>
                  <a:cubicBezTo>
                    <a:pt x="251" y="69"/>
                    <a:pt x="251" y="69"/>
                    <a:pt x="250" y="69"/>
                  </a:cubicBezTo>
                  <a:cubicBezTo>
                    <a:pt x="249" y="71"/>
                    <a:pt x="252" y="73"/>
                    <a:pt x="254" y="74"/>
                  </a:cubicBezTo>
                  <a:cubicBezTo>
                    <a:pt x="255" y="75"/>
                    <a:pt x="256" y="76"/>
                    <a:pt x="257" y="76"/>
                  </a:cubicBezTo>
                  <a:cubicBezTo>
                    <a:pt x="258" y="76"/>
                    <a:pt x="258" y="77"/>
                    <a:pt x="259" y="77"/>
                  </a:cubicBezTo>
                  <a:cubicBezTo>
                    <a:pt x="261" y="78"/>
                    <a:pt x="262" y="80"/>
                    <a:pt x="263" y="83"/>
                  </a:cubicBezTo>
                  <a:cubicBezTo>
                    <a:pt x="263" y="85"/>
                    <a:pt x="263" y="88"/>
                    <a:pt x="262" y="90"/>
                  </a:cubicBezTo>
                  <a:cubicBezTo>
                    <a:pt x="262" y="91"/>
                    <a:pt x="261" y="91"/>
                    <a:pt x="262" y="91"/>
                  </a:cubicBezTo>
                  <a:cubicBezTo>
                    <a:pt x="262" y="92"/>
                    <a:pt x="262" y="92"/>
                    <a:pt x="262" y="93"/>
                  </a:cubicBezTo>
                  <a:cubicBezTo>
                    <a:pt x="263" y="94"/>
                    <a:pt x="263" y="95"/>
                    <a:pt x="263" y="96"/>
                  </a:cubicBezTo>
                  <a:cubicBezTo>
                    <a:pt x="262" y="98"/>
                    <a:pt x="262" y="98"/>
                    <a:pt x="260" y="99"/>
                  </a:cubicBezTo>
                  <a:cubicBezTo>
                    <a:pt x="260" y="99"/>
                    <a:pt x="260" y="99"/>
                    <a:pt x="259" y="99"/>
                  </a:cubicBezTo>
                  <a:cubicBezTo>
                    <a:pt x="260" y="99"/>
                    <a:pt x="261" y="100"/>
                    <a:pt x="261" y="100"/>
                  </a:cubicBezTo>
                  <a:cubicBezTo>
                    <a:pt x="262" y="100"/>
                    <a:pt x="263" y="101"/>
                    <a:pt x="264" y="101"/>
                  </a:cubicBezTo>
                  <a:cubicBezTo>
                    <a:pt x="266" y="103"/>
                    <a:pt x="266" y="105"/>
                    <a:pt x="265" y="107"/>
                  </a:cubicBezTo>
                  <a:cubicBezTo>
                    <a:pt x="265" y="107"/>
                    <a:pt x="265" y="107"/>
                    <a:pt x="265" y="107"/>
                  </a:cubicBezTo>
                  <a:cubicBezTo>
                    <a:pt x="265" y="107"/>
                    <a:pt x="264" y="108"/>
                    <a:pt x="264" y="108"/>
                  </a:cubicBezTo>
                  <a:cubicBezTo>
                    <a:pt x="263" y="109"/>
                    <a:pt x="262" y="109"/>
                    <a:pt x="262" y="110"/>
                  </a:cubicBezTo>
                  <a:cubicBezTo>
                    <a:pt x="262" y="110"/>
                    <a:pt x="263" y="110"/>
                    <a:pt x="263" y="111"/>
                  </a:cubicBezTo>
                  <a:cubicBezTo>
                    <a:pt x="264" y="113"/>
                    <a:pt x="264" y="114"/>
                    <a:pt x="261" y="116"/>
                  </a:cubicBezTo>
                  <a:cubicBezTo>
                    <a:pt x="260" y="117"/>
                    <a:pt x="259" y="117"/>
                    <a:pt x="259" y="117"/>
                  </a:cubicBezTo>
                  <a:cubicBezTo>
                    <a:pt x="258" y="117"/>
                    <a:pt x="257" y="117"/>
                    <a:pt x="257" y="118"/>
                  </a:cubicBezTo>
                  <a:cubicBezTo>
                    <a:pt x="256" y="119"/>
                    <a:pt x="257" y="121"/>
                    <a:pt x="258" y="122"/>
                  </a:cubicBezTo>
                  <a:cubicBezTo>
                    <a:pt x="258" y="124"/>
                    <a:pt x="259" y="126"/>
                    <a:pt x="259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58" y="130"/>
                    <a:pt x="257" y="131"/>
                    <a:pt x="255" y="131"/>
                  </a:cubicBezTo>
                  <a:cubicBezTo>
                    <a:pt x="254" y="131"/>
                    <a:pt x="253" y="130"/>
                    <a:pt x="252" y="130"/>
                  </a:cubicBezTo>
                  <a:cubicBezTo>
                    <a:pt x="251" y="130"/>
                    <a:pt x="251" y="129"/>
                    <a:pt x="250" y="129"/>
                  </a:cubicBezTo>
                  <a:cubicBezTo>
                    <a:pt x="250" y="129"/>
                    <a:pt x="250" y="129"/>
                    <a:pt x="250" y="129"/>
                  </a:cubicBezTo>
                  <a:cubicBezTo>
                    <a:pt x="250" y="129"/>
                    <a:pt x="249" y="129"/>
                    <a:pt x="249" y="129"/>
                  </a:cubicBezTo>
                  <a:cubicBezTo>
                    <a:pt x="249" y="129"/>
                    <a:pt x="249" y="129"/>
                    <a:pt x="249" y="129"/>
                  </a:cubicBezTo>
                  <a:cubicBezTo>
                    <a:pt x="249" y="129"/>
                    <a:pt x="249" y="129"/>
                    <a:pt x="248" y="129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8" y="130"/>
                    <a:pt x="248" y="131"/>
                    <a:pt x="248" y="131"/>
                  </a:cubicBezTo>
                  <a:cubicBezTo>
                    <a:pt x="248" y="131"/>
                    <a:pt x="248" y="131"/>
                    <a:pt x="248" y="131"/>
                  </a:cubicBezTo>
                  <a:cubicBezTo>
                    <a:pt x="248" y="132"/>
                    <a:pt x="249" y="132"/>
                    <a:pt x="250" y="132"/>
                  </a:cubicBezTo>
                  <a:cubicBezTo>
                    <a:pt x="250" y="132"/>
                    <a:pt x="250" y="132"/>
                    <a:pt x="250" y="132"/>
                  </a:cubicBezTo>
                  <a:cubicBezTo>
                    <a:pt x="250" y="132"/>
                    <a:pt x="251" y="133"/>
                    <a:pt x="252" y="133"/>
                  </a:cubicBezTo>
                  <a:cubicBezTo>
                    <a:pt x="253" y="134"/>
                    <a:pt x="253" y="135"/>
                    <a:pt x="253" y="135"/>
                  </a:cubicBezTo>
                  <a:cubicBezTo>
                    <a:pt x="254" y="136"/>
                    <a:pt x="254" y="136"/>
                    <a:pt x="254" y="136"/>
                  </a:cubicBezTo>
                  <a:cubicBezTo>
                    <a:pt x="254" y="136"/>
                    <a:pt x="255" y="136"/>
                    <a:pt x="255" y="136"/>
                  </a:cubicBezTo>
                  <a:cubicBezTo>
                    <a:pt x="257" y="136"/>
                    <a:pt x="258" y="136"/>
                    <a:pt x="259" y="139"/>
                  </a:cubicBezTo>
                  <a:cubicBezTo>
                    <a:pt x="259" y="140"/>
                    <a:pt x="259" y="141"/>
                    <a:pt x="258" y="142"/>
                  </a:cubicBezTo>
                  <a:cubicBezTo>
                    <a:pt x="258" y="143"/>
                    <a:pt x="257" y="143"/>
                    <a:pt x="256" y="144"/>
                  </a:cubicBezTo>
                  <a:cubicBezTo>
                    <a:pt x="256" y="144"/>
                    <a:pt x="256" y="144"/>
                    <a:pt x="256" y="144"/>
                  </a:cubicBezTo>
                  <a:cubicBezTo>
                    <a:pt x="255" y="144"/>
                    <a:pt x="253" y="144"/>
                    <a:pt x="252" y="144"/>
                  </a:cubicBezTo>
                  <a:cubicBezTo>
                    <a:pt x="250" y="144"/>
                    <a:pt x="249" y="143"/>
                    <a:pt x="247" y="142"/>
                  </a:cubicBezTo>
                  <a:cubicBezTo>
                    <a:pt x="247" y="142"/>
                    <a:pt x="246" y="142"/>
                    <a:pt x="246" y="141"/>
                  </a:cubicBezTo>
                  <a:cubicBezTo>
                    <a:pt x="245" y="141"/>
                    <a:pt x="245" y="140"/>
                    <a:pt x="243" y="140"/>
                  </a:cubicBezTo>
                  <a:cubicBezTo>
                    <a:pt x="243" y="140"/>
                    <a:pt x="242" y="140"/>
                    <a:pt x="241" y="140"/>
                  </a:cubicBezTo>
                  <a:cubicBezTo>
                    <a:pt x="240" y="140"/>
                    <a:pt x="239" y="140"/>
                    <a:pt x="238" y="141"/>
                  </a:cubicBezTo>
                  <a:cubicBezTo>
                    <a:pt x="237" y="141"/>
                    <a:pt x="237" y="141"/>
                    <a:pt x="237" y="142"/>
                  </a:cubicBezTo>
                  <a:cubicBezTo>
                    <a:pt x="236" y="143"/>
                    <a:pt x="235" y="144"/>
                    <a:pt x="234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3" y="145"/>
                    <a:pt x="233" y="145"/>
                    <a:pt x="232" y="145"/>
                  </a:cubicBezTo>
                  <a:cubicBezTo>
                    <a:pt x="231" y="145"/>
                    <a:pt x="231" y="146"/>
                    <a:pt x="230" y="146"/>
                  </a:cubicBezTo>
                  <a:cubicBezTo>
                    <a:pt x="229" y="147"/>
                    <a:pt x="229" y="148"/>
                    <a:pt x="229" y="149"/>
                  </a:cubicBezTo>
                  <a:cubicBezTo>
                    <a:pt x="229" y="149"/>
                    <a:pt x="229" y="150"/>
                    <a:pt x="229" y="150"/>
                  </a:cubicBezTo>
                  <a:cubicBezTo>
                    <a:pt x="229" y="150"/>
                    <a:pt x="229" y="150"/>
                    <a:pt x="229" y="150"/>
                  </a:cubicBezTo>
                  <a:cubicBezTo>
                    <a:pt x="229" y="151"/>
                    <a:pt x="229" y="151"/>
                    <a:pt x="229" y="151"/>
                  </a:cubicBezTo>
                  <a:cubicBezTo>
                    <a:pt x="228" y="152"/>
                    <a:pt x="228" y="153"/>
                    <a:pt x="227" y="154"/>
                  </a:cubicBezTo>
                  <a:cubicBezTo>
                    <a:pt x="226" y="154"/>
                    <a:pt x="226" y="154"/>
                    <a:pt x="225" y="155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5" y="155"/>
                    <a:pt x="225" y="154"/>
                    <a:pt x="225" y="155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5" y="156"/>
                    <a:pt x="225" y="156"/>
                    <a:pt x="225" y="156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4" y="156"/>
                    <a:pt x="224" y="157"/>
                    <a:pt x="224" y="157"/>
                  </a:cubicBezTo>
                  <a:cubicBezTo>
                    <a:pt x="224" y="159"/>
                    <a:pt x="224" y="161"/>
                    <a:pt x="223" y="162"/>
                  </a:cubicBezTo>
                  <a:cubicBezTo>
                    <a:pt x="223" y="163"/>
                    <a:pt x="222" y="164"/>
                    <a:pt x="221" y="165"/>
                  </a:cubicBezTo>
                  <a:cubicBezTo>
                    <a:pt x="220" y="165"/>
                    <a:pt x="219" y="166"/>
                    <a:pt x="219" y="167"/>
                  </a:cubicBezTo>
                  <a:cubicBezTo>
                    <a:pt x="219" y="167"/>
                    <a:pt x="218" y="168"/>
                    <a:pt x="218" y="169"/>
                  </a:cubicBezTo>
                  <a:cubicBezTo>
                    <a:pt x="218" y="171"/>
                    <a:pt x="218" y="172"/>
                    <a:pt x="217" y="173"/>
                  </a:cubicBezTo>
                  <a:cubicBezTo>
                    <a:pt x="217" y="173"/>
                    <a:pt x="217" y="174"/>
                    <a:pt x="217" y="175"/>
                  </a:cubicBezTo>
                  <a:cubicBezTo>
                    <a:pt x="216" y="177"/>
                    <a:pt x="216" y="178"/>
                    <a:pt x="214" y="180"/>
                  </a:cubicBezTo>
                  <a:cubicBezTo>
                    <a:pt x="213" y="180"/>
                    <a:pt x="213" y="181"/>
                    <a:pt x="212" y="181"/>
                  </a:cubicBezTo>
                  <a:cubicBezTo>
                    <a:pt x="211" y="181"/>
                    <a:pt x="211" y="181"/>
                    <a:pt x="211" y="182"/>
                  </a:cubicBezTo>
                  <a:cubicBezTo>
                    <a:pt x="211" y="182"/>
                    <a:pt x="211" y="183"/>
                    <a:pt x="211" y="183"/>
                  </a:cubicBezTo>
                  <a:cubicBezTo>
                    <a:pt x="210" y="185"/>
                    <a:pt x="210" y="187"/>
                    <a:pt x="206" y="187"/>
                  </a:cubicBezTo>
                  <a:cubicBezTo>
                    <a:pt x="205" y="187"/>
                    <a:pt x="204" y="188"/>
                    <a:pt x="203" y="188"/>
                  </a:cubicBezTo>
                  <a:cubicBezTo>
                    <a:pt x="202" y="188"/>
                    <a:pt x="201" y="188"/>
                    <a:pt x="200" y="188"/>
                  </a:cubicBezTo>
                  <a:cubicBezTo>
                    <a:pt x="199" y="188"/>
                    <a:pt x="198" y="188"/>
                    <a:pt x="197" y="188"/>
                  </a:cubicBezTo>
                  <a:cubicBezTo>
                    <a:pt x="196" y="188"/>
                    <a:pt x="195" y="188"/>
                    <a:pt x="194" y="188"/>
                  </a:cubicBezTo>
                  <a:cubicBezTo>
                    <a:pt x="194" y="188"/>
                    <a:pt x="193" y="188"/>
                    <a:pt x="192" y="189"/>
                  </a:cubicBezTo>
                  <a:cubicBezTo>
                    <a:pt x="192" y="189"/>
                    <a:pt x="191" y="190"/>
                    <a:pt x="191" y="190"/>
                  </a:cubicBezTo>
                  <a:cubicBezTo>
                    <a:pt x="190" y="191"/>
                    <a:pt x="189" y="191"/>
                    <a:pt x="188" y="192"/>
                  </a:cubicBezTo>
                  <a:cubicBezTo>
                    <a:pt x="188" y="192"/>
                    <a:pt x="187" y="193"/>
                    <a:pt x="187" y="193"/>
                  </a:cubicBezTo>
                  <a:cubicBezTo>
                    <a:pt x="186" y="194"/>
                    <a:pt x="186" y="195"/>
                    <a:pt x="187" y="196"/>
                  </a:cubicBezTo>
                  <a:cubicBezTo>
                    <a:pt x="187" y="199"/>
                    <a:pt x="188" y="202"/>
                    <a:pt x="185" y="204"/>
                  </a:cubicBezTo>
                  <a:cubicBezTo>
                    <a:pt x="184" y="205"/>
                    <a:pt x="183" y="205"/>
                    <a:pt x="183" y="205"/>
                  </a:cubicBezTo>
                  <a:cubicBezTo>
                    <a:pt x="183" y="205"/>
                    <a:pt x="182" y="205"/>
                    <a:pt x="182" y="205"/>
                  </a:cubicBezTo>
                  <a:cubicBezTo>
                    <a:pt x="182" y="205"/>
                    <a:pt x="183" y="205"/>
                    <a:pt x="183" y="205"/>
                  </a:cubicBezTo>
                  <a:cubicBezTo>
                    <a:pt x="184" y="208"/>
                    <a:pt x="184" y="208"/>
                    <a:pt x="183" y="210"/>
                  </a:cubicBezTo>
                  <a:cubicBezTo>
                    <a:pt x="183" y="210"/>
                    <a:pt x="183" y="210"/>
                    <a:pt x="182" y="211"/>
                  </a:cubicBezTo>
                  <a:cubicBezTo>
                    <a:pt x="182" y="211"/>
                    <a:pt x="182" y="211"/>
                    <a:pt x="182" y="211"/>
                  </a:cubicBezTo>
                  <a:cubicBezTo>
                    <a:pt x="182" y="212"/>
                    <a:pt x="183" y="212"/>
                    <a:pt x="183" y="213"/>
                  </a:cubicBezTo>
                  <a:cubicBezTo>
                    <a:pt x="184" y="213"/>
                    <a:pt x="184" y="213"/>
                    <a:pt x="184" y="214"/>
                  </a:cubicBezTo>
                  <a:cubicBezTo>
                    <a:pt x="186" y="216"/>
                    <a:pt x="186" y="217"/>
                    <a:pt x="186" y="219"/>
                  </a:cubicBezTo>
                  <a:cubicBezTo>
                    <a:pt x="186" y="219"/>
                    <a:pt x="186" y="220"/>
                    <a:pt x="186" y="220"/>
                  </a:cubicBezTo>
                  <a:cubicBezTo>
                    <a:pt x="186" y="221"/>
                    <a:pt x="186" y="221"/>
                    <a:pt x="187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7" y="222"/>
                    <a:pt x="187" y="222"/>
                    <a:pt x="187" y="223"/>
                  </a:cubicBezTo>
                  <a:cubicBezTo>
                    <a:pt x="188" y="224"/>
                    <a:pt x="188" y="226"/>
                    <a:pt x="185" y="227"/>
                  </a:cubicBezTo>
                  <a:cubicBezTo>
                    <a:pt x="185" y="227"/>
                    <a:pt x="184" y="227"/>
                    <a:pt x="184" y="227"/>
                  </a:cubicBezTo>
                  <a:cubicBezTo>
                    <a:pt x="183" y="228"/>
                    <a:pt x="182" y="228"/>
                    <a:pt x="183" y="229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30"/>
                    <a:pt x="183" y="230"/>
                    <a:pt x="184" y="231"/>
                  </a:cubicBezTo>
                  <a:cubicBezTo>
                    <a:pt x="185" y="231"/>
                    <a:pt x="186" y="232"/>
                    <a:pt x="186" y="233"/>
                  </a:cubicBezTo>
                  <a:cubicBezTo>
                    <a:pt x="186" y="234"/>
                    <a:pt x="186" y="234"/>
                    <a:pt x="186" y="235"/>
                  </a:cubicBezTo>
                  <a:cubicBezTo>
                    <a:pt x="186" y="236"/>
                    <a:pt x="186" y="236"/>
                    <a:pt x="185" y="237"/>
                  </a:cubicBezTo>
                  <a:cubicBezTo>
                    <a:pt x="185" y="237"/>
                    <a:pt x="185" y="237"/>
                    <a:pt x="185" y="237"/>
                  </a:cubicBezTo>
                  <a:cubicBezTo>
                    <a:pt x="185" y="237"/>
                    <a:pt x="184" y="237"/>
                    <a:pt x="183" y="237"/>
                  </a:cubicBezTo>
                  <a:cubicBezTo>
                    <a:pt x="183" y="238"/>
                    <a:pt x="182" y="238"/>
                    <a:pt x="181" y="238"/>
                  </a:cubicBezTo>
                  <a:cubicBezTo>
                    <a:pt x="181" y="238"/>
                    <a:pt x="181" y="239"/>
                    <a:pt x="180" y="23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5" y="243"/>
                    <a:pt x="174" y="240"/>
                    <a:pt x="173" y="238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3" y="237"/>
                    <a:pt x="172" y="237"/>
                    <a:pt x="172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7"/>
                    <a:pt x="173" y="238"/>
                    <a:pt x="172" y="240"/>
                  </a:cubicBezTo>
                  <a:cubicBezTo>
                    <a:pt x="172" y="240"/>
                    <a:pt x="171" y="241"/>
                    <a:pt x="170" y="242"/>
                  </a:cubicBezTo>
                  <a:cubicBezTo>
                    <a:pt x="170" y="242"/>
                    <a:pt x="169" y="242"/>
                    <a:pt x="169" y="242"/>
                  </a:cubicBezTo>
                  <a:cubicBezTo>
                    <a:pt x="169" y="242"/>
                    <a:pt x="169" y="243"/>
                    <a:pt x="169" y="243"/>
                  </a:cubicBezTo>
                  <a:cubicBezTo>
                    <a:pt x="168" y="244"/>
                    <a:pt x="167" y="245"/>
                    <a:pt x="166" y="245"/>
                  </a:cubicBezTo>
                  <a:cubicBezTo>
                    <a:pt x="166" y="245"/>
                    <a:pt x="166" y="245"/>
                    <a:pt x="166" y="245"/>
                  </a:cubicBezTo>
                  <a:cubicBezTo>
                    <a:pt x="166" y="246"/>
                    <a:pt x="165" y="246"/>
                    <a:pt x="164" y="246"/>
                  </a:cubicBezTo>
                  <a:cubicBezTo>
                    <a:pt x="163" y="246"/>
                    <a:pt x="162" y="245"/>
                    <a:pt x="161" y="244"/>
                  </a:cubicBezTo>
                  <a:cubicBezTo>
                    <a:pt x="160" y="244"/>
                    <a:pt x="159" y="243"/>
                    <a:pt x="159" y="242"/>
                  </a:cubicBezTo>
                  <a:cubicBezTo>
                    <a:pt x="159" y="242"/>
                    <a:pt x="159" y="241"/>
                    <a:pt x="159" y="241"/>
                  </a:cubicBezTo>
                  <a:cubicBezTo>
                    <a:pt x="159" y="241"/>
                    <a:pt x="158" y="241"/>
                    <a:pt x="158" y="241"/>
                  </a:cubicBezTo>
                  <a:cubicBezTo>
                    <a:pt x="158" y="242"/>
                    <a:pt x="157" y="242"/>
                    <a:pt x="157" y="242"/>
                  </a:cubicBezTo>
                  <a:cubicBezTo>
                    <a:pt x="157" y="242"/>
                    <a:pt x="157" y="242"/>
                    <a:pt x="157" y="243"/>
                  </a:cubicBezTo>
                  <a:cubicBezTo>
                    <a:pt x="157" y="243"/>
                    <a:pt x="157" y="243"/>
                    <a:pt x="158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9" y="245"/>
                    <a:pt x="160" y="246"/>
                    <a:pt x="161" y="247"/>
                  </a:cubicBezTo>
                  <a:cubicBezTo>
                    <a:pt x="161" y="249"/>
                    <a:pt x="161" y="251"/>
                    <a:pt x="158" y="252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7" y="252"/>
                    <a:pt x="156" y="252"/>
                    <a:pt x="156" y="252"/>
                  </a:cubicBezTo>
                  <a:cubicBezTo>
                    <a:pt x="156" y="252"/>
                    <a:pt x="156" y="252"/>
                    <a:pt x="156" y="252"/>
                  </a:cubicBezTo>
                  <a:cubicBezTo>
                    <a:pt x="156" y="252"/>
                    <a:pt x="156" y="252"/>
                    <a:pt x="156" y="252"/>
                  </a:cubicBezTo>
                  <a:cubicBezTo>
                    <a:pt x="156" y="252"/>
                    <a:pt x="155" y="253"/>
                    <a:pt x="155" y="253"/>
                  </a:cubicBezTo>
                  <a:cubicBezTo>
                    <a:pt x="153" y="255"/>
                    <a:pt x="152" y="254"/>
                    <a:pt x="150" y="254"/>
                  </a:cubicBezTo>
                  <a:cubicBezTo>
                    <a:pt x="150" y="254"/>
                    <a:pt x="149" y="254"/>
                    <a:pt x="149" y="254"/>
                  </a:cubicBezTo>
                  <a:cubicBezTo>
                    <a:pt x="148" y="254"/>
                    <a:pt x="147" y="254"/>
                    <a:pt x="147" y="255"/>
                  </a:cubicBezTo>
                  <a:cubicBezTo>
                    <a:pt x="145" y="256"/>
                    <a:pt x="144" y="258"/>
                    <a:pt x="141" y="257"/>
                  </a:cubicBezTo>
                  <a:cubicBezTo>
                    <a:pt x="140" y="257"/>
                    <a:pt x="140" y="257"/>
                    <a:pt x="140" y="257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39" y="255"/>
                    <a:pt x="139" y="255"/>
                    <a:pt x="139" y="254"/>
                  </a:cubicBezTo>
                  <a:cubicBezTo>
                    <a:pt x="139" y="254"/>
                    <a:pt x="139" y="254"/>
                    <a:pt x="139" y="254"/>
                  </a:cubicBezTo>
                  <a:cubicBezTo>
                    <a:pt x="138" y="255"/>
                    <a:pt x="138" y="255"/>
                    <a:pt x="137" y="255"/>
                  </a:cubicBezTo>
                  <a:cubicBezTo>
                    <a:pt x="137" y="255"/>
                    <a:pt x="136" y="255"/>
                    <a:pt x="135" y="255"/>
                  </a:cubicBezTo>
                  <a:cubicBezTo>
                    <a:pt x="135" y="255"/>
                    <a:pt x="134" y="256"/>
                    <a:pt x="133" y="256"/>
                  </a:cubicBezTo>
                  <a:cubicBezTo>
                    <a:pt x="133" y="256"/>
                    <a:pt x="133" y="256"/>
                    <a:pt x="132" y="256"/>
                  </a:cubicBezTo>
                  <a:cubicBezTo>
                    <a:pt x="132" y="256"/>
                    <a:pt x="132" y="256"/>
                    <a:pt x="132" y="256"/>
                  </a:cubicBezTo>
                  <a:cubicBezTo>
                    <a:pt x="132" y="256"/>
                    <a:pt x="132" y="256"/>
                    <a:pt x="131" y="256"/>
                  </a:cubicBezTo>
                  <a:cubicBezTo>
                    <a:pt x="131" y="257"/>
                    <a:pt x="131" y="257"/>
                    <a:pt x="130" y="257"/>
                  </a:cubicBezTo>
                  <a:cubicBezTo>
                    <a:pt x="130" y="257"/>
                    <a:pt x="130" y="257"/>
                    <a:pt x="130" y="257"/>
                  </a:cubicBezTo>
                  <a:cubicBezTo>
                    <a:pt x="130" y="258"/>
                    <a:pt x="129" y="258"/>
                    <a:pt x="128" y="259"/>
                  </a:cubicBezTo>
                  <a:cubicBezTo>
                    <a:pt x="127" y="259"/>
                    <a:pt x="126" y="259"/>
                    <a:pt x="126" y="259"/>
                  </a:cubicBezTo>
                  <a:cubicBezTo>
                    <a:pt x="125" y="260"/>
                    <a:pt x="124" y="260"/>
                    <a:pt x="123" y="259"/>
                  </a:cubicBezTo>
                  <a:cubicBezTo>
                    <a:pt x="122" y="259"/>
                    <a:pt x="121" y="259"/>
                    <a:pt x="120" y="258"/>
                  </a:cubicBezTo>
                  <a:cubicBezTo>
                    <a:pt x="120" y="258"/>
                    <a:pt x="119" y="258"/>
                    <a:pt x="119" y="257"/>
                  </a:cubicBezTo>
                  <a:cubicBezTo>
                    <a:pt x="119" y="257"/>
                    <a:pt x="118" y="257"/>
                    <a:pt x="118" y="257"/>
                  </a:cubicBezTo>
                  <a:cubicBezTo>
                    <a:pt x="118" y="257"/>
                    <a:pt x="118" y="257"/>
                    <a:pt x="117" y="257"/>
                  </a:cubicBezTo>
                  <a:cubicBezTo>
                    <a:pt x="117" y="257"/>
                    <a:pt x="116" y="258"/>
                    <a:pt x="115" y="258"/>
                  </a:cubicBezTo>
                  <a:cubicBezTo>
                    <a:pt x="113" y="258"/>
                    <a:pt x="112" y="257"/>
                    <a:pt x="112" y="256"/>
                  </a:cubicBezTo>
                  <a:cubicBezTo>
                    <a:pt x="112" y="256"/>
                    <a:pt x="112" y="256"/>
                    <a:pt x="112" y="256"/>
                  </a:cubicBezTo>
                  <a:cubicBezTo>
                    <a:pt x="112" y="256"/>
                    <a:pt x="112" y="255"/>
                    <a:pt x="111" y="255"/>
                  </a:cubicBezTo>
                  <a:cubicBezTo>
                    <a:pt x="111" y="255"/>
                    <a:pt x="111" y="255"/>
                    <a:pt x="111" y="254"/>
                  </a:cubicBezTo>
                  <a:cubicBezTo>
                    <a:pt x="111" y="254"/>
                    <a:pt x="110" y="254"/>
                    <a:pt x="110" y="254"/>
                  </a:cubicBezTo>
                  <a:cubicBezTo>
                    <a:pt x="109" y="255"/>
                    <a:pt x="109" y="255"/>
                    <a:pt x="109" y="255"/>
                  </a:cubicBezTo>
                  <a:cubicBezTo>
                    <a:pt x="109" y="255"/>
                    <a:pt x="109" y="255"/>
                    <a:pt x="109" y="255"/>
                  </a:cubicBezTo>
                  <a:cubicBezTo>
                    <a:pt x="109" y="255"/>
                    <a:pt x="109" y="255"/>
                    <a:pt x="108" y="255"/>
                  </a:cubicBezTo>
                  <a:cubicBezTo>
                    <a:pt x="107" y="258"/>
                    <a:pt x="105" y="258"/>
                    <a:pt x="103" y="258"/>
                  </a:cubicBezTo>
                  <a:cubicBezTo>
                    <a:pt x="103" y="259"/>
                    <a:pt x="102" y="259"/>
                    <a:pt x="101" y="259"/>
                  </a:cubicBezTo>
                  <a:cubicBezTo>
                    <a:pt x="99" y="260"/>
                    <a:pt x="98" y="260"/>
                    <a:pt x="96" y="260"/>
                  </a:cubicBezTo>
                  <a:cubicBezTo>
                    <a:pt x="95" y="260"/>
                    <a:pt x="94" y="261"/>
                    <a:pt x="94" y="261"/>
                  </a:cubicBezTo>
                  <a:cubicBezTo>
                    <a:pt x="94" y="261"/>
                    <a:pt x="94" y="261"/>
                    <a:pt x="94" y="261"/>
                  </a:cubicBezTo>
                  <a:cubicBezTo>
                    <a:pt x="93" y="261"/>
                    <a:pt x="93" y="261"/>
                    <a:pt x="93" y="261"/>
                  </a:cubicBezTo>
                  <a:cubicBezTo>
                    <a:pt x="92" y="261"/>
                    <a:pt x="91" y="262"/>
                    <a:pt x="89" y="262"/>
                  </a:cubicBezTo>
                  <a:cubicBezTo>
                    <a:pt x="89" y="262"/>
                    <a:pt x="89" y="262"/>
                    <a:pt x="89" y="262"/>
                  </a:cubicBezTo>
                  <a:cubicBezTo>
                    <a:pt x="88" y="261"/>
                    <a:pt x="88" y="261"/>
                    <a:pt x="87" y="261"/>
                  </a:cubicBezTo>
                  <a:cubicBezTo>
                    <a:pt x="86" y="261"/>
                    <a:pt x="86" y="260"/>
                    <a:pt x="85" y="260"/>
                  </a:cubicBezTo>
                  <a:cubicBezTo>
                    <a:pt x="85" y="260"/>
                    <a:pt x="85" y="260"/>
                    <a:pt x="85" y="260"/>
                  </a:cubicBezTo>
                  <a:cubicBezTo>
                    <a:pt x="83" y="260"/>
                    <a:pt x="80" y="259"/>
                    <a:pt x="78" y="259"/>
                  </a:cubicBezTo>
                  <a:cubicBezTo>
                    <a:pt x="78" y="259"/>
                    <a:pt x="77" y="260"/>
                    <a:pt x="76" y="260"/>
                  </a:cubicBezTo>
                  <a:cubicBezTo>
                    <a:pt x="75" y="261"/>
                    <a:pt x="74" y="261"/>
                    <a:pt x="71" y="261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70" y="259"/>
                    <a:pt x="70" y="259"/>
                    <a:pt x="70" y="259"/>
                  </a:cubicBezTo>
                  <a:cubicBezTo>
                    <a:pt x="70" y="258"/>
                    <a:pt x="70" y="258"/>
                    <a:pt x="70" y="257"/>
                  </a:cubicBezTo>
                  <a:cubicBezTo>
                    <a:pt x="70" y="255"/>
                    <a:pt x="70" y="254"/>
                    <a:pt x="71" y="253"/>
                  </a:cubicBezTo>
                  <a:cubicBezTo>
                    <a:pt x="71" y="253"/>
                    <a:pt x="71" y="252"/>
                    <a:pt x="71" y="252"/>
                  </a:cubicBezTo>
                  <a:cubicBezTo>
                    <a:pt x="71" y="252"/>
                    <a:pt x="72" y="252"/>
                    <a:pt x="71" y="252"/>
                  </a:cubicBezTo>
                  <a:cubicBezTo>
                    <a:pt x="71" y="251"/>
                    <a:pt x="70" y="251"/>
                    <a:pt x="69" y="250"/>
                  </a:cubicBezTo>
                  <a:cubicBezTo>
                    <a:pt x="69" y="249"/>
                    <a:pt x="68" y="248"/>
                    <a:pt x="68" y="247"/>
                  </a:cubicBezTo>
                  <a:cubicBezTo>
                    <a:pt x="68" y="246"/>
                    <a:pt x="69" y="245"/>
                    <a:pt x="69" y="245"/>
                  </a:cubicBezTo>
                  <a:cubicBezTo>
                    <a:pt x="68" y="243"/>
                    <a:pt x="66" y="241"/>
                    <a:pt x="68" y="238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9" y="236"/>
                    <a:pt x="70" y="236"/>
                    <a:pt x="71" y="236"/>
                  </a:cubicBezTo>
                  <a:cubicBezTo>
                    <a:pt x="71" y="235"/>
                    <a:pt x="70" y="235"/>
                    <a:pt x="70" y="234"/>
                  </a:cubicBezTo>
                  <a:cubicBezTo>
                    <a:pt x="69" y="232"/>
                    <a:pt x="70" y="231"/>
                    <a:pt x="70" y="230"/>
                  </a:cubicBezTo>
                  <a:cubicBezTo>
                    <a:pt x="70" y="230"/>
                    <a:pt x="70" y="230"/>
                    <a:pt x="70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2" y="227"/>
                    <a:pt x="73" y="226"/>
                    <a:pt x="73" y="226"/>
                  </a:cubicBezTo>
                  <a:cubicBezTo>
                    <a:pt x="74" y="226"/>
                    <a:pt x="74" y="225"/>
                    <a:pt x="74" y="225"/>
                  </a:cubicBezTo>
                  <a:cubicBezTo>
                    <a:pt x="74" y="224"/>
                    <a:pt x="73" y="224"/>
                    <a:pt x="73" y="223"/>
                  </a:cubicBezTo>
                  <a:cubicBezTo>
                    <a:pt x="72" y="223"/>
                    <a:pt x="72" y="223"/>
                    <a:pt x="71" y="223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69" y="219"/>
                    <a:pt x="70" y="218"/>
                    <a:pt x="72" y="217"/>
                  </a:cubicBezTo>
                  <a:cubicBezTo>
                    <a:pt x="73" y="217"/>
                    <a:pt x="73" y="217"/>
                    <a:pt x="74" y="217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3" y="215"/>
                    <a:pt x="73" y="215"/>
                    <a:pt x="73" y="214"/>
                  </a:cubicBezTo>
                  <a:cubicBezTo>
                    <a:pt x="73" y="214"/>
                    <a:pt x="73" y="214"/>
                    <a:pt x="73" y="214"/>
                  </a:cubicBezTo>
                  <a:cubicBezTo>
                    <a:pt x="70" y="215"/>
                    <a:pt x="68" y="214"/>
                    <a:pt x="67" y="213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66" y="213"/>
                    <a:pt x="66" y="213"/>
                    <a:pt x="66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5" y="211"/>
                    <a:pt x="65" y="211"/>
                    <a:pt x="65" y="210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65" y="210"/>
                    <a:pt x="65" y="209"/>
                    <a:pt x="65" y="208"/>
                  </a:cubicBezTo>
                  <a:cubicBezTo>
                    <a:pt x="65" y="208"/>
                    <a:pt x="65" y="207"/>
                    <a:pt x="65" y="207"/>
                  </a:cubicBezTo>
                  <a:cubicBezTo>
                    <a:pt x="65" y="207"/>
                    <a:pt x="65" y="207"/>
                    <a:pt x="65" y="207"/>
                  </a:cubicBezTo>
                  <a:cubicBezTo>
                    <a:pt x="65" y="207"/>
                    <a:pt x="64" y="207"/>
                    <a:pt x="64" y="206"/>
                  </a:cubicBezTo>
                  <a:cubicBezTo>
                    <a:pt x="64" y="206"/>
                    <a:pt x="64" y="206"/>
                    <a:pt x="64" y="207"/>
                  </a:cubicBezTo>
                  <a:cubicBezTo>
                    <a:pt x="64" y="207"/>
                    <a:pt x="64" y="207"/>
                    <a:pt x="64" y="207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3" y="207"/>
                    <a:pt x="63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ubicBezTo>
                    <a:pt x="61" y="209"/>
                    <a:pt x="59" y="209"/>
                    <a:pt x="58" y="209"/>
                  </a:cubicBezTo>
                  <a:cubicBezTo>
                    <a:pt x="56" y="208"/>
                    <a:pt x="55" y="207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3" y="205"/>
                    <a:pt x="52" y="203"/>
                    <a:pt x="52" y="201"/>
                  </a:cubicBezTo>
                  <a:cubicBezTo>
                    <a:pt x="52" y="199"/>
                    <a:pt x="52" y="198"/>
                    <a:pt x="52" y="197"/>
                  </a:cubicBezTo>
                  <a:cubicBezTo>
                    <a:pt x="52" y="196"/>
                    <a:pt x="53" y="195"/>
                    <a:pt x="54" y="194"/>
                  </a:cubicBezTo>
                  <a:cubicBezTo>
                    <a:pt x="54" y="194"/>
                    <a:pt x="54" y="194"/>
                    <a:pt x="55" y="194"/>
                  </a:cubicBezTo>
                  <a:cubicBezTo>
                    <a:pt x="55" y="194"/>
                    <a:pt x="55" y="193"/>
                    <a:pt x="55" y="193"/>
                  </a:cubicBezTo>
                  <a:cubicBezTo>
                    <a:pt x="55" y="193"/>
                    <a:pt x="55" y="193"/>
                    <a:pt x="55" y="193"/>
                  </a:cubicBezTo>
                  <a:cubicBezTo>
                    <a:pt x="54" y="193"/>
                    <a:pt x="54" y="193"/>
                    <a:pt x="54" y="193"/>
                  </a:cubicBezTo>
                  <a:cubicBezTo>
                    <a:pt x="54" y="193"/>
                    <a:pt x="53" y="193"/>
                    <a:pt x="53" y="193"/>
                  </a:cubicBezTo>
                  <a:cubicBezTo>
                    <a:pt x="51" y="194"/>
                    <a:pt x="50" y="194"/>
                    <a:pt x="49" y="194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48" y="194"/>
                    <a:pt x="47" y="194"/>
                    <a:pt x="45" y="193"/>
                  </a:cubicBezTo>
                  <a:cubicBezTo>
                    <a:pt x="45" y="193"/>
                    <a:pt x="45" y="193"/>
                    <a:pt x="45" y="193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43" y="193"/>
                    <a:pt x="42" y="193"/>
                    <a:pt x="41" y="193"/>
                  </a:cubicBezTo>
                  <a:cubicBezTo>
                    <a:pt x="38" y="192"/>
                    <a:pt x="37" y="191"/>
                    <a:pt x="37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3" y="185"/>
                    <a:pt x="33" y="184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1" y="181"/>
                    <a:pt x="31" y="181"/>
                    <a:pt x="31" y="180"/>
                  </a:cubicBezTo>
                  <a:cubicBezTo>
                    <a:pt x="31" y="180"/>
                    <a:pt x="30" y="180"/>
                    <a:pt x="30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29" y="180"/>
                    <a:pt x="28" y="180"/>
                    <a:pt x="28" y="179"/>
                  </a:cubicBezTo>
                  <a:cubicBezTo>
                    <a:pt x="26" y="177"/>
                    <a:pt x="26" y="176"/>
                    <a:pt x="27" y="175"/>
                  </a:cubicBezTo>
                  <a:cubicBezTo>
                    <a:pt x="28" y="174"/>
                    <a:pt x="29" y="174"/>
                    <a:pt x="30" y="173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2" y="173"/>
                    <a:pt x="32" y="173"/>
                    <a:pt x="32" y="172"/>
                  </a:cubicBezTo>
                  <a:cubicBezTo>
                    <a:pt x="32" y="172"/>
                    <a:pt x="33" y="171"/>
                    <a:pt x="34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1"/>
                    <a:pt x="34" y="170"/>
                    <a:pt x="34" y="170"/>
                  </a:cubicBezTo>
                  <a:cubicBezTo>
                    <a:pt x="34" y="169"/>
                    <a:pt x="34" y="167"/>
                    <a:pt x="34" y="166"/>
                  </a:cubicBezTo>
                  <a:cubicBezTo>
                    <a:pt x="34" y="165"/>
                    <a:pt x="34" y="164"/>
                    <a:pt x="34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4" y="160"/>
                    <a:pt x="34" y="159"/>
                    <a:pt x="34" y="157"/>
                  </a:cubicBezTo>
                  <a:cubicBezTo>
                    <a:pt x="35" y="156"/>
                    <a:pt x="35" y="156"/>
                    <a:pt x="35" y="155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4" y="154"/>
                    <a:pt x="34" y="154"/>
                    <a:pt x="33" y="153"/>
                  </a:cubicBezTo>
                  <a:cubicBezTo>
                    <a:pt x="32" y="153"/>
                    <a:pt x="32" y="153"/>
                    <a:pt x="31" y="153"/>
                  </a:cubicBezTo>
                  <a:cubicBezTo>
                    <a:pt x="31" y="153"/>
                    <a:pt x="30" y="154"/>
                    <a:pt x="29" y="154"/>
                  </a:cubicBezTo>
                  <a:cubicBezTo>
                    <a:pt x="27" y="155"/>
                    <a:pt x="24" y="157"/>
                    <a:pt x="22" y="154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21" y="152"/>
                    <a:pt x="21" y="150"/>
                    <a:pt x="22" y="147"/>
                  </a:cubicBezTo>
                  <a:cubicBezTo>
                    <a:pt x="22" y="146"/>
                    <a:pt x="22" y="145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1" y="143"/>
                    <a:pt x="20" y="143"/>
                    <a:pt x="19" y="143"/>
                  </a:cubicBezTo>
                  <a:cubicBezTo>
                    <a:pt x="18" y="143"/>
                    <a:pt x="16" y="142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41"/>
                    <a:pt x="14" y="140"/>
                    <a:pt x="13" y="140"/>
                  </a:cubicBezTo>
                  <a:cubicBezTo>
                    <a:pt x="12" y="139"/>
                    <a:pt x="12" y="138"/>
                    <a:pt x="11" y="137"/>
                  </a:cubicBezTo>
                  <a:cubicBezTo>
                    <a:pt x="11" y="137"/>
                    <a:pt x="11" y="136"/>
                    <a:pt x="11" y="136"/>
                  </a:cubicBezTo>
                  <a:close/>
                  <a:moveTo>
                    <a:pt x="156" y="252"/>
                  </a:moveTo>
                  <a:cubicBezTo>
                    <a:pt x="155" y="252"/>
                    <a:pt x="156" y="252"/>
                    <a:pt x="156" y="252"/>
                  </a:cubicBezTo>
                  <a:cubicBezTo>
                    <a:pt x="156" y="252"/>
                    <a:pt x="156" y="252"/>
                    <a:pt x="156" y="252"/>
                  </a:cubicBezTo>
                  <a:close/>
                  <a:moveTo>
                    <a:pt x="273" y="36"/>
                  </a:moveTo>
                  <a:cubicBezTo>
                    <a:pt x="273" y="36"/>
                    <a:pt x="273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lose/>
                  <a:moveTo>
                    <a:pt x="203" y="6"/>
                  </a:moveTo>
                  <a:cubicBezTo>
                    <a:pt x="203" y="5"/>
                    <a:pt x="202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2" y="5"/>
                    <a:pt x="202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6"/>
                  </a:cubicBezTo>
                  <a:close/>
                  <a:moveTo>
                    <a:pt x="201" y="3"/>
                  </a:move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lose/>
                  <a:moveTo>
                    <a:pt x="203" y="5"/>
                  </a:move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lose/>
                  <a:moveTo>
                    <a:pt x="203" y="5"/>
                  </a:move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lose/>
                  <a:moveTo>
                    <a:pt x="103" y="61"/>
                  </a:move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59E6C6E0-37CA-457A-A1FC-F8D649718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477" y="1721819"/>
              <a:ext cx="719625" cy="1121024"/>
            </a:xfrm>
            <a:custGeom>
              <a:avLst/>
              <a:gdLst>
                <a:gd name="T0" fmla="*/ 17 w 199"/>
                <a:gd name="T1" fmla="*/ 136 h 309"/>
                <a:gd name="T2" fmla="*/ 22 w 199"/>
                <a:gd name="T3" fmla="*/ 153 h 309"/>
                <a:gd name="T4" fmla="*/ 29 w 199"/>
                <a:gd name="T5" fmla="*/ 159 h 309"/>
                <a:gd name="T6" fmla="*/ 39 w 199"/>
                <a:gd name="T7" fmla="*/ 174 h 309"/>
                <a:gd name="T8" fmla="*/ 26 w 199"/>
                <a:gd name="T9" fmla="*/ 210 h 309"/>
                <a:gd name="T10" fmla="*/ 15 w 199"/>
                <a:gd name="T11" fmla="*/ 225 h 309"/>
                <a:gd name="T12" fmla="*/ 11 w 199"/>
                <a:gd name="T13" fmla="*/ 236 h 309"/>
                <a:gd name="T14" fmla="*/ 16 w 199"/>
                <a:gd name="T15" fmla="*/ 258 h 309"/>
                <a:gd name="T16" fmla="*/ 18 w 199"/>
                <a:gd name="T17" fmla="*/ 273 h 309"/>
                <a:gd name="T18" fmla="*/ 46 w 199"/>
                <a:gd name="T19" fmla="*/ 285 h 309"/>
                <a:gd name="T20" fmla="*/ 66 w 199"/>
                <a:gd name="T21" fmla="*/ 291 h 309"/>
                <a:gd name="T22" fmla="*/ 84 w 199"/>
                <a:gd name="T23" fmla="*/ 306 h 309"/>
                <a:gd name="T24" fmla="*/ 112 w 199"/>
                <a:gd name="T25" fmla="*/ 302 h 309"/>
                <a:gd name="T26" fmla="*/ 171 w 199"/>
                <a:gd name="T27" fmla="*/ 266 h 309"/>
                <a:gd name="T28" fmla="*/ 187 w 199"/>
                <a:gd name="T29" fmla="*/ 257 h 309"/>
                <a:gd name="T30" fmla="*/ 191 w 199"/>
                <a:gd name="T31" fmla="*/ 251 h 309"/>
                <a:gd name="T32" fmla="*/ 193 w 199"/>
                <a:gd name="T33" fmla="*/ 241 h 309"/>
                <a:gd name="T34" fmla="*/ 191 w 199"/>
                <a:gd name="T35" fmla="*/ 230 h 309"/>
                <a:gd name="T36" fmla="*/ 192 w 199"/>
                <a:gd name="T37" fmla="*/ 216 h 309"/>
                <a:gd name="T38" fmla="*/ 193 w 199"/>
                <a:gd name="T39" fmla="*/ 210 h 309"/>
                <a:gd name="T40" fmla="*/ 196 w 199"/>
                <a:gd name="T41" fmla="*/ 203 h 309"/>
                <a:gd name="T42" fmla="*/ 188 w 199"/>
                <a:gd name="T43" fmla="*/ 196 h 309"/>
                <a:gd name="T44" fmla="*/ 179 w 199"/>
                <a:gd name="T45" fmla="*/ 190 h 309"/>
                <a:gd name="T46" fmla="*/ 185 w 199"/>
                <a:gd name="T47" fmla="*/ 183 h 309"/>
                <a:gd name="T48" fmla="*/ 187 w 199"/>
                <a:gd name="T49" fmla="*/ 175 h 309"/>
                <a:gd name="T50" fmla="*/ 180 w 199"/>
                <a:gd name="T51" fmla="*/ 167 h 309"/>
                <a:gd name="T52" fmla="*/ 169 w 199"/>
                <a:gd name="T53" fmla="*/ 167 h 309"/>
                <a:gd name="T54" fmla="*/ 169 w 199"/>
                <a:gd name="T55" fmla="*/ 158 h 309"/>
                <a:gd name="T56" fmla="*/ 161 w 199"/>
                <a:gd name="T57" fmla="*/ 150 h 309"/>
                <a:gd name="T58" fmla="*/ 162 w 199"/>
                <a:gd name="T59" fmla="*/ 145 h 309"/>
                <a:gd name="T60" fmla="*/ 168 w 199"/>
                <a:gd name="T61" fmla="*/ 137 h 309"/>
                <a:gd name="T62" fmla="*/ 158 w 199"/>
                <a:gd name="T63" fmla="*/ 139 h 309"/>
                <a:gd name="T64" fmla="*/ 154 w 199"/>
                <a:gd name="T65" fmla="*/ 128 h 309"/>
                <a:gd name="T66" fmla="*/ 169 w 199"/>
                <a:gd name="T67" fmla="*/ 112 h 309"/>
                <a:gd name="T68" fmla="*/ 169 w 199"/>
                <a:gd name="T69" fmla="*/ 98 h 309"/>
                <a:gd name="T70" fmla="*/ 167 w 199"/>
                <a:gd name="T71" fmla="*/ 88 h 309"/>
                <a:gd name="T72" fmla="*/ 165 w 199"/>
                <a:gd name="T73" fmla="*/ 79 h 309"/>
                <a:gd name="T74" fmla="*/ 159 w 199"/>
                <a:gd name="T75" fmla="*/ 65 h 309"/>
                <a:gd name="T76" fmla="*/ 158 w 199"/>
                <a:gd name="T77" fmla="*/ 48 h 309"/>
                <a:gd name="T78" fmla="*/ 156 w 199"/>
                <a:gd name="T79" fmla="*/ 20 h 309"/>
                <a:gd name="T80" fmla="*/ 144 w 199"/>
                <a:gd name="T81" fmla="*/ 8 h 309"/>
                <a:gd name="T82" fmla="*/ 137 w 199"/>
                <a:gd name="T83" fmla="*/ 8 h 309"/>
                <a:gd name="T84" fmla="*/ 126 w 199"/>
                <a:gd name="T85" fmla="*/ 13 h 309"/>
                <a:gd name="T86" fmla="*/ 112 w 199"/>
                <a:gd name="T87" fmla="*/ 11 h 309"/>
                <a:gd name="T88" fmla="*/ 97 w 199"/>
                <a:gd name="T89" fmla="*/ 18 h 309"/>
                <a:gd name="T90" fmla="*/ 84 w 199"/>
                <a:gd name="T91" fmla="*/ 31 h 309"/>
                <a:gd name="T92" fmla="*/ 63 w 199"/>
                <a:gd name="T93" fmla="*/ 47 h 309"/>
                <a:gd name="T94" fmla="*/ 38 w 199"/>
                <a:gd name="T95" fmla="*/ 57 h 309"/>
                <a:gd name="T96" fmla="*/ 5 w 199"/>
                <a:gd name="T97" fmla="*/ 70 h 309"/>
                <a:gd name="T98" fmla="*/ 10 w 199"/>
                <a:gd name="T99" fmla="*/ 1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309">
                  <a:moveTo>
                    <a:pt x="10" y="115"/>
                  </a:moveTo>
                  <a:cubicBezTo>
                    <a:pt x="11" y="119"/>
                    <a:pt x="12" y="122"/>
                    <a:pt x="14" y="125"/>
                  </a:cubicBezTo>
                  <a:cubicBezTo>
                    <a:pt x="15" y="128"/>
                    <a:pt x="17" y="132"/>
                    <a:pt x="17" y="136"/>
                  </a:cubicBezTo>
                  <a:cubicBezTo>
                    <a:pt x="21" y="136"/>
                    <a:pt x="20" y="143"/>
                    <a:pt x="19" y="146"/>
                  </a:cubicBezTo>
                  <a:cubicBezTo>
                    <a:pt x="19" y="148"/>
                    <a:pt x="18" y="150"/>
                    <a:pt x="20" y="151"/>
                  </a:cubicBezTo>
                  <a:cubicBezTo>
                    <a:pt x="20" y="152"/>
                    <a:pt x="21" y="151"/>
                    <a:pt x="22" y="153"/>
                  </a:cubicBezTo>
                  <a:cubicBezTo>
                    <a:pt x="23" y="154"/>
                    <a:pt x="22" y="156"/>
                    <a:pt x="22" y="157"/>
                  </a:cubicBezTo>
                  <a:cubicBezTo>
                    <a:pt x="24" y="157"/>
                    <a:pt x="25" y="157"/>
                    <a:pt x="26" y="157"/>
                  </a:cubicBezTo>
                  <a:cubicBezTo>
                    <a:pt x="27" y="157"/>
                    <a:pt x="28" y="159"/>
                    <a:pt x="29" y="159"/>
                  </a:cubicBezTo>
                  <a:cubicBezTo>
                    <a:pt x="31" y="160"/>
                    <a:pt x="33" y="158"/>
                    <a:pt x="35" y="161"/>
                  </a:cubicBezTo>
                  <a:cubicBezTo>
                    <a:pt x="36" y="163"/>
                    <a:pt x="34" y="167"/>
                    <a:pt x="35" y="169"/>
                  </a:cubicBezTo>
                  <a:cubicBezTo>
                    <a:pt x="37" y="171"/>
                    <a:pt x="41" y="170"/>
                    <a:pt x="39" y="174"/>
                  </a:cubicBezTo>
                  <a:cubicBezTo>
                    <a:pt x="32" y="174"/>
                    <a:pt x="30" y="184"/>
                    <a:pt x="28" y="190"/>
                  </a:cubicBezTo>
                  <a:cubicBezTo>
                    <a:pt x="27" y="193"/>
                    <a:pt x="27" y="196"/>
                    <a:pt x="28" y="200"/>
                  </a:cubicBezTo>
                  <a:cubicBezTo>
                    <a:pt x="29" y="204"/>
                    <a:pt x="26" y="205"/>
                    <a:pt x="26" y="210"/>
                  </a:cubicBezTo>
                  <a:cubicBezTo>
                    <a:pt x="26" y="214"/>
                    <a:pt x="25" y="216"/>
                    <a:pt x="23" y="219"/>
                  </a:cubicBezTo>
                  <a:cubicBezTo>
                    <a:pt x="21" y="221"/>
                    <a:pt x="21" y="221"/>
                    <a:pt x="19" y="221"/>
                  </a:cubicBezTo>
                  <a:cubicBezTo>
                    <a:pt x="17" y="222"/>
                    <a:pt x="15" y="222"/>
                    <a:pt x="15" y="225"/>
                  </a:cubicBezTo>
                  <a:cubicBezTo>
                    <a:pt x="15" y="226"/>
                    <a:pt x="17" y="227"/>
                    <a:pt x="16" y="229"/>
                  </a:cubicBezTo>
                  <a:cubicBezTo>
                    <a:pt x="16" y="230"/>
                    <a:pt x="14" y="231"/>
                    <a:pt x="13" y="232"/>
                  </a:cubicBezTo>
                  <a:cubicBezTo>
                    <a:pt x="12" y="233"/>
                    <a:pt x="11" y="235"/>
                    <a:pt x="11" y="236"/>
                  </a:cubicBezTo>
                  <a:cubicBezTo>
                    <a:pt x="12" y="239"/>
                    <a:pt x="14" y="238"/>
                    <a:pt x="16" y="239"/>
                  </a:cubicBezTo>
                  <a:cubicBezTo>
                    <a:pt x="16" y="243"/>
                    <a:pt x="17" y="248"/>
                    <a:pt x="17" y="252"/>
                  </a:cubicBezTo>
                  <a:cubicBezTo>
                    <a:pt x="17" y="254"/>
                    <a:pt x="17" y="256"/>
                    <a:pt x="16" y="258"/>
                  </a:cubicBezTo>
                  <a:cubicBezTo>
                    <a:pt x="15" y="259"/>
                    <a:pt x="12" y="262"/>
                    <a:pt x="12" y="263"/>
                  </a:cubicBezTo>
                  <a:cubicBezTo>
                    <a:pt x="12" y="267"/>
                    <a:pt x="16" y="265"/>
                    <a:pt x="17" y="266"/>
                  </a:cubicBezTo>
                  <a:cubicBezTo>
                    <a:pt x="18" y="267"/>
                    <a:pt x="18" y="272"/>
                    <a:pt x="18" y="273"/>
                  </a:cubicBezTo>
                  <a:cubicBezTo>
                    <a:pt x="18" y="277"/>
                    <a:pt x="18" y="282"/>
                    <a:pt x="20" y="286"/>
                  </a:cubicBezTo>
                  <a:cubicBezTo>
                    <a:pt x="25" y="283"/>
                    <a:pt x="33" y="281"/>
                    <a:pt x="39" y="281"/>
                  </a:cubicBezTo>
                  <a:cubicBezTo>
                    <a:pt x="42" y="282"/>
                    <a:pt x="43" y="284"/>
                    <a:pt x="46" y="285"/>
                  </a:cubicBezTo>
                  <a:cubicBezTo>
                    <a:pt x="48" y="285"/>
                    <a:pt x="50" y="284"/>
                    <a:pt x="52" y="284"/>
                  </a:cubicBezTo>
                  <a:cubicBezTo>
                    <a:pt x="55" y="285"/>
                    <a:pt x="57" y="287"/>
                    <a:pt x="59" y="289"/>
                  </a:cubicBezTo>
                  <a:cubicBezTo>
                    <a:pt x="61" y="290"/>
                    <a:pt x="64" y="290"/>
                    <a:pt x="66" y="291"/>
                  </a:cubicBezTo>
                  <a:cubicBezTo>
                    <a:pt x="69" y="293"/>
                    <a:pt x="70" y="295"/>
                    <a:pt x="72" y="297"/>
                  </a:cubicBezTo>
                  <a:cubicBezTo>
                    <a:pt x="74" y="298"/>
                    <a:pt x="76" y="299"/>
                    <a:pt x="78" y="301"/>
                  </a:cubicBezTo>
                  <a:cubicBezTo>
                    <a:pt x="80" y="303"/>
                    <a:pt x="81" y="305"/>
                    <a:pt x="84" y="306"/>
                  </a:cubicBezTo>
                  <a:cubicBezTo>
                    <a:pt x="87" y="306"/>
                    <a:pt x="91" y="306"/>
                    <a:pt x="94" y="306"/>
                  </a:cubicBezTo>
                  <a:cubicBezTo>
                    <a:pt x="98" y="306"/>
                    <a:pt x="101" y="307"/>
                    <a:pt x="104" y="305"/>
                  </a:cubicBezTo>
                  <a:cubicBezTo>
                    <a:pt x="107" y="304"/>
                    <a:pt x="109" y="302"/>
                    <a:pt x="112" y="302"/>
                  </a:cubicBezTo>
                  <a:cubicBezTo>
                    <a:pt x="118" y="303"/>
                    <a:pt x="122" y="309"/>
                    <a:pt x="128" y="305"/>
                  </a:cubicBezTo>
                  <a:cubicBezTo>
                    <a:pt x="133" y="302"/>
                    <a:pt x="137" y="297"/>
                    <a:pt x="141" y="294"/>
                  </a:cubicBezTo>
                  <a:cubicBezTo>
                    <a:pt x="151" y="285"/>
                    <a:pt x="161" y="275"/>
                    <a:pt x="171" y="266"/>
                  </a:cubicBezTo>
                  <a:cubicBezTo>
                    <a:pt x="174" y="265"/>
                    <a:pt x="176" y="263"/>
                    <a:pt x="178" y="261"/>
                  </a:cubicBezTo>
                  <a:cubicBezTo>
                    <a:pt x="180" y="258"/>
                    <a:pt x="180" y="258"/>
                    <a:pt x="184" y="258"/>
                  </a:cubicBezTo>
                  <a:cubicBezTo>
                    <a:pt x="185" y="258"/>
                    <a:pt x="186" y="258"/>
                    <a:pt x="187" y="257"/>
                  </a:cubicBezTo>
                  <a:cubicBezTo>
                    <a:pt x="188" y="256"/>
                    <a:pt x="189" y="256"/>
                    <a:pt x="190" y="256"/>
                  </a:cubicBezTo>
                  <a:cubicBezTo>
                    <a:pt x="190" y="255"/>
                    <a:pt x="191" y="255"/>
                    <a:pt x="191" y="254"/>
                  </a:cubicBezTo>
                  <a:cubicBezTo>
                    <a:pt x="191" y="253"/>
                    <a:pt x="191" y="252"/>
                    <a:pt x="191" y="251"/>
                  </a:cubicBezTo>
                  <a:cubicBezTo>
                    <a:pt x="192" y="250"/>
                    <a:pt x="193" y="249"/>
                    <a:pt x="194" y="249"/>
                  </a:cubicBezTo>
                  <a:cubicBezTo>
                    <a:pt x="195" y="248"/>
                    <a:pt x="196" y="247"/>
                    <a:pt x="195" y="245"/>
                  </a:cubicBezTo>
                  <a:cubicBezTo>
                    <a:pt x="195" y="243"/>
                    <a:pt x="193" y="243"/>
                    <a:pt x="193" y="241"/>
                  </a:cubicBezTo>
                  <a:cubicBezTo>
                    <a:pt x="196" y="241"/>
                    <a:pt x="196" y="239"/>
                    <a:pt x="196" y="236"/>
                  </a:cubicBezTo>
                  <a:cubicBezTo>
                    <a:pt x="195" y="232"/>
                    <a:pt x="194" y="234"/>
                    <a:pt x="191" y="233"/>
                  </a:cubicBezTo>
                  <a:cubicBezTo>
                    <a:pt x="190" y="232"/>
                    <a:pt x="191" y="231"/>
                    <a:pt x="191" y="230"/>
                  </a:cubicBezTo>
                  <a:cubicBezTo>
                    <a:pt x="191" y="229"/>
                    <a:pt x="190" y="228"/>
                    <a:pt x="190" y="228"/>
                  </a:cubicBezTo>
                  <a:cubicBezTo>
                    <a:pt x="189" y="225"/>
                    <a:pt x="189" y="224"/>
                    <a:pt x="190" y="222"/>
                  </a:cubicBezTo>
                  <a:cubicBezTo>
                    <a:pt x="191" y="220"/>
                    <a:pt x="192" y="218"/>
                    <a:pt x="192" y="216"/>
                  </a:cubicBezTo>
                  <a:cubicBezTo>
                    <a:pt x="192" y="212"/>
                    <a:pt x="191" y="212"/>
                    <a:pt x="189" y="212"/>
                  </a:cubicBezTo>
                  <a:cubicBezTo>
                    <a:pt x="188" y="211"/>
                    <a:pt x="188" y="208"/>
                    <a:pt x="190" y="208"/>
                  </a:cubicBezTo>
                  <a:cubicBezTo>
                    <a:pt x="191" y="207"/>
                    <a:pt x="192" y="209"/>
                    <a:pt x="193" y="210"/>
                  </a:cubicBezTo>
                  <a:cubicBezTo>
                    <a:pt x="194" y="209"/>
                    <a:pt x="196" y="208"/>
                    <a:pt x="197" y="207"/>
                  </a:cubicBezTo>
                  <a:cubicBezTo>
                    <a:pt x="197" y="207"/>
                    <a:pt x="198" y="206"/>
                    <a:pt x="198" y="205"/>
                  </a:cubicBezTo>
                  <a:cubicBezTo>
                    <a:pt x="198" y="204"/>
                    <a:pt x="196" y="204"/>
                    <a:pt x="196" y="203"/>
                  </a:cubicBezTo>
                  <a:cubicBezTo>
                    <a:pt x="196" y="201"/>
                    <a:pt x="198" y="202"/>
                    <a:pt x="199" y="200"/>
                  </a:cubicBezTo>
                  <a:cubicBezTo>
                    <a:pt x="199" y="199"/>
                    <a:pt x="198" y="198"/>
                    <a:pt x="197" y="197"/>
                  </a:cubicBezTo>
                  <a:cubicBezTo>
                    <a:pt x="194" y="194"/>
                    <a:pt x="191" y="200"/>
                    <a:pt x="188" y="196"/>
                  </a:cubicBezTo>
                  <a:cubicBezTo>
                    <a:pt x="187" y="195"/>
                    <a:pt x="187" y="194"/>
                    <a:pt x="184" y="194"/>
                  </a:cubicBezTo>
                  <a:cubicBezTo>
                    <a:pt x="183" y="194"/>
                    <a:pt x="182" y="195"/>
                    <a:pt x="180" y="195"/>
                  </a:cubicBezTo>
                  <a:cubicBezTo>
                    <a:pt x="179" y="194"/>
                    <a:pt x="178" y="192"/>
                    <a:pt x="179" y="190"/>
                  </a:cubicBezTo>
                  <a:cubicBezTo>
                    <a:pt x="179" y="188"/>
                    <a:pt x="182" y="189"/>
                    <a:pt x="182" y="188"/>
                  </a:cubicBezTo>
                  <a:cubicBezTo>
                    <a:pt x="183" y="186"/>
                    <a:pt x="180" y="186"/>
                    <a:pt x="182" y="184"/>
                  </a:cubicBezTo>
                  <a:cubicBezTo>
                    <a:pt x="183" y="183"/>
                    <a:pt x="184" y="184"/>
                    <a:pt x="185" y="183"/>
                  </a:cubicBezTo>
                  <a:cubicBezTo>
                    <a:pt x="185" y="182"/>
                    <a:pt x="183" y="182"/>
                    <a:pt x="184" y="180"/>
                  </a:cubicBezTo>
                  <a:cubicBezTo>
                    <a:pt x="184" y="179"/>
                    <a:pt x="187" y="180"/>
                    <a:pt x="188" y="178"/>
                  </a:cubicBezTo>
                  <a:cubicBezTo>
                    <a:pt x="189" y="177"/>
                    <a:pt x="189" y="176"/>
                    <a:pt x="187" y="175"/>
                  </a:cubicBezTo>
                  <a:cubicBezTo>
                    <a:pt x="186" y="174"/>
                    <a:pt x="184" y="174"/>
                    <a:pt x="184" y="173"/>
                  </a:cubicBezTo>
                  <a:cubicBezTo>
                    <a:pt x="184" y="172"/>
                    <a:pt x="186" y="170"/>
                    <a:pt x="187" y="170"/>
                  </a:cubicBezTo>
                  <a:cubicBezTo>
                    <a:pt x="188" y="166"/>
                    <a:pt x="182" y="162"/>
                    <a:pt x="180" y="167"/>
                  </a:cubicBezTo>
                  <a:cubicBezTo>
                    <a:pt x="179" y="166"/>
                    <a:pt x="179" y="163"/>
                    <a:pt x="176" y="164"/>
                  </a:cubicBezTo>
                  <a:cubicBezTo>
                    <a:pt x="175" y="164"/>
                    <a:pt x="174" y="166"/>
                    <a:pt x="174" y="168"/>
                  </a:cubicBezTo>
                  <a:cubicBezTo>
                    <a:pt x="173" y="168"/>
                    <a:pt x="169" y="168"/>
                    <a:pt x="169" y="167"/>
                  </a:cubicBezTo>
                  <a:cubicBezTo>
                    <a:pt x="168" y="165"/>
                    <a:pt x="170" y="166"/>
                    <a:pt x="170" y="165"/>
                  </a:cubicBezTo>
                  <a:cubicBezTo>
                    <a:pt x="170" y="164"/>
                    <a:pt x="169" y="164"/>
                    <a:pt x="169" y="163"/>
                  </a:cubicBezTo>
                  <a:cubicBezTo>
                    <a:pt x="169" y="161"/>
                    <a:pt x="169" y="160"/>
                    <a:pt x="169" y="158"/>
                  </a:cubicBezTo>
                  <a:cubicBezTo>
                    <a:pt x="169" y="156"/>
                    <a:pt x="168" y="155"/>
                    <a:pt x="169" y="153"/>
                  </a:cubicBezTo>
                  <a:cubicBezTo>
                    <a:pt x="165" y="152"/>
                    <a:pt x="163" y="161"/>
                    <a:pt x="163" y="154"/>
                  </a:cubicBezTo>
                  <a:cubicBezTo>
                    <a:pt x="163" y="153"/>
                    <a:pt x="163" y="151"/>
                    <a:pt x="161" y="150"/>
                  </a:cubicBezTo>
                  <a:cubicBezTo>
                    <a:pt x="160" y="149"/>
                    <a:pt x="158" y="149"/>
                    <a:pt x="156" y="149"/>
                  </a:cubicBezTo>
                  <a:cubicBezTo>
                    <a:pt x="157" y="148"/>
                    <a:pt x="158" y="146"/>
                    <a:pt x="159" y="145"/>
                  </a:cubicBezTo>
                  <a:cubicBezTo>
                    <a:pt x="160" y="145"/>
                    <a:pt x="161" y="146"/>
                    <a:pt x="162" y="145"/>
                  </a:cubicBezTo>
                  <a:cubicBezTo>
                    <a:pt x="163" y="145"/>
                    <a:pt x="163" y="144"/>
                    <a:pt x="164" y="144"/>
                  </a:cubicBezTo>
                  <a:cubicBezTo>
                    <a:pt x="166" y="143"/>
                    <a:pt x="168" y="143"/>
                    <a:pt x="169" y="142"/>
                  </a:cubicBezTo>
                  <a:cubicBezTo>
                    <a:pt x="171" y="140"/>
                    <a:pt x="169" y="139"/>
                    <a:pt x="168" y="137"/>
                  </a:cubicBezTo>
                  <a:cubicBezTo>
                    <a:pt x="166" y="137"/>
                    <a:pt x="167" y="138"/>
                    <a:pt x="165" y="138"/>
                  </a:cubicBezTo>
                  <a:cubicBezTo>
                    <a:pt x="164" y="138"/>
                    <a:pt x="164" y="137"/>
                    <a:pt x="163" y="137"/>
                  </a:cubicBezTo>
                  <a:cubicBezTo>
                    <a:pt x="160" y="137"/>
                    <a:pt x="160" y="138"/>
                    <a:pt x="158" y="139"/>
                  </a:cubicBezTo>
                  <a:cubicBezTo>
                    <a:pt x="155" y="141"/>
                    <a:pt x="155" y="139"/>
                    <a:pt x="154" y="137"/>
                  </a:cubicBezTo>
                  <a:cubicBezTo>
                    <a:pt x="153" y="134"/>
                    <a:pt x="151" y="135"/>
                    <a:pt x="149" y="134"/>
                  </a:cubicBezTo>
                  <a:cubicBezTo>
                    <a:pt x="148" y="133"/>
                    <a:pt x="153" y="129"/>
                    <a:pt x="154" y="128"/>
                  </a:cubicBezTo>
                  <a:cubicBezTo>
                    <a:pt x="156" y="126"/>
                    <a:pt x="157" y="125"/>
                    <a:pt x="158" y="123"/>
                  </a:cubicBezTo>
                  <a:cubicBezTo>
                    <a:pt x="160" y="121"/>
                    <a:pt x="162" y="119"/>
                    <a:pt x="164" y="117"/>
                  </a:cubicBezTo>
                  <a:cubicBezTo>
                    <a:pt x="165" y="115"/>
                    <a:pt x="167" y="112"/>
                    <a:pt x="169" y="112"/>
                  </a:cubicBezTo>
                  <a:cubicBezTo>
                    <a:pt x="169" y="112"/>
                    <a:pt x="169" y="111"/>
                    <a:pt x="169" y="111"/>
                  </a:cubicBezTo>
                  <a:cubicBezTo>
                    <a:pt x="170" y="111"/>
                    <a:pt x="170" y="110"/>
                    <a:pt x="171" y="110"/>
                  </a:cubicBezTo>
                  <a:cubicBezTo>
                    <a:pt x="172" y="106"/>
                    <a:pt x="173" y="101"/>
                    <a:pt x="169" y="98"/>
                  </a:cubicBezTo>
                  <a:cubicBezTo>
                    <a:pt x="168" y="97"/>
                    <a:pt x="168" y="96"/>
                    <a:pt x="167" y="96"/>
                  </a:cubicBezTo>
                  <a:cubicBezTo>
                    <a:pt x="166" y="95"/>
                    <a:pt x="165" y="95"/>
                    <a:pt x="164" y="94"/>
                  </a:cubicBezTo>
                  <a:cubicBezTo>
                    <a:pt x="163" y="92"/>
                    <a:pt x="165" y="90"/>
                    <a:pt x="167" y="88"/>
                  </a:cubicBezTo>
                  <a:cubicBezTo>
                    <a:pt x="166" y="87"/>
                    <a:pt x="167" y="86"/>
                    <a:pt x="168" y="85"/>
                  </a:cubicBezTo>
                  <a:cubicBezTo>
                    <a:pt x="168" y="84"/>
                    <a:pt x="167" y="82"/>
                    <a:pt x="166" y="81"/>
                  </a:cubicBezTo>
                  <a:cubicBezTo>
                    <a:pt x="166" y="80"/>
                    <a:pt x="165" y="80"/>
                    <a:pt x="165" y="79"/>
                  </a:cubicBezTo>
                  <a:cubicBezTo>
                    <a:pt x="164" y="79"/>
                    <a:pt x="165" y="78"/>
                    <a:pt x="164" y="77"/>
                  </a:cubicBezTo>
                  <a:cubicBezTo>
                    <a:pt x="163" y="76"/>
                    <a:pt x="162" y="76"/>
                    <a:pt x="160" y="76"/>
                  </a:cubicBezTo>
                  <a:cubicBezTo>
                    <a:pt x="159" y="73"/>
                    <a:pt x="159" y="69"/>
                    <a:pt x="159" y="65"/>
                  </a:cubicBezTo>
                  <a:cubicBezTo>
                    <a:pt x="159" y="62"/>
                    <a:pt x="159" y="58"/>
                    <a:pt x="158" y="55"/>
                  </a:cubicBezTo>
                  <a:cubicBezTo>
                    <a:pt x="157" y="54"/>
                    <a:pt x="156" y="52"/>
                    <a:pt x="156" y="51"/>
                  </a:cubicBezTo>
                  <a:cubicBezTo>
                    <a:pt x="156" y="49"/>
                    <a:pt x="157" y="49"/>
                    <a:pt x="158" y="48"/>
                  </a:cubicBezTo>
                  <a:cubicBezTo>
                    <a:pt x="160" y="46"/>
                    <a:pt x="161" y="43"/>
                    <a:pt x="161" y="41"/>
                  </a:cubicBezTo>
                  <a:cubicBezTo>
                    <a:pt x="163" y="35"/>
                    <a:pt x="155" y="33"/>
                    <a:pt x="154" y="29"/>
                  </a:cubicBezTo>
                  <a:cubicBezTo>
                    <a:pt x="154" y="25"/>
                    <a:pt x="157" y="23"/>
                    <a:pt x="156" y="20"/>
                  </a:cubicBezTo>
                  <a:cubicBezTo>
                    <a:pt x="155" y="18"/>
                    <a:pt x="152" y="14"/>
                    <a:pt x="150" y="13"/>
                  </a:cubicBezTo>
                  <a:cubicBezTo>
                    <a:pt x="149" y="12"/>
                    <a:pt x="148" y="12"/>
                    <a:pt x="146" y="11"/>
                  </a:cubicBezTo>
                  <a:cubicBezTo>
                    <a:pt x="145" y="10"/>
                    <a:pt x="145" y="9"/>
                    <a:pt x="144" y="8"/>
                  </a:cubicBezTo>
                  <a:cubicBezTo>
                    <a:pt x="140" y="6"/>
                    <a:pt x="141" y="6"/>
                    <a:pt x="143" y="2"/>
                  </a:cubicBezTo>
                  <a:cubicBezTo>
                    <a:pt x="141" y="0"/>
                    <a:pt x="139" y="0"/>
                    <a:pt x="137" y="2"/>
                  </a:cubicBezTo>
                  <a:cubicBezTo>
                    <a:pt x="135" y="3"/>
                    <a:pt x="136" y="6"/>
                    <a:pt x="137" y="8"/>
                  </a:cubicBezTo>
                  <a:cubicBezTo>
                    <a:pt x="137" y="11"/>
                    <a:pt x="137" y="21"/>
                    <a:pt x="132" y="16"/>
                  </a:cubicBezTo>
                  <a:cubicBezTo>
                    <a:pt x="131" y="14"/>
                    <a:pt x="132" y="11"/>
                    <a:pt x="129" y="11"/>
                  </a:cubicBezTo>
                  <a:cubicBezTo>
                    <a:pt x="128" y="11"/>
                    <a:pt x="127" y="12"/>
                    <a:pt x="126" y="13"/>
                  </a:cubicBezTo>
                  <a:cubicBezTo>
                    <a:pt x="125" y="13"/>
                    <a:pt x="124" y="13"/>
                    <a:pt x="123" y="13"/>
                  </a:cubicBezTo>
                  <a:cubicBezTo>
                    <a:pt x="120" y="14"/>
                    <a:pt x="119" y="14"/>
                    <a:pt x="117" y="12"/>
                  </a:cubicBezTo>
                  <a:cubicBezTo>
                    <a:pt x="115" y="10"/>
                    <a:pt x="115" y="11"/>
                    <a:pt x="112" y="11"/>
                  </a:cubicBezTo>
                  <a:cubicBezTo>
                    <a:pt x="110" y="12"/>
                    <a:pt x="108" y="13"/>
                    <a:pt x="106" y="14"/>
                  </a:cubicBezTo>
                  <a:cubicBezTo>
                    <a:pt x="105" y="15"/>
                    <a:pt x="103" y="16"/>
                    <a:pt x="102" y="17"/>
                  </a:cubicBezTo>
                  <a:cubicBezTo>
                    <a:pt x="101" y="19"/>
                    <a:pt x="99" y="19"/>
                    <a:pt x="97" y="18"/>
                  </a:cubicBezTo>
                  <a:cubicBezTo>
                    <a:pt x="95" y="18"/>
                    <a:pt x="92" y="17"/>
                    <a:pt x="90" y="19"/>
                  </a:cubicBezTo>
                  <a:cubicBezTo>
                    <a:pt x="90" y="21"/>
                    <a:pt x="89" y="23"/>
                    <a:pt x="88" y="25"/>
                  </a:cubicBezTo>
                  <a:cubicBezTo>
                    <a:pt x="87" y="27"/>
                    <a:pt x="84" y="29"/>
                    <a:pt x="84" y="31"/>
                  </a:cubicBezTo>
                  <a:cubicBezTo>
                    <a:pt x="77" y="32"/>
                    <a:pt x="82" y="44"/>
                    <a:pt x="82" y="48"/>
                  </a:cubicBezTo>
                  <a:cubicBezTo>
                    <a:pt x="83" y="58"/>
                    <a:pt x="75" y="56"/>
                    <a:pt x="70" y="50"/>
                  </a:cubicBezTo>
                  <a:cubicBezTo>
                    <a:pt x="67" y="47"/>
                    <a:pt x="67" y="46"/>
                    <a:pt x="63" y="47"/>
                  </a:cubicBezTo>
                  <a:cubicBezTo>
                    <a:pt x="60" y="48"/>
                    <a:pt x="57" y="48"/>
                    <a:pt x="54" y="49"/>
                  </a:cubicBezTo>
                  <a:cubicBezTo>
                    <a:pt x="51" y="51"/>
                    <a:pt x="50" y="54"/>
                    <a:pt x="47" y="56"/>
                  </a:cubicBezTo>
                  <a:cubicBezTo>
                    <a:pt x="44" y="58"/>
                    <a:pt x="41" y="56"/>
                    <a:pt x="38" y="57"/>
                  </a:cubicBezTo>
                  <a:cubicBezTo>
                    <a:pt x="36" y="64"/>
                    <a:pt x="31" y="68"/>
                    <a:pt x="25" y="69"/>
                  </a:cubicBezTo>
                  <a:cubicBezTo>
                    <a:pt x="21" y="69"/>
                    <a:pt x="19" y="68"/>
                    <a:pt x="15" y="67"/>
                  </a:cubicBezTo>
                  <a:cubicBezTo>
                    <a:pt x="11" y="67"/>
                    <a:pt x="9" y="69"/>
                    <a:pt x="5" y="70"/>
                  </a:cubicBezTo>
                  <a:cubicBezTo>
                    <a:pt x="0" y="80"/>
                    <a:pt x="5" y="86"/>
                    <a:pt x="9" y="95"/>
                  </a:cubicBezTo>
                  <a:cubicBezTo>
                    <a:pt x="12" y="103"/>
                    <a:pt x="9" y="109"/>
                    <a:pt x="5" y="114"/>
                  </a:cubicBezTo>
                  <a:cubicBezTo>
                    <a:pt x="6" y="115"/>
                    <a:pt x="9" y="115"/>
                    <a:pt x="10" y="11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12BEFAF1-4100-40C4-83DB-35CCEF010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61" y="1718203"/>
              <a:ext cx="730474" cy="1124640"/>
            </a:xfrm>
            <a:custGeom>
              <a:avLst/>
              <a:gdLst>
                <a:gd name="T0" fmla="*/ 25 w 202"/>
                <a:gd name="T1" fmla="*/ 156 h 310"/>
                <a:gd name="T2" fmla="*/ 31 w 202"/>
                <a:gd name="T3" fmla="*/ 189 h 310"/>
                <a:gd name="T4" fmla="*/ 19 w 202"/>
                <a:gd name="T5" fmla="*/ 230 h 310"/>
                <a:gd name="T6" fmla="*/ 20 w 202"/>
                <a:gd name="T7" fmla="*/ 253 h 310"/>
                <a:gd name="T8" fmla="*/ 40 w 202"/>
                <a:gd name="T9" fmla="*/ 281 h 310"/>
                <a:gd name="T10" fmla="*/ 72 w 202"/>
                <a:gd name="T11" fmla="*/ 294 h 310"/>
                <a:gd name="T12" fmla="*/ 107 w 202"/>
                <a:gd name="T13" fmla="*/ 304 h 310"/>
                <a:gd name="T14" fmla="*/ 185 w 202"/>
                <a:gd name="T15" fmla="*/ 257 h 310"/>
                <a:gd name="T16" fmla="*/ 194 w 202"/>
                <a:gd name="T17" fmla="*/ 248 h 310"/>
                <a:gd name="T18" fmla="*/ 190 w 202"/>
                <a:gd name="T19" fmla="*/ 236 h 310"/>
                <a:gd name="T20" fmla="*/ 189 w 202"/>
                <a:gd name="T21" fmla="*/ 214 h 310"/>
                <a:gd name="T22" fmla="*/ 195 w 202"/>
                <a:gd name="T23" fmla="*/ 204 h 310"/>
                <a:gd name="T24" fmla="*/ 181 w 202"/>
                <a:gd name="T25" fmla="*/ 198 h 310"/>
                <a:gd name="T26" fmla="*/ 183 w 202"/>
                <a:gd name="T27" fmla="*/ 181 h 310"/>
                <a:gd name="T28" fmla="*/ 185 w 202"/>
                <a:gd name="T29" fmla="*/ 168 h 310"/>
                <a:gd name="T30" fmla="*/ 168 w 202"/>
                <a:gd name="T31" fmla="*/ 168 h 310"/>
                <a:gd name="T32" fmla="*/ 162 w 202"/>
                <a:gd name="T33" fmla="*/ 155 h 310"/>
                <a:gd name="T34" fmla="*/ 165 w 202"/>
                <a:gd name="T35" fmla="*/ 143 h 310"/>
                <a:gd name="T36" fmla="*/ 154 w 202"/>
                <a:gd name="T37" fmla="*/ 140 h 310"/>
                <a:gd name="T38" fmla="*/ 164 w 202"/>
                <a:gd name="T39" fmla="*/ 116 h 310"/>
                <a:gd name="T40" fmla="*/ 164 w 202"/>
                <a:gd name="T41" fmla="*/ 96 h 310"/>
                <a:gd name="T42" fmla="*/ 162 w 202"/>
                <a:gd name="T43" fmla="*/ 79 h 310"/>
                <a:gd name="T44" fmla="*/ 160 w 202"/>
                <a:gd name="T45" fmla="*/ 46 h 310"/>
                <a:gd name="T46" fmla="*/ 141 w 202"/>
                <a:gd name="T47" fmla="*/ 4 h 310"/>
                <a:gd name="T48" fmla="*/ 135 w 202"/>
                <a:gd name="T49" fmla="*/ 20 h 310"/>
                <a:gd name="T50" fmla="*/ 113 w 202"/>
                <a:gd name="T51" fmla="*/ 14 h 310"/>
                <a:gd name="T52" fmla="*/ 88 w 202"/>
                <a:gd name="T53" fmla="*/ 30 h 310"/>
                <a:gd name="T54" fmla="*/ 64 w 202"/>
                <a:gd name="T55" fmla="*/ 50 h 310"/>
                <a:gd name="T56" fmla="*/ 11 w 202"/>
                <a:gd name="T57" fmla="*/ 71 h 310"/>
                <a:gd name="T58" fmla="*/ 5 w 202"/>
                <a:gd name="T59" fmla="*/ 117 h 310"/>
                <a:gd name="T60" fmla="*/ 25 w 202"/>
                <a:gd name="T61" fmla="*/ 68 h 310"/>
                <a:gd name="T62" fmla="*/ 72 w 202"/>
                <a:gd name="T63" fmla="*/ 49 h 310"/>
                <a:gd name="T64" fmla="*/ 90 w 202"/>
                <a:gd name="T65" fmla="*/ 19 h 310"/>
                <a:gd name="T66" fmla="*/ 113 w 202"/>
                <a:gd name="T67" fmla="*/ 11 h 310"/>
                <a:gd name="T68" fmla="*/ 135 w 202"/>
                <a:gd name="T69" fmla="*/ 16 h 310"/>
                <a:gd name="T70" fmla="*/ 146 w 202"/>
                <a:gd name="T71" fmla="*/ 3 h 310"/>
                <a:gd name="T72" fmla="*/ 160 w 202"/>
                <a:gd name="T73" fmla="*/ 34 h 310"/>
                <a:gd name="T74" fmla="*/ 162 w 202"/>
                <a:gd name="T75" fmla="*/ 75 h 310"/>
                <a:gd name="T76" fmla="*/ 169 w 202"/>
                <a:gd name="T77" fmla="*/ 91 h 310"/>
                <a:gd name="T78" fmla="*/ 172 w 202"/>
                <a:gd name="T79" fmla="*/ 113 h 310"/>
                <a:gd name="T80" fmla="*/ 157 w 202"/>
                <a:gd name="T81" fmla="*/ 138 h 310"/>
                <a:gd name="T82" fmla="*/ 171 w 202"/>
                <a:gd name="T83" fmla="*/ 144 h 310"/>
                <a:gd name="T84" fmla="*/ 170 w 202"/>
                <a:gd name="T85" fmla="*/ 152 h 310"/>
                <a:gd name="T86" fmla="*/ 174 w 202"/>
                <a:gd name="T87" fmla="*/ 167 h 310"/>
                <a:gd name="T88" fmla="*/ 188 w 202"/>
                <a:gd name="T89" fmla="*/ 174 h 310"/>
                <a:gd name="T90" fmla="*/ 185 w 202"/>
                <a:gd name="T91" fmla="*/ 190 h 310"/>
                <a:gd name="T92" fmla="*/ 201 w 202"/>
                <a:gd name="T93" fmla="*/ 202 h 310"/>
                <a:gd name="T94" fmla="*/ 193 w 202"/>
                <a:gd name="T95" fmla="*/ 224 h 310"/>
                <a:gd name="T96" fmla="*/ 198 w 202"/>
                <a:gd name="T97" fmla="*/ 249 h 310"/>
                <a:gd name="T98" fmla="*/ 190 w 202"/>
                <a:gd name="T99" fmla="*/ 259 h 310"/>
                <a:gd name="T100" fmla="*/ 143 w 202"/>
                <a:gd name="T101" fmla="*/ 296 h 310"/>
                <a:gd name="T102" fmla="*/ 78 w 202"/>
                <a:gd name="T103" fmla="*/ 303 h 310"/>
                <a:gd name="T104" fmla="*/ 51 w 202"/>
                <a:gd name="T105" fmla="*/ 287 h 310"/>
                <a:gd name="T106" fmla="*/ 17 w 202"/>
                <a:gd name="T107" fmla="*/ 272 h 310"/>
                <a:gd name="T108" fmla="*/ 13 w 202"/>
                <a:gd name="T109" fmla="*/ 232 h 310"/>
                <a:gd name="T110" fmla="*/ 23 w 202"/>
                <a:gd name="T111" fmla="*/ 218 h 310"/>
                <a:gd name="T112" fmla="*/ 32 w 202"/>
                <a:gd name="T113" fmla="*/ 162 h 310"/>
                <a:gd name="T114" fmla="*/ 18 w 202"/>
                <a:gd name="T115" fmla="*/ 150 h 310"/>
                <a:gd name="T116" fmla="*/ 191 w 202"/>
                <a:gd name="T117" fmla="*/ 211 h 310"/>
                <a:gd name="T118" fmla="*/ 199 w 202"/>
                <a:gd name="T119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" h="310">
                  <a:moveTo>
                    <a:pt x="13" y="115"/>
                  </a:moveTo>
                  <a:cubicBezTo>
                    <a:pt x="13" y="116"/>
                    <a:pt x="14" y="117"/>
                    <a:pt x="14" y="118"/>
                  </a:cubicBezTo>
                  <a:cubicBezTo>
                    <a:pt x="14" y="121"/>
                    <a:pt x="15" y="123"/>
                    <a:pt x="16" y="126"/>
                  </a:cubicBezTo>
                  <a:cubicBezTo>
                    <a:pt x="17" y="127"/>
                    <a:pt x="18" y="129"/>
                    <a:pt x="19" y="131"/>
                  </a:cubicBezTo>
                  <a:cubicBezTo>
                    <a:pt x="19" y="132"/>
                    <a:pt x="19" y="134"/>
                    <a:pt x="20" y="135"/>
                  </a:cubicBezTo>
                  <a:cubicBezTo>
                    <a:pt x="22" y="136"/>
                    <a:pt x="23" y="138"/>
                    <a:pt x="23" y="141"/>
                  </a:cubicBezTo>
                  <a:cubicBezTo>
                    <a:pt x="23" y="143"/>
                    <a:pt x="22" y="146"/>
                    <a:pt x="22" y="147"/>
                  </a:cubicBezTo>
                  <a:cubicBezTo>
                    <a:pt x="22" y="148"/>
                    <a:pt x="21" y="149"/>
                    <a:pt x="21" y="150"/>
                  </a:cubicBezTo>
                  <a:cubicBezTo>
                    <a:pt x="21" y="150"/>
                    <a:pt x="21" y="151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3" y="151"/>
                    <a:pt x="24" y="151"/>
                    <a:pt x="25" y="153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6" y="156"/>
                    <a:pt x="27" y="156"/>
                    <a:pt x="28" y="156"/>
                  </a:cubicBezTo>
                  <a:cubicBezTo>
                    <a:pt x="29" y="157"/>
                    <a:pt x="29" y="157"/>
                    <a:pt x="30" y="158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1" y="159"/>
                    <a:pt x="32" y="159"/>
                    <a:pt x="32" y="159"/>
                  </a:cubicBezTo>
                  <a:cubicBezTo>
                    <a:pt x="34" y="159"/>
                    <a:pt x="36" y="158"/>
                    <a:pt x="37" y="162"/>
                  </a:cubicBezTo>
                  <a:cubicBezTo>
                    <a:pt x="38" y="163"/>
                    <a:pt x="38" y="165"/>
                    <a:pt x="37" y="166"/>
                  </a:cubicBezTo>
                  <a:cubicBezTo>
                    <a:pt x="37" y="167"/>
                    <a:pt x="37" y="169"/>
                    <a:pt x="37" y="169"/>
                  </a:cubicBezTo>
                  <a:cubicBezTo>
                    <a:pt x="38" y="169"/>
                    <a:pt x="38" y="170"/>
                    <a:pt x="39" y="170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41" y="171"/>
                    <a:pt x="43" y="171"/>
                    <a:pt x="42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35" y="177"/>
                    <a:pt x="33" y="184"/>
                    <a:pt x="31" y="189"/>
                  </a:cubicBezTo>
                  <a:cubicBezTo>
                    <a:pt x="31" y="190"/>
                    <a:pt x="31" y="190"/>
                    <a:pt x="30" y="191"/>
                  </a:cubicBezTo>
                  <a:cubicBezTo>
                    <a:pt x="30" y="193"/>
                    <a:pt x="30" y="194"/>
                    <a:pt x="30" y="196"/>
                  </a:cubicBezTo>
                  <a:cubicBezTo>
                    <a:pt x="30" y="197"/>
                    <a:pt x="30" y="199"/>
                    <a:pt x="30" y="200"/>
                  </a:cubicBezTo>
                  <a:cubicBezTo>
                    <a:pt x="31" y="203"/>
                    <a:pt x="31" y="205"/>
                    <a:pt x="30" y="207"/>
                  </a:cubicBezTo>
                  <a:cubicBezTo>
                    <a:pt x="29" y="208"/>
                    <a:pt x="29" y="209"/>
                    <a:pt x="29" y="211"/>
                  </a:cubicBezTo>
                  <a:cubicBezTo>
                    <a:pt x="29" y="215"/>
                    <a:pt x="28" y="217"/>
                    <a:pt x="26" y="220"/>
                  </a:cubicBezTo>
                  <a:cubicBezTo>
                    <a:pt x="26" y="220"/>
                    <a:pt x="25" y="221"/>
                    <a:pt x="25" y="221"/>
                  </a:cubicBezTo>
                  <a:cubicBezTo>
                    <a:pt x="24" y="223"/>
                    <a:pt x="23" y="223"/>
                    <a:pt x="22" y="224"/>
                  </a:cubicBezTo>
                  <a:cubicBezTo>
                    <a:pt x="22" y="224"/>
                    <a:pt x="21" y="224"/>
                    <a:pt x="21" y="224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19" y="224"/>
                    <a:pt x="18" y="225"/>
                    <a:pt x="18" y="226"/>
                  </a:cubicBezTo>
                  <a:cubicBezTo>
                    <a:pt x="18" y="226"/>
                    <a:pt x="18" y="226"/>
                    <a:pt x="18" y="227"/>
                  </a:cubicBezTo>
                  <a:cubicBezTo>
                    <a:pt x="19" y="228"/>
                    <a:pt x="19" y="229"/>
                    <a:pt x="19" y="230"/>
                  </a:cubicBezTo>
                  <a:cubicBezTo>
                    <a:pt x="19" y="232"/>
                    <a:pt x="18" y="233"/>
                    <a:pt x="17" y="233"/>
                  </a:cubicBezTo>
                  <a:cubicBezTo>
                    <a:pt x="16" y="234"/>
                    <a:pt x="16" y="234"/>
                    <a:pt x="16" y="234"/>
                  </a:cubicBezTo>
                  <a:cubicBezTo>
                    <a:pt x="16" y="234"/>
                    <a:pt x="16" y="234"/>
                    <a:pt x="16" y="234"/>
                  </a:cubicBezTo>
                  <a:cubicBezTo>
                    <a:pt x="15" y="235"/>
                    <a:pt x="15" y="235"/>
                    <a:pt x="15" y="235"/>
                  </a:cubicBezTo>
                  <a:cubicBezTo>
                    <a:pt x="15" y="235"/>
                    <a:pt x="15" y="235"/>
                    <a:pt x="15" y="235"/>
                  </a:cubicBezTo>
                  <a:cubicBezTo>
                    <a:pt x="15" y="235"/>
                    <a:pt x="14" y="236"/>
                    <a:pt x="14" y="237"/>
                  </a:cubicBezTo>
                  <a:cubicBezTo>
                    <a:pt x="14" y="238"/>
                    <a:pt x="14" y="238"/>
                    <a:pt x="15" y="238"/>
                  </a:cubicBezTo>
                  <a:cubicBezTo>
                    <a:pt x="16" y="238"/>
                    <a:pt x="16" y="238"/>
                    <a:pt x="17" y="238"/>
                  </a:cubicBezTo>
                  <a:cubicBezTo>
                    <a:pt x="18" y="238"/>
                    <a:pt x="18" y="238"/>
                    <a:pt x="18" y="238"/>
                  </a:cubicBezTo>
                  <a:cubicBezTo>
                    <a:pt x="19" y="239"/>
                    <a:pt x="19" y="239"/>
                    <a:pt x="19" y="239"/>
                  </a:cubicBezTo>
                  <a:cubicBezTo>
                    <a:pt x="19" y="242"/>
                    <a:pt x="19" y="244"/>
                    <a:pt x="19" y="246"/>
                  </a:cubicBezTo>
                  <a:cubicBezTo>
                    <a:pt x="19" y="248"/>
                    <a:pt x="19" y="251"/>
                    <a:pt x="2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20" y="256"/>
                    <a:pt x="20" y="258"/>
                    <a:pt x="18" y="260"/>
                  </a:cubicBezTo>
                  <a:cubicBezTo>
                    <a:pt x="18" y="261"/>
                    <a:pt x="17" y="262"/>
                    <a:pt x="17" y="262"/>
                  </a:cubicBezTo>
                  <a:cubicBezTo>
                    <a:pt x="17" y="262"/>
                    <a:pt x="17" y="262"/>
                    <a:pt x="17" y="262"/>
                  </a:cubicBezTo>
                  <a:cubicBezTo>
                    <a:pt x="16" y="263"/>
                    <a:pt x="15" y="264"/>
                    <a:pt x="15" y="264"/>
                  </a:cubicBezTo>
                  <a:cubicBezTo>
                    <a:pt x="15" y="265"/>
                    <a:pt x="15" y="265"/>
                    <a:pt x="16" y="265"/>
                  </a:cubicBezTo>
                  <a:cubicBezTo>
                    <a:pt x="17" y="265"/>
                    <a:pt x="18" y="265"/>
                    <a:pt x="19" y="266"/>
                  </a:cubicBezTo>
                  <a:cubicBezTo>
                    <a:pt x="21" y="267"/>
                    <a:pt x="21" y="270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0" y="273"/>
                    <a:pt x="20" y="274"/>
                    <a:pt x="20" y="274"/>
                  </a:cubicBezTo>
                  <a:cubicBezTo>
                    <a:pt x="20" y="276"/>
                    <a:pt x="21" y="278"/>
                    <a:pt x="21" y="280"/>
                  </a:cubicBezTo>
                  <a:cubicBezTo>
                    <a:pt x="21" y="282"/>
                    <a:pt x="21" y="283"/>
                    <a:pt x="22" y="284"/>
                  </a:cubicBezTo>
                  <a:cubicBezTo>
                    <a:pt x="24" y="283"/>
                    <a:pt x="27" y="282"/>
                    <a:pt x="30" y="282"/>
                  </a:cubicBezTo>
                  <a:cubicBezTo>
                    <a:pt x="33" y="281"/>
                    <a:pt x="37" y="280"/>
                    <a:pt x="40" y="281"/>
                  </a:cubicBezTo>
                  <a:cubicBezTo>
                    <a:pt x="40" y="281"/>
                    <a:pt x="40" y="281"/>
                    <a:pt x="40" y="281"/>
                  </a:cubicBezTo>
                  <a:cubicBezTo>
                    <a:pt x="42" y="281"/>
                    <a:pt x="43" y="282"/>
                    <a:pt x="45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6" y="283"/>
                    <a:pt x="46" y="284"/>
                    <a:pt x="47" y="284"/>
                  </a:cubicBezTo>
                  <a:cubicBezTo>
                    <a:pt x="48" y="284"/>
                    <a:pt x="49" y="284"/>
                    <a:pt x="50" y="284"/>
                  </a:cubicBezTo>
                  <a:cubicBezTo>
                    <a:pt x="51" y="284"/>
                    <a:pt x="52" y="283"/>
                    <a:pt x="54" y="283"/>
                  </a:cubicBezTo>
                  <a:cubicBezTo>
                    <a:pt x="54" y="283"/>
                    <a:pt x="54" y="283"/>
                    <a:pt x="54" y="283"/>
                  </a:cubicBezTo>
                  <a:cubicBezTo>
                    <a:pt x="56" y="284"/>
                    <a:pt x="57" y="285"/>
                    <a:pt x="59" y="287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7"/>
                    <a:pt x="60" y="288"/>
                    <a:pt x="61" y="288"/>
                  </a:cubicBezTo>
                  <a:cubicBezTo>
                    <a:pt x="62" y="289"/>
                    <a:pt x="63" y="289"/>
                    <a:pt x="64" y="290"/>
                  </a:cubicBezTo>
                  <a:cubicBezTo>
                    <a:pt x="66" y="290"/>
                    <a:pt x="67" y="290"/>
                    <a:pt x="68" y="291"/>
                  </a:cubicBezTo>
                  <a:cubicBezTo>
                    <a:pt x="70" y="292"/>
                    <a:pt x="71" y="293"/>
                    <a:pt x="72" y="294"/>
                  </a:cubicBezTo>
                  <a:cubicBezTo>
                    <a:pt x="72" y="294"/>
                    <a:pt x="72" y="294"/>
                    <a:pt x="72" y="294"/>
                  </a:cubicBezTo>
                  <a:cubicBezTo>
                    <a:pt x="73" y="295"/>
                    <a:pt x="74" y="296"/>
                    <a:pt x="74" y="296"/>
                  </a:cubicBezTo>
                  <a:cubicBezTo>
                    <a:pt x="74" y="296"/>
                    <a:pt x="74" y="296"/>
                    <a:pt x="74" y="296"/>
                  </a:cubicBezTo>
                  <a:cubicBezTo>
                    <a:pt x="75" y="297"/>
                    <a:pt x="76" y="297"/>
                    <a:pt x="77" y="298"/>
                  </a:cubicBezTo>
                  <a:cubicBezTo>
                    <a:pt x="78" y="299"/>
                    <a:pt x="79" y="300"/>
                    <a:pt x="80" y="301"/>
                  </a:cubicBezTo>
                  <a:cubicBezTo>
                    <a:pt x="81" y="301"/>
                    <a:pt x="81" y="302"/>
                    <a:pt x="81" y="302"/>
                  </a:cubicBezTo>
                  <a:cubicBezTo>
                    <a:pt x="83" y="303"/>
                    <a:pt x="84" y="305"/>
                    <a:pt x="86" y="305"/>
                  </a:cubicBezTo>
                  <a:cubicBezTo>
                    <a:pt x="87" y="305"/>
                    <a:pt x="89" y="305"/>
                    <a:pt x="91" y="305"/>
                  </a:cubicBezTo>
                  <a:cubicBezTo>
                    <a:pt x="93" y="305"/>
                    <a:pt x="94" y="305"/>
                    <a:pt x="95" y="305"/>
                  </a:cubicBezTo>
                  <a:cubicBezTo>
                    <a:pt x="97" y="306"/>
                    <a:pt x="99" y="306"/>
                    <a:pt x="100" y="306"/>
                  </a:cubicBezTo>
                  <a:cubicBezTo>
                    <a:pt x="101" y="305"/>
                    <a:pt x="103" y="305"/>
                    <a:pt x="104" y="305"/>
                  </a:cubicBezTo>
                  <a:cubicBezTo>
                    <a:pt x="104" y="305"/>
                    <a:pt x="104" y="305"/>
                    <a:pt x="104" y="305"/>
                  </a:cubicBezTo>
                  <a:cubicBezTo>
                    <a:pt x="105" y="304"/>
                    <a:pt x="106" y="304"/>
                    <a:pt x="107" y="304"/>
                  </a:cubicBezTo>
                  <a:cubicBezTo>
                    <a:pt x="109" y="303"/>
                    <a:pt x="111" y="302"/>
                    <a:pt x="113" y="302"/>
                  </a:cubicBezTo>
                  <a:cubicBezTo>
                    <a:pt x="116" y="302"/>
                    <a:pt x="118" y="303"/>
                    <a:pt x="120" y="304"/>
                  </a:cubicBezTo>
                  <a:cubicBezTo>
                    <a:pt x="123" y="305"/>
                    <a:pt x="125" y="306"/>
                    <a:pt x="129" y="304"/>
                  </a:cubicBezTo>
                  <a:cubicBezTo>
                    <a:pt x="131" y="303"/>
                    <a:pt x="133" y="300"/>
                    <a:pt x="136" y="298"/>
                  </a:cubicBezTo>
                  <a:cubicBezTo>
                    <a:pt x="137" y="296"/>
                    <a:pt x="139" y="295"/>
                    <a:pt x="141" y="293"/>
                  </a:cubicBezTo>
                  <a:cubicBezTo>
                    <a:pt x="151" y="285"/>
                    <a:pt x="160" y="276"/>
                    <a:pt x="169" y="267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1" y="265"/>
                    <a:pt x="171" y="265"/>
                    <a:pt x="171" y="265"/>
                  </a:cubicBezTo>
                  <a:cubicBezTo>
                    <a:pt x="172" y="265"/>
                    <a:pt x="172" y="265"/>
                    <a:pt x="172" y="265"/>
                  </a:cubicBezTo>
                  <a:cubicBezTo>
                    <a:pt x="173" y="265"/>
                    <a:pt x="174" y="264"/>
                    <a:pt x="175" y="263"/>
                  </a:cubicBezTo>
                  <a:cubicBezTo>
                    <a:pt x="176" y="263"/>
                    <a:pt x="177" y="262"/>
                    <a:pt x="178" y="261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1" y="258"/>
                    <a:pt x="181" y="258"/>
                    <a:pt x="185" y="257"/>
                  </a:cubicBezTo>
                  <a:cubicBezTo>
                    <a:pt x="185" y="257"/>
                    <a:pt x="186" y="257"/>
                    <a:pt x="186" y="257"/>
                  </a:cubicBezTo>
                  <a:cubicBezTo>
                    <a:pt x="186" y="257"/>
                    <a:pt x="187" y="257"/>
                    <a:pt x="187" y="257"/>
                  </a:cubicBezTo>
                  <a:cubicBezTo>
                    <a:pt x="187" y="256"/>
                    <a:pt x="188" y="256"/>
                    <a:pt x="189" y="256"/>
                  </a:cubicBezTo>
                  <a:cubicBezTo>
                    <a:pt x="189" y="256"/>
                    <a:pt x="189" y="256"/>
                    <a:pt x="189" y="256"/>
                  </a:cubicBezTo>
                  <a:cubicBezTo>
                    <a:pt x="189" y="255"/>
                    <a:pt x="189" y="255"/>
                    <a:pt x="190" y="255"/>
                  </a:cubicBezTo>
                  <a:cubicBezTo>
                    <a:pt x="190" y="255"/>
                    <a:pt x="190" y="255"/>
                    <a:pt x="190" y="254"/>
                  </a:cubicBezTo>
                  <a:cubicBezTo>
                    <a:pt x="190" y="254"/>
                    <a:pt x="190" y="255"/>
                    <a:pt x="190" y="254"/>
                  </a:cubicBezTo>
                  <a:cubicBezTo>
                    <a:pt x="190" y="254"/>
                    <a:pt x="190" y="254"/>
                    <a:pt x="190" y="254"/>
                  </a:cubicBezTo>
                  <a:cubicBezTo>
                    <a:pt x="190" y="254"/>
                    <a:pt x="190" y="254"/>
                    <a:pt x="190" y="254"/>
                  </a:cubicBezTo>
                  <a:cubicBezTo>
                    <a:pt x="190" y="253"/>
                    <a:pt x="190" y="253"/>
                    <a:pt x="190" y="252"/>
                  </a:cubicBezTo>
                  <a:cubicBezTo>
                    <a:pt x="191" y="250"/>
                    <a:pt x="192" y="249"/>
                    <a:pt x="193" y="249"/>
                  </a:cubicBezTo>
                  <a:cubicBezTo>
                    <a:pt x="193" y="249"/>
                    <a:pt x="194" y="248"/>
                    <a:pt x="194" y="248"/>
                  </a:cubicBezTo>
                  <a:cubicBezTo>
                    <a:pt x="194" y="248"/>
                    <a:pt x="194" y="248"/>
                    <a:pt x="194" y="248"/>
                  </a:cubicBezTo>
                  <a:cubicBezTo>
                    <a:pt x="194" y="248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6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6"/>
                    <a:pt x="194" y="246"/>
                    <a:pt x="194" y="246"/>
                  </a:cubicBezTo>
                  <a:cubicBezTo>
                    <a:pt x="193" y="245"/>
                    <a:pt x="192" y="244"/>
                    <a:pt x="193" y="242"/>
                  </a:cubicBezTo>
                  <a:cubicBezTo>
                    <a:pt x="193" y="241"/>
                    <a:pt x="193" y="241"/>
                    <a:pt x="193" y="241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5" y="241"/>
                    <a:pt x="195" y="240"/>
                    <a:pt x="195" y="240"/>
                  </a:cubicBezTo>
                  <a:cubicBezTo>
                    <a:pt x="195" y="239"/>
                    <a:pt x="195" y="238"/>
                    <a:pt x="195" y="237"/>
                  </a:cubicBezTo>
                  <a:cubicBezTo>
                    <a:pt x="195" y="236"/>
                    <a:pt x="195" y="236"/>
                    <a:pt x="194" y="236"/>
                  </a:cubicBezTo>
                  <a:cubicBezTo>
                    <a:pt x="193" y="236"/>
                    <a:pt x="192" y="236"/>
                    <a:pt x="191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234"/>
                    <a:pt x="190" y="233"/>
                    <a:pt x="190" y="232"/>
                  </a:cubicBezTo>
                  <a:cubicBezTo>
                    <a:pt x="190" y="232"/>
                    <a:pt x="190" y="231"/>
                    <a:pt x="190" y="231"/>
                  </a:cubicBezTo>
                  <a:cubicBezTo>
                    <a:pt x="190" y="231"/>
                    <a:pt x="190" y="231"/>
                    <a:pt x="190" y="231"/>
                  </a:cubicBezTo>
                  <a:cubicBezTo>
                    <a:pt x="190" y="231"/>
                    <a:pt x="190" y="230"/>
                    <a:pt x="190" y="230"/>
                  </a:cubicBezTo>
                  <a:cubicBezTo>
                    <a:pt x="190" y="230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88" y="226"/>
                    <a:pt x="188" y="225"/>
                    <a:pt x="190" y="223"/>
                  </a:cubicBezTo>
                  <a:cubicBezTo>
                    <a:pt x="190" y="222"/>
                    <a:pt x="190" y="222"/>
                    <a:pt x="190" y="222"/>
                  </a:cubicBezTo>
                  <a:cubicBezTo>
                    <a:pt x="190" y="222"/>
                    <a:pt x="190" y="221"/>
                    <a:pt x="190" y="221"/>
                  </a:cubicBezTo>
                  <a:cubicBezTo>
                    <a:pt x="191" y="219"/>
                    <a:pt x="191" y="218"/>
                    <a:pt x="192" y="216"/>
                  </a:cubicBezTo>
                  <a:cubicBezTo>
                    <a:pt x="192" y="215"/>
                    <a:pt x="191" y="215"/>
                    <a:pt x="190" y="215"/>
                  </a:cubicBezTo>
                  <a:cubicBezTo>
                    <a:pt x="190" y="215"/>
                    <a:pt x="190" y="214"/>
                    <a:pt x="189" y="214"/>
                  </a:cubicBezTo>
                  <a:cubicBezTo>
                    <a:pt x="188" y="214"/>
                    <a:pt x="188" y="214"/>
                    <a:pt x="188" y="214"/>
                  </a:cubicBezTo>
                  <a:cubicBezTo>
                    <a:pt x="188" y="213"/>
                    <a:pt x="188" y="213"/>
                    <a:pt x="188" y="213"/>
                  </a:cubicBezTo>
                  <a:cubicBezTo>
                    <a:pt x="188" y="212"/>
                    <a:pt x="188" y="211"/>
                    <a:pt x="188" y="209"/>
                  </a:cubicBezTo>
                  <a:cubicBezTo>
                    <a:pt x="188" y="208"/>
                    <a:pt x="189" y="207"/>
                    <a:pt x="190" y="207"/>
                  </a:cubicBezTo>
                  <a:cubicBezTo>
                    <a:pt x="192" y="206"/>
                    <a:pt x="193" y="207"/>
                    <a:pt x="194" y="209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195" y="208"/>
                    <a:pt x="196" y="207"/>
                    <a:pt x="196" y="207"/>
                  </a:cubicBezTo>
                  <a:cubicBezTo>
                    <a:pt x="197" y="207"/>
                    <a:pt x="197" y="207"/>
                    <a:pt x="197" y="207"/>
                  </a:cubicBezTo>
                  <a:cubicBezTo>
                    <a:pt x="197" y="206"/>
                    <a:pt x="197" y="206"/>
                    <a:pt x="197" y="206"/>
                  </a:cubicBezTo>
                  <a:cubicBezTo>
                    <a:pt x="197" y="206"/>
                    <a:pt x="197" y="206"/>
                    <a:pt x="197" y="206"/>
                  </a:cubicBezTo>
                  <a:cubicBezTo>
                    <a:pt x="197" y="206"/>
                    <a:pt x="197" y="206"/>
                    <a:pt x="197" y="206"/>
                  </a:cubicBezTo>
                  <a:cubicBezTo>
                    <a:pt x="196" y="206"/>
                    <a:pt x="195" y="205"/>
                    <a:pt x="195" y="204"/>
                  </a:cubicBezTo>
                  <a:cubicBezTo>
                    <a:pt x="195" y="204"/>
                    <a:pt x="195" y="204"/>
                    <a:pt x="195" y="204"/>
                  </a:cubicBezTo>
                  <a:cubicBezTo>
                    <a:pt x="195" y="202"/>
                    <a:pt x="196" y="201"/>
                    <a:pt x="198" y="201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8" y="201"/>
                    <a:pt x="198" y="201"/>
                    <a:pt x="198" y="200"/>
                  </a:cubicBezTo>
                  <a:cubicBezTo>
                    <a:pt x="198" y="200"/>
                    <a:pt x="198" y="199"/>
                    <a:pt x="197" y="199"/>
                  </a:cubicBezTo>
                  <a:cubicBezTo>
                    <a:pt x="197" y="198"/>
                    <a:pt x="196" y="199"/>
                    <a:pt x="195" y="199"/>
                  </a:cubicBezTo>
                  <a:cubicBezTo>
                    <a:pt x="192" y="200"/>
                    <a:pt x="190" y="201"/>
                    <a:pt x="188" y="199"/>
                  </a:cubicBezTo>
                  <a:cubicBezTo>
                    <a:pt x="187" y="198"/>
                    <a:pt x="187" y="198"/>
                    <a:pt x="187" y="198"/>
                  </a:cubicBezTo>
                  <a:cubicBezTo>
                    <a:pt x="187" y="198"/>
                    <a:pt x="187" y="198"/>
                    <a:pt x="187" y="198"/>
                  </a:cubicBezTo>
                  <a:cubicBezTo>
                    <a:pt x="186" y="197"/>
                    <a:pt x="186" y="197"/>
                    <a:pt x="185" y="197"/>
                  </a:cubicBezTo>
                  <a:cubicBezTo>
                    <a:pt x="184" y="197"/>
                    <a:pt x="183" y="197"/>
                    <a:pt x="183" y="197"/>
                  </a:cubicBezTo>
                  <a:cubicBezTo>
                    <a:pt x="182" y="197"/>
                    <a:pt x="182" y="198"/>
                    <a:pt x="181" y="198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9" y="196"/>
                    <a:pt x="179" y="195"/>
                    <a:pt x="178" y="194"/>
                  </a:cubicBezTo>
                  <a:cubicBezTo>
                    <a:pt x="178" y="194"/>
                    <a:pt x="178" y="194"/>
                    <a:pt x="178" y="194"/>
                  </a:cubicBezTo>
                  <a:cubicBezTo>
                    <a:pt x="178" y="193"/>
                    <a:pt x="178" y="192"/>
                    <a:pt x="178" y="191"/>
                  </a:cubicBezTo>
                  <a:cubicBezTo>
                    <a:pt x="179" y="189"/>
                    <a:pt x="180" y="188"/>
                    <a:pt x="181" y="188"/>
                  </a:cubicBezTo>
                  <a:cubicBezTo>
                    <a:pt x="182" y="188"/>
                    <a:pt x="182" y="188"/>
                    <a:pt x="182" y="188"/>
                  </a:cubicBezTo>
                  <a:cubicBezTo>
                    <a:pt x="182" y="188"/>
                    <a:pt x="182" y="188"/>
                    <a:pt x="182" y="188"/>
                  </a:cubicBezTo>
                  <a:cubicBezTo>
                    <a:pt x="181" y="187"/>
                    <a:pt x="180" y="185"/>
                    <a:pt x="182" y="184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3" y="183"/>
                    <a:pt x="183" y="183"/>
                    <a:pt x="183" y="183"/>
                  </a:cubicBezTo>
                  <a:cubicBezTo>
                    <a:pt x="183" y="183"/>
                    <a:pt x="183" y="182"/>
                    <a:pt x="183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4" y="179"/>
                    <a:pt x="185" y="179"/>
                    <a:pt x="186" y="179"/>
                  </a:cubicBezTo>
                  <a:cubicBezTo>
                    <a:pt x="187" y="179"/>
                    <a:pt x="188" y="178"/>
                    <a:pt x="188" y="178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88" y="178"/>
                    <a:pt x="188" y="178"/>
                    <a:pt x="187" y="177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5" y="177"/>
                    <a:pt x="183" y="176"/>
                    <a:pt x="183" y="174"/>
                  </a:cubicBezTo>
                  <a:cubicBezTo>
                    <a:pt x="183" y="174"/>
                    <a:pt x="183" y="174"/>
                    <a:pt x="183" y="174"/>
                  </a:cubicBezTo>
                  <a:cubicBezTo>
                    <a:pt x="183" y="173"/>
                    <a:pt x="184" y="172"/>
                    <a:pt x="184" y="171"/>
                  </a:cubicBezTo>
                  <a:cubicBezTo>
                    <a:pt x="185" y="170"/>
                    <a:pt x="186" y="170"/>
                    <a:pt x="186" y="170"/>
                  </a:cubicBezTo>
                  <a:cubicBezTo>
                    <a:pt x="186" y="169"/>
                    <a:pt x="186" y="169"/>
                    <a:pt x="186" y="168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84" y="168"/>
                    <a:pt x="184" y="167"/>
                    <a:pt x="184" y="167"/>
                  </a:cubicBezTo>
                  <a:cubicBezTo>
                    <a:pt x="184" y="167"/>
                    <a:pt x="183" y="168"/>
                    <a:pt x="183" y="168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79" y="169"/>
                    <a:pt x="179" y="168"/>
                    <a:pt x="178" y="167"/>
                  </a:cubicBezTo>
                  <a:cubicBezTo>
                    <a:pt x="178" y="167"/>
                    <a:pt x="178" y="166"/>
                    <a:pt x="178" y="166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7" y="168"/>
                    <a:pt x="177" y="1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4" y="171"/>
                    <a:pt x="172" y="171"/>
                    <a:pt x="171" y="170"/>
                  </a:cubicBezTo>
                  <a:cubicBezTo>
                    <a:pt x="170" y="170"/>
                    <a:pt x="168" y="169"/>
                    <a:pt x="168" y="168"/>
                  </a:cubicBezTo>
                  <a:cubicBezTo>
                    <a:pt x="167" y="166"/>
                    <a:pt x="168" y="166"/>
                    <a:pt x="169" y="165"/>
                  </a:cubicBezTo>
                  <a:cubicBezTo>
                    <a:pt x="169" y="165"/>
                    <a:pt x="169" y="165"/>
                    <a:pt x="168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162"/>
                    <a:pt x="168" y="161"/>
                    <a:pt x="168" y="160"/>
                  </a:cubicBezTo>
                  <a:cubicBezTo>
                    <a:pt x="168" y="160"/>
                    <a:pt x="168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9" y="158"/>
                    <a:pt x="168" y="157"/>
                    <a:pt x="168" y="157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157"/>
                    <a:pt x="168" y="157"/>
                    <a:pt x="167" y="157"/>
                  </a:cubicBezTo>
                  <a:cubicBezTo>
                    <a:pt x="167" y="158"/>
                    <a:pt x="166" y="159"/>
                    <a:pt x="165" y="159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3" y="159"/>
                    <a:pt x="162" y="158"/>
                    <a:pt x="162" y="155"/>
                  </a:cubicBezTo>
                  <a:cubicBezTo>
                    <a:pt x="162" y="155"/>
                    <a:pt x="162" y="154"/>
                    <a:pt x="162" y="153"/>
                  </a:cubicBezTo>
                  <a:cubicBezTo>
                    <a:pt x="162" y="153"/>
                    <a:pt x="162" y="152"/>
                    <a:pt x="161" y="152"/>
                  </a:cubicBezTo>
                  <a:cubicBezTo>
                    <a:pt x="161" y="152"/>
                    <a:pt x="160" y="152"/>
                    <a:pt x="159" y="152"/>
                  </a:cubicBezTo>
                  <a:cubicBezTo>
                    <a:pt x="158" y="152"/>
                    <a:pt x="158" y="152"/>
                    <a:pt x="157" y="152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7" y="148"/>
                    <a:pt x="157" y="147"/>
                  </a:cubicBezTo>
                  <a:cubicBezTo>
                    <a:pt x="158" y="146"/>
                    <a:pt x="159" y="145"/>
                    <a:pt x="159" y="145"/>
                  </a:cubicBezTo>
                  <a:cubicBezTo>
                    <a:pt x="160" y="144"/>
                    <a:pt x="161" y="145"/>
                    <a:pt x="162" y="145"/>
                  </a:cubicBezTo>
                  <a:cubicBezTo>
                    <a:pt x="162" y="145"/>
                    <a:pt x="162" y="145"/>
                    <a:pt x="162" y="145"/>
                  </a:cubicBezTo>
                  <a:cubicBezTo>
                    <a:pt x="162" y="145"/>
                    <a:pt x="162" y="145"/>
                    <a:pt x="162" y="145"/>
                  </a:cubicBezTo>
                  <a:cubicBezTo>
                    <a:pt x="163" y="145"/>
                    <a:pt x="163" y="144"/>
                    <a:pt x="163" y="144"/>
                  </a:cubicBezTo>
                  <a:cubicBezTo>
                    <a:pt x="164" y="144"/>
                    <a:pt x="164" y="143"/>
                    <a:pt x="165" y="143"/>
                  </a:cubicBezTo>
                  <a:cubicBezTo>
                    <a:pt x="165" y="143"/>
                    <a:pt x="166" y="143"/>
                    <a:pt x="167" y="143"/>
                  </a:cubicBezTo>
                  <a:cubicBezTo>
                    <a:pt x="168" y="142"/>
                    <a:pt x="168" y="142"/>
                    <a:pt x="169" y="142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141"/>
                    <a:pt x="169" y="141"/>
                    <a:pt x="169" y="140"/>
                  </a:cubicBezTo>
                  <a:cubicBezTo>
                    <a:pt x="168" y="141"/>
                    <a:pt x="167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3" y="140"/>
                    <a:pt x="162" y="140"/>
                    <a:pt x="161" y="141"/>
                  </a:cubicBezTo>
                  <a:cubicBezTo>
                    <a:pt x="161" y="141"/>
                    <a:pt x="160" y="142"/>
                    <a:pt x="160" y="142"/>
                  </a:cubicBezTo>
                  <a:cubicBezTo>
                    <a:pt x="157" y="144"/>
                    <a:pt x="155" y="143"/>
                    <a:pt x="154" y="141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3" y="137"/>
                    <a:pt x="152" y="137"/>
                    <a:pt x="151" y="137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151" y="137"/>
                    <a:pt x="150" y="137"/>
                    <a:pt x="150" y="137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47" y="134"/>
                    <a:pt x="151" y="130"/>
                    <a:pt x="153" y="128"/>
                  </a:cubicBezTo>
                  <a:cubicBezTo>
                    <a:pt x="153" y="128"/>
                    <a:pt x="154" y="128"/>
                    <a:pt x="154" y="127"/>
                  </a:cubicBezTo>
                  <a:cubicBezTo>
                    <a:pt x="155" y="127"/>
                    <a:pt x="155" y="126"/>
                    <a:pt x="156" y="125"/>
                  </a:cubicBezTo>
                  <a:cubicBezTo>
                    <a:pt x="157" y="125"/>
                    <a:pt x="157" y="124"/>
                    <a:pt x="158" y="123"/>
                  </a:cubicBezTo>
                  <a:cubicBezTo>
                    <a:pt x="159" y="122"/>
                    <a:pt x="160" y="121"/>
                    <a:pt x="161" y="120"/>
                  </a:cubicBezTo>
                  <a:cubicBezTo>
                    <a:pt x="162" y="119"/>
                    <a:pt x="163" y="118"/>
                    <a:pt x="164" y="117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5" y="114"/>
                    <a:pt x="167" y="112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1" y="106"/>
                    <a:pt x="171" y="102"/>
                    <a:pt x="169" y="100"/>
                  </a:cubicBezTo>
                  <a:cubicBezTo>
                    <a:pt x="168" y="100"/>
                    <a:pt x="168" y="99"/>
                    <a:pt x="168" y="99"/>
                  </a:cubicBezTo>
                  <a:cubicBezTo>
                    <a:pt x="168" y="99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6" y="98"/>
                  </a:cubicBezTo>
                  <a:cubicBezTo>
                    <a:pt x="165" y="97"/>
                    <a:pt x="165" y="97"/>
                    <a:pt x="164" y="96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3" y="95"/>
                    <a:pt x="163" y="93"/>
                    <a:pt x="164" y="92"/>
                  </a:cubicBezTo>
                  <a:cubicBezTo>
                    <a:pt x="164" y="91"/>
                    <a:pt x="165" y="90"/>
                    <a:pt x="166" y="89"/>
                  </a:cubicBezTo>
                  <a:cubicBezTo>
                    <a:pt x="165" y="88"/>
                    <a:pt x="166" y="87"/>
                    <a:pt x="167" y="86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67" y="85"/>
                    <a:pt x="167" y="85"/>
                    <a:pt x="167" y="84"/>
                  </a:cubicBezTo>
                  <a:cubicBezTo>
                    <a:pt x="166" y="84"/>
                    <a:pt x="166" y="83"/>
                    <a:pt x="166" y="83"/>
                  </a:cubicBezTo>
                  <a:cubicBezTo>
                    <a:pt x="166" y="83"/>
                    <a:pt x="165" y="82"/>
                    <a:pt x="165" y="82"/>
                  </a:cubicBezTo>
                  <a:cubicBezTo>
                    <a:pt x="165" y="82"/>
                    <a:pt x="165" y="82"/>
                    <a:pt x="164" y="81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64" y="80"/>
                    <a:pt x="164" y="80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4" y="79"/>
                    <a:pt x="163" y="79"/>
                    <a:pt x="162" y="79"/>
                  </a:cubicBezTo>
                  <a:cubicBezTo>
                    <a:pt x="162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58" y="74"/>
                    <a:pt x="158" y="70"/>
                    <a:pt x="158" y="67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5"/>
                    <a:pt x="158" y="63"/>
                    <a:pt x="158" y="61"/>
                  </a:cubicBezTo>
                  <a:cubicBezTo>
                    <a:pt x="158" y="60"/>
                    <a:pt x="157" y="58"/>
                    <a:pt x="157" y="56"/>
                  </a:cubicBezTo>
                  <a:cubicBezTo>
                    <a:pt x="157" y="56"/>
                    <a:pt x="157" y="56"/>
                    <a:pt x="157" y="55"/>
                  </a:cubicBezTo>
                  <a:cubicBezTo>
                    <a:pt x="156" y="54"/>
                    <a:pt x="156" y="53"/>
                    <a:pt x="156" y="52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6" y="50"/>
                    <a:pt x="156" y="49"/>
                    <a:pt x="157" y="49"/>
                  </a:cubicBezTo>
                  <a:cubicBezTo>
                    <a:pt x="158" y="49"/>
                    <a:pt x="158" y="48"/>
                    <a:pt x="158" y="48"/>
                  </a:cubicBezTo>
                  <a:cubicBezTo>
                    <a:pt x="159" y="47"/>
                    <a:pt x="159" y="47"/>
                    <a:pt x="160" y="46"/>
                  </a:cubicBezTo>
                  <a:cubicBezTo>
                    <a:pt x="160" y="44"/>
                    <a:pt x="161" y="43"/>
                    <a:pt x="161" y="42"/>
                  </a:cubicBezTo>
                  <a:cubicBezTo>
                    <a:pt x="161" y="39"/>
                    <a:pt x="159" y="38"/>
                    <a:pt x="158" y="36"/>
                  </a:cubicBezTo>
                  <a:cubicBezTo>
                    <a:pt x="156" y="34"/>
                    <a:pt x="154" y="33"/>
                    <a:pt x="153" y="30"/>
                  </a:cubicBezTo>
                  <a:cubicBezTo>
                    <a:pt x="153" y="28"/>
                    <a:pt x="154" y="26"/>
                    <a:pt x="155" y="25"/>
                  </a:cubicBezTo>
                  <a:cubicBezTo>
                    <a:pt x="155" y="23"/>
                    <a:pt x="156" y="22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4" y="19"/>
                    <a:pt x="153" y="18"/>
                  </a:cubicBezTo>
                  <a:cubicBezTo>
                    <a:pt x="152" y="17"/>
                    <a:pt x="151" y="16"/>
                    <a:pt x="150" y="15"/>
                  </a:cubicBezTo>
                  <a:cubicBezTo>
                    <a:pt x="150" y="15"/>
                    <a:pt x="150" y="15"/>
                    <a:pt x="149" y="15"/>
                  </a:cubicBezTo>
                  <a:cubicBezTo>
                    <a:pt x="148" y="15"/>
                    <a:pt x="147" y="15"/>
                    <a:pt x="146" y="14"/>
                  </a:cubicBezTo>
                  <a:cubicBezTo>
                    <a:pt x="146" y="13"/>
                    <a:pt x="145" y="13"/>
                    <a:pt x="145" y="12"/>
                  </a:cubicBezTo>
                  <a:cubicBezTo>
                    <a:pt x="145" y="12"/>
                    <a:pt x="144" y="11"/>
                    <a:pt x="144" y="11"/>
                  </a:cubicBezTo>
                  <a:cubicBezTo>
                    <a:pt x="139" y="8"/>
                    <a:pt x="140" y="7"/>
                    <a:pt x="141" y="4"/>
                  </a:cubicBezTo>
                  <a:cubicBezTo>
                    <a:pt x="141" y="4"/>
                    <a:pt x="142" y="4"/>
                    <a:pt x="142" y="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5"/>
                    <a:pt x="139" y="6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8"/>
                    <a:pt x="139" y="8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0" y="10"/>
                    <a:pt x="140" y="14"/>
                    <a:pt x="139" y="17"/>
                  </a:cubicBezTo>
                  <a:cubicBezTo>
                    <a:pt x="139" y="18"/>
                    <a:pt x="138" y="18"/>
                    <a:pt x="138" y="19"/>
                  </a:cubicBezTo>
                  <a:cubicBezTo>
                    <a:pt x="137" y="20"/>
                    <a:pt x="136" y="20"/>
                    <a:pt x="135" y="20"/>
                  </a:cubicBezTo>
                  <a:cubicBezTo>
                    <a:pt x="134" y="20"/>
                    <a:pt x="133" y="19"/>
                    <a:pt x="132" y="18"/>
                  </a:cubicBezTo>
                  <a:cubicBezTo>
                    <a:pt x="132" y="17"/>
                    <a:pt x="131" y="16"/>
                    <a:pt x="131" y="15"/>
                  </a:cubicBezTo>
                  <a:cubicBezTo>
                    <a:pt x="131" y="14"/>
                    <a:pt x="131" y="14"/>
                    <a:pt x="130" y="14"/>
                  </a:cubicBezTo>
                  <a:cubicBezTo>
                    <a:pt x="130" y="14"/>
                    <a:pt x="130" y="14"/>
                    <a:pt x="129" y="14"/>
                  </a:cubicBezTo>
                  <a:cubicBezTo>
                    <a:pt x="129" y="15"/>
                    <a:pt x="129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7" y="16"/>
                    <a:pt x="126" y="16"/>
                    <a:pt x="125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0" y="16"/>
                    <a:pt x="119" y="17"/>
                    <a:pt x="117" y="14"/>
                  </a:cubicBezTo>
                  <a:cubicBezTo>
                    <a:pt x="116" y="14"/>
                    <a:pt x="116" y="14"/>
                    <a:pt x="115" y="14"/>
                  </a:cubicBezTo>
                  <a:cubicBezTo>
                    <a:pt x="114" y="14"/>
                    <a:pt x="114" y="14"/>
                    <a:pt x="113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2" y="14"/>
                    <a:pt x="112" y="15"/>
                    <a:pt x="111" y="15"/>
                  </a:cubicBezTo>
                  <a:cubicBezTo>
                    <a:pt x="110" y="15"/>
                    <a:pt x="109" y="16"/>
                    <a:pt x="108" y="16"/>
                  </a:cubicBezTo>
                  <a:cubicBezTo>
                    <a:pt x="108" y="16"/>
                    <a:pt x="107" y="17"/>
                    <a:pt x="107" y="17"/>
                  </a:cubicBezTo>
                  <a:cubicBezTo>
                    <a:pt x="106" y="18"/>
                    <a:pt x="105" y="19"/>
                    <a:pt x="104" y="19"/>
                  </a:cubicBezTo>
                  <a:cubicBezTo>
                    <a:pt x="103" y="22"/>
                    <a:pt x="100" y="21"/>
                    <a:pt x="98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7" y="21"/>
                    <a:pt x="96" y="20"/>
                    <a:pt x="95" y="20"/>
                  </a:cubicBezTo>
                  <a:cubicBezTo>
                    <a:pt x="94" y="21"/>
                    <a:pt x="93" y="21"/>
                    <a:pt x="93" y="21"/>
                  </a:cubicBezTo>
                  <a:cubicBezTo>
                    <a:pt x="93" y="21"/>
                    <a:pt x="93" y="22"/>
                    <a:pt x="93" y="22"/>
                  </a:cubicBezTo>
                  <a:cubicBezTo>
                    <a:pt x="92" y="24"/>
                    <a:pt x="91" y="25"/>
                    <a:pt x="90" y="27"/>
                  </a:cubicBezTo>
                  <a:cubicBezTo>
                    <a:pt x="90" y="28"/>
                    <a:pt x="89" y="29"/>
                    <a:pt x="88" y="30"/>
                  </a:cubicBezTo>
                  <a:cubicBezTo>
                    <a:pt x="87" y="31"/>
                    <a:pt x="86" y="31"/>
                    <a:pt x="86" y="32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34"/>
                    <a:pt x="83" y="40"/>
                    <a:pt x="84" y="45"/>
                  </a:cubicBezTo>
                  <a:cubicBezTo>
                    <a:pt x="85" y="46"/>
                    <a:pt x="85" y="48"/>
                    <a:pt x="85" y="49"/>
                  </a:cubicBezTo>
                  <a:cubicBezTo>
                    <a:pt x="85" y="52"/>
                    <a:pt x="85" y="54"/>
                    <a:pt x="84" y="55"/>
                  </a:cubicBezTo>
                  <a:cubicBezTo>
                    <a:pt x="83" y="56"/>
                    <a:pt x="82" y="57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0" y="58"/>
                    <a:pt x="78" y="58"/>
                    <a:pt x="77" y="57"/>
                  </a:cubicBezTo>
                  <a:cubicBezTo>
                    <a:pt x="74" y="57"/>
                    <a:pt x="72" y="55"/>
                    <a:pt x="70" y="52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8" y="49"/>
                    <a:pt x="67" y="49"/>
                    <a:pt x="64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1" y="50"/>
                    <a:pt x="58" y="51"/>
                    <a:pt x="56" y="52"/>
                  </a:cubicBezTo>
                  <a:cubicBezTo>
                    <a:pt x="55" y="53"/>
                    <a:pt x="54" y="54"/>
                    <a:pt x="53" y="55"/>
                  </a:cubicBezTo>
                  <a:cubicBezTo>
                    <a:pt x="52" y="56"/>
                    <a:pt x="50" y="57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59"/>
                    <a:pt x="43" y="59"/>
                  </a:cubicBezTo>
                  <a:cubicBezTo>
                    <a:pt x="42" y="59"/>
                    <a:pt x="41" y="59"/>
                    <a:pt x="40" y="60"/>
                  </a:cubicBezTo>
                  <a:cubicBezTo>
                    <a:pt x="39" y="63"/>
                    <a:pt x="37" y="65"/>
                    <a:pt x="35" y="67"/>
                  </a:cubicBezTo>
                  <a:cubicBezTo>
                    <a:pt x="32" y="70"/>
                    <a:pt x="29" y="71"/>
                    <a:pt x="26" y="71"/>
                  </a:cubicBezTo>
                  <a:cubicBezTo>
                    <a:pt x="23" y="72"/>
                    <a:pt x="21" y="71"/>
                    <a:pt x="19" y="71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4" y="70"/>
                    <a:pt x="12" y="70"/>
                    <a:pt x="11" y="71"/>
                  </a:cubicBezTo>
                  <a:cubicBezTo>
                    <a:pt x="10" y="72"/>
                    <a:pt x="9" y="72"/>
                    <a:pt x="7" y="73"/>
                  </a:cubicBezTo>
                  <a:cubicBezTo>
                    <a:pt x="4" y="79"/>
                    <a:pt x="6" y="85"/>
                    <a:pt x="9" y="91"/>
                  </a:cubicBezTo>
                  <a:cubicBezTo>
                    <a:pt x="10" y="92"/>
                    <a:pt x="11" y="93"/>
                    <a:pt x="11" y="95"/>
                  </a:cubicBezTo>
                  <a:cubicBezTo>
                    <a:pt x="13" y="99"/>
                    <a:pt x="13" y="103"/>
                    <a:pt x="12" y="107"/>
                  </a:cubicBezTo>
                  <a:cubicBezTo>
                    <a:pt x="12" y="109"/>
                    <a:pt x="10" y="112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1" y="114"/>
                    <a:pt x="12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5"/>
                    <a:pt x="13" y="115"/>
                    <a:pt x="13" y="115"/>
                  </a:cubicBezTo>
                  <a:close/>
                  <a:moveTo>
                    <a:pt x="10" y="119"/>
                  </a:moveTo>
                  <a:cubicBezTo>
                    <a:pt x="10" y="118"/>
                    <a:pt x="10" y="118"/>
                    <a:pt x="10" y="117"/>
                  </a:cubicBezTo>
                  <a:cubicBezTo>
                    <a:pt x="10" y="117"/>
                    <a:pt x="10" y="117"/>
                    <a:pt x="9" y="117"/>
                  </a:cubicBezTo>
                  <a:cubicBezTo>
                    <a:pt x="8" y="117"/>
                    <a:pt x="6" y="117"/>
                    <a:pt x="5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7" y="112"/>
                    <a:pt x="8" y="109"/>
                    <a:pt x="9" y="106"/>
                  </a:cubicBezTo>
                  <a:cubicBezTo>
                    <a:pt x="10" y="103"/>
                    <a:pt x="10" y="100"/>
                    <a:pt x="8" y="96"/>
                  </a:cubicBezTo>
                  <a:cubicBezTo>
                    <a:pt x="8" y="95"/>
                    <a:pt x="7" y="93"/>
                    <a:pt x="6" y="92"/>
                  </a:cubicBezTo>
                  <a:cubicBezTo>
                    <a:pt x="3" y="85"/>
                    <a:pt x="0" y="79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8" y="69"/>
                    <a:pt x="9" y="68"/>
                  </a:cubicBezTo>
                  <a:cubicBezTo>
                    <a:pt x="11" y="67"/>
                    <a:pt x="13" y="66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9" y="67"/>
                    <a:pt x="20" y="67"/>
                  </a:cubicBezTo>
                  <a:cubicBezTo>
                    <a:pt x="22" y="68"/>
                    <a:pt x="24" y="68"/>
                    <a:pt x="25" y="68"/>
                  </a:cubicBezTo>
                  <a:cubicBezTo>
                    <a:pt x="28" y="68"/>
                    <a:pt x="31" y="67"/>
                    <a:pt x="33" y="65"/>
                  </a:cubicBezTo>
                  <a:cubicBezTo>
                    <a:pt x="35" y="63"/>
                    <a:pt x="37" y="61"/>
                    <a:pt x="37" y="5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0" y="56"/>
                    <a:pt x="42" y="56"/>
                    <a:pt x="43" y="56"/>
                  </a:cubicBezTo>
                  <a:cubicBezTo>
                    <a:pt x="45" y="56"/>
                    <a:pt x="46" y="56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9" y="54"/>
                    <a:pt x="50" y="53"/>
                  </a:cubicBezTo>
                  <a:cubicBezTo>
                    <a:pt x="51" y="51"/>
                    <a:pt x="53" y="50"/>
                    <a:pt x="55" y="49"/>
                  </a:cubicBezTo>
                  <a:cubicBezTo>
                    <a:pt x="57" y="47"/>
                    <a:pt x="60" y="47"/>
                    <a:pt x="63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9" y="45"/>
                    <a:pt x="69" y="46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4" y="52"/>
                    <a:pt x="76" y="54"/>
                    <a:pt x="78" y="54"/>
                  </a:cubicBezTo>
                  <a:cubicBezTo>
                    <a:pt x="79" y="54"/>
                    <a:pt x="79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1" y="54"/>
                    <a:pt x="81" y="53"/>
                  </a:cubicBezTo>
                  <a:cubicBezTo>
                    <a:pt x="82" y="53"/>
                    <a:pt x="82" y="51"/>
                    <a:pt x="82" y="49"/>
                  </a:cubicBezTo>
                  <a:cubicBezTo>
                    <a:pt x="81" y="48"/>
                    <a:pt x="81" y="47"/>
                    <a:pt x="81" y="46"/>
                  </a:cubicBezTo>
                  <a:cubicBezTo>
                    <a:pt x="80" y="40"/>
                    <a:pt x="78" y="32"/>
                    <a:pt x="83" y="30"/>
                  </a:cubicBezTo>
                  <a:cubicBezTo>
                    <a:pt x="84" y="29"/>
                    <a:pt x="85" y="28"/>
                    <a:pt x="86" y="27"/>
                  </a:cubicBezTo>
                  <a:cubicBezTo>
                    <a:pt x="86" y="27"/>
                    <a:pt x="87" y="26"/>
                    <a:pt x="87" y="26"/>
                  </a:cubicBezTo>
                  <a:cubicBezTo>
                    <a:pt x="88" y="24"/>
                    <a:pt x="89" y="23"/>
                    <a:pt x="89" y="21"/>
                  </a:cubicBezTo>
                  <a:cubicBezTo>
                    <a:pt x="89" y="20"/>
                    <a:pt x="90" y="20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2" y="18"/>
                    <a:pt x="93" y="17"/>
                    <a:pt x="94" y="17"/>
                  </a:cubicBezTo>
                  <a:cubicBezTo>
                    <a:pt x="96" y="17"/>
                    <a:pt x="97" y="17"/>
                    <a:pt x="98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0" y="18"/>
                    <a:pt x="101" y="18"/>
                    <a:pt x="101" y="17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3" y="16"/>
                    <a:pt x="104" y="15"/>
                    <a:pt x="105" y="15"/>
                  </a:cubicBezTo>
                  <a:cubicBezTo>
                    <a:pt x="105" y="14"/>
                    <a:pt x="106" y="14"/>
                    <a:pt x="107" y="13"/>
                  </a:cubicBezTo>
                  <a:cubicBezTo>
                    <a:pt x="108" y="13"/>
                    <a:pt x="109" y="12"/>
                    <a:pt x="110" y="12"/>
                  </a:cubicBezTo>
                  <a:cubicBezTo>
                    <a:pt x="111" y="11"/>
                    <a:pt x="112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4" y="11"/>
                    <a:pt x="114" y="11"/>
                  </a:cubicBezTo>
                  <a:cubicBezTo>
                    <a:pt x="116" y="10"/>
                    <a:pt x="117" y="10"/>
                    <a:pt x="119" y="12"/>
                  </a:cubicBezTo>
                  <a:cubicBezTo>
                    <a:pt x="120" y="13"/>
                    <a:pt x="121" y="13"/>
                    <a:pt x="122" y="1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4" y="13"/>
                    <a:pt x="124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6" y="13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1"/>
                    <a:pt x="128" y="11"/>
                    <a:pt x="130" y="10"/>
                  </a:cubicBezTo>
                  <a:cubicBezTo>
                    <a:pt x="133" y="10"/>
                    <a:pt x="134" y="12"/>
                    <a:pt x="134" y="14"/>
                  </a:cubicBezTo>
                  <a:cubicBezTo>
                    <a:pt x="134" y="15"/>
                    <a:pt x="135" y="15"/>
                    <a:pt x="135" y="16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5" y="16"/>
                    <a:pt x="136" y="16"/>
                    <a:pt x="136" y="16"/>
                  </a:cubicBezTo>
                  <a:cubicBezTo>
                    <a:pt x="136" y="14"/>
                    <a:pt x="136" y="11"/>
                    <a:pt x="136" y="10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6" y="9"/>
                    <a:pt x="136" y="9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6"/>
                    <a:pt x="135" y="3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0"/>
                    <a:pt x="141" y="0"/>
                  </a:cubicBezTo>
                  <a:cubicBezTo>
                    <a:pt x="142" y="0"/>
                    <a:pt x="144" y="0"/>
                    <a:pt x="145" y="1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5"/>
                    <a:pt x="145" y="5"/>
                    <a:pt x="144" y="6"/>
                  </a:cubicBezTo>
                  <a:cubicBezTo>
                    <a:pt x="144" y="7"/>
                    <a:pt x="144" y="7"/>
                    <a:pt x="145" y="8"/>
                  </a:cubicBezTo>
                  <a:cubicBezTo>
                    <a:pt x="147" y="9"/>
                    <a:pt x="147" y="9"/>
                    <a:pt x="148" y="10"/>
                  </a:cubicBezTo>
                  <a:cubicBezTo>
                    <a:pt x="148" y="10"/>
                    <a:pt x="148" y="11"/>
                    <a:pt x="149" y="11"/>
                  </a:cubicBezTo>
                  <a:cubicBezTo>
                    <a:pt x="149" y="11"/>
                    <a:pt x="149" y="12"/>
                    <a:pt x="150" y="12"/>
                  </a:cubicBezTo>
                  <a:cubicBezTo>
                    <a:pt x="151" y="12"/>
                    <a:pt x="151" y="12"/>
                    <a:pt x="152" y="13"/>
                  </a:cubicBezTo>
                  <a:cubicBezTo>
                    <a:pt x="153" y="13"/>
                    <a:pt x="155" y="15"/>
                    <a:pt x="156" y="16"/>
                  </a:cubicBezTo>
                  <a:cubicBezTo>
                    <a:pt x="157" y="17"/>
                    <a:pt x="158" y="19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2"/>
                    <a:pt x="159" y="24"/>
                    <a:pt x="158" y="26"/>
                  </a:cubicBezTo>
                  <a:cubicBezTo>
                    <a:pt x="157" y="27"/>
                    <a:pt x="157" y="28"/>
                    <a:pt x="157" y="29"/>
                  </a:cubicBezTo>
                  <a:cubicBezTo>
                    <a:pt x="157" y="31"/>
                    <a:pt x="158" y="32"/>
                    <a:pt x="160" y="34"/>
                  </a:cubicBezTo>
                  <a:cubicBezTo>
                    <a:pt x="162" y="36"/>
                    <a:pt x="165" y="38"/>
                    <a:pt x="164" y="42"/>
                  </a:cubicBezTo>
                  <a:cubicBezTo>
                    <a:pt x="164" y="44"/>
                    <a:pt x="163" y="45"/>
                    <a:pt x="163" y="47"/>
                  </a:cubicBezTo>
                  <a:cubicBezTo>
                    <a:pt x="162" y="48"/>
                    <a:pt x="162" y="49"/>
                    <a:pt x="161" y="50"/>
                  </a:cubicBezTo>
                  <a:cubicBezTo>
                    <a:pt x="160" y="51"/>
                    <a:pt x="160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3"/>
                    <a:pt x="160" y="54"/>
                  </a:cubicBezTo>
                  <a:cubicBezTo>
                    <a:pt x="160" y="54"/>
                    <a:pt x="160" y="55"/>
                    <a:pt x="160" y="55"/>
                  </a:cubicBezTo>
                  <a:cubicBezTo>
                    <a:pt x="161" y="57"/>
                    <a:pt x="161" y="59"/>
                    <a:pt x="161" y="61"/>
                  </a:cubicBezTo>
                  <a:cubicBezTo>
                    <a:pt x="162" y="63"/>
                    <a:pt x="162" y="65"/>
                    <a:pt x="162" y="66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9"/>
                    <a:pt x="162" y="73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4" y="75"/>
                    <a:pt x="165" y="75"/>
                    <a:pt x="167" y="77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8"/>
                    <a:pt x="167" y="78"/>
                    <a:pt x="167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7" y="80"/>
                    <a:pt x="168" y="80"/>
                    <a:pt x="168" y="80"/>
                  </a:cubicBezTo>
                  <a:cubicBezTo>
                    <a:pt x="168" y="80"/>
                    <a:pt x="168" y="81"/>
                    <a:pt x="169" y="81"/>
                  </a:cubicBezTo>
                  <a:cubicBezTo>
                    <a:pt x="169" y="82"/>
                    <a:pt x="169" y="82"/>
                    <a:pt x="170" y="83"/>
                  </a:cubicBezTo>
                  <a:cubicBezTo>
                    <a:pt x="170" y="84"/>
                    <a:pt x="170" y="85"/>
                    <a:pt x="170" y="86"/>
                  </a:cubicBezTo>
                  <a:cubicBezTo>
                    <a:pt x="170" y="87"/>
                    <a:pt x="170" y="88"/>
                    <a:pt x="169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0" y="90"/>
                    <a:pt x="170" y="90"/>
                    <a:pt x="170" y="90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7" y="92"/>
                    <a:pt x="167" y="93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5"/>
                    <a:pt x="167" y="94"/>
                    <a:pt x="168" y="95"/>
                  </a:cubicBezTo>
                  <a:cubicBezTo>
                    <a:pt x="168" y="95"/>
                    <a:pt x="169" y="95"/>
                    <a:pt x="169" y="9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70" y="96"/>
                    <a:pt x="170" y="96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5" y="101"/>
                    <a:pt x="175" y="105"/>
                    <a:pt x="174" y="109"/>
                  </a:cubicBezTo>
                  <a:cubicBezTo>
                    <a:pt x="174" y="110"/>
                    <a:pt x="174" y="111"/>
                    <a:pt x="174" y="111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69" y="115"/>
                    <a:pt x="168" y="116"/>
                    <a:pt x="167" y="117"/>
                  </a:cubicBezTo>
                  <a:cubicBezTo>
                    <a:pt x="167" y="118"/>
                    <a:pt x="167" y="118"/>
                    <a:pt x="166" y="119"/>
                  </a:cubicBezTo>
                  <a:cubicBezTo>
                    <a:pt x="165" y="120"/>
                    <a:pt x="164" y="121"/>
                    <a:pt x="163" y="123"/>
                  </a:cubicBezTo>
                  <a:cubicBezTo>
                    <a:pt x="162" y="123"/>
                    <a:pt x="161" y="124"/>
                    <a:pt x="161" y="125"/>
                  </a:cubicBezTo>
                  <a:cubicBezTo>
                    <a:pt x="160" y="126"/>
                    <a:pt x="159" y="127"/>
                    <a:pt x="159" y="128"/>
                  </a:cubicBezTo>
                  <a:cubicBezTo>
                    <a:pt x="158" y="128"/>
                    <a:pt x="157" y="129"/>
                    <a:pt x="156" y="130"/>
                  </a:cubicBezTo>
                  <a:cubicBezTo>
                    <a:pt x="156" y="130"/>
                    <a:pt x="156" y="130"/>
                    <a:pt x="155" y="131"/>
                  </a:cubicBezTo>
                  <a:cubicBezTo>
                    <a:pt x="154" y="132"/>
                    <a:pt x="153" y="133"/>
                    <a:pt x="152" y="134"/>
                  </a:cubicBezTo>
                  <a:cubicBezTo>
                    <a:pt x="154" y="134"/>
                    <a:pt x="155" y="135"/>
                    <a:pt x="157" y="137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57" y="139"/>
                    <a:pt x="158" y="139"/>
                    <a:pt x="158" y="139"/>
                  </a:cubicBezTo>
                  <a:cubicBezTo>
                    <a:pt x="159" y="139"/>
                    <a:pt x="159" y="138"/>
                    <a:pt x="159" y="138"/>
                  </a:cubicBezTo>
                  <a:cubicBezTo>
                    <a:pt x="161" y="137"/>
                    <a:pt x="161" y="136"/>
                    <a:pt x="164" y="137"/>
                  </a:cubicBezTo>
                  <a:cubicBezTo>
                    <a:pt x="165" y="137"/>
                    <a:pt x="165" y="137"/>
                    <a:pt x="166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7"/>
                  </a:cubicBezTo>
                  <a:cubicBezTo>
                    <a:pt x="167" y="137"/>
                    <a:pt x="167" y="136"/>
                    <a:pt x="169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71" y="137"/>
                    <a:pt x="171" y="137"/>
                    <a:pt x="171" y="138"/>
                  </a:cubicBezTo>
                  <a:cubicBezTo>
                    <a:pt x="172" y="140"/>
                    <a:pt x="174" y="141"/>
                    <a:pt x="171" y="144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0" y="145"/>
                    <a:pt x="169" y="146"/>
                    <a:pt x="167" y="146"/>
                  </a:cubicBezTo>
                  <a:cubicBezTo>
                    <a:pt x="167" y="146"/>
                    <a:pt x="166" y="146"/>
                    <a:pt x="166" y="146"/>
                  </a:cubicBezTo>
                  <a:cubicBezTo>
                    <a:pt x="166" y="146"/>
                    <a:pt x="165" y="147"/>
                    <a:pt x="165" y="147"/>
                  </a:cubicBezTo>
                  <a:cubicBezTo>
                    <a:pt x="165" y="147"/>
                    <a:pt x="164" y="147"/>
                    <a:pt x="164" y="148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3" y="148"/>
                    <a:pt x="162" y="148"/>
                    <a:pt x="161" y="148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8"/>
                    <a:pt x="160" y="148"/>
                    <a:pt x="160" y="148"/>
                  </a:cubicBezTo>
                  <a:cubicBezTo>
                    <a:pt x="161" y="148"/>
                    <a:pt x="162" y="149"/>
                    <a:pt x="163" y="149"/>
                  </a:cubicBezTo>
                  <a:cubicBezTo>
                    <a:pt x="164" y="150"/>
                    <a:pt x="165" y="151"/>
                    <a:pt x="165" y="152"/>
                  </a:cubicBezTo>
                  <a:cubicBezTo>
                    <a:pt x="165" y="153"/>
                    <a:pt x="166" y="154"/>
                    <a:pt x="166" y="154"/>
                  </a:cubicBezTo>
                  <a:cubicBezTo>
                    <a:pt x="167" y="153"/>
                    <a:pt x="168" y="152"/>
                    <a:pt x="170" y="152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1" y="155"/>
                    <a:pt x="171" y="155"/>
                    <a:pt x="171" y="156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2" y="157"/>
                    <a:pt x="172" y="158"/>
                    <a:pt x="172" y="159"/>
                  </a:cubicBezTo>
                  <a:cubicBezTo>
                    <a:pt x="172" y="159"/>
                    <a:pt x="172" y="159"/>
                    <a:pt x="172" y="159"/>
                  </a:cubicBezTo>
                  <a:cubicBezTo>
                    <a:pt x="172" y="160"/>
                    <a:pt x="172" y="160"/>
                    <a:pt x="172" y="160"/>
                  </a:cubicBezTo>
                  <a:cubicBezTo>
                    <a:pt x="172" y="161"/>
                    <a:pt x="171" y="162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64"/>
                    <a:pt x="172" y="165"/>
                    <a:pt x="172" y="166"/>
                  </a:cubicBezTo>
                  <a:cubicBezTo>
                    <a:pt x="172" y="166"/>
                    <a:pt x="172" y="167"/>
                    <a:pt x="172" y="167"/>
                  </a:cubicBezTo>
                  <a:cubicBezTo>
                    <a:pt x="173" y="167"/>
                    <a:pt x="173" y="167"/>
                    <a:pt x="174" y="167"/>
                  </a:cubicBezTo>
                  <a:cubicBezTo>
                    <a:pt x="174" y="165"/>
                    <a:pt x="175" y="163"/>
                    <a:pt x="177" y="163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9" y="162"/>
                    <a:pt x="180" y="164"/>
                    <a:pt x="181" y="165"/>
                  </a:cubicBezTo>
                  <a:cubicBezTo>
                    <a:pt x="182" y="164"/>
                    <a:pt x="183" y="164"/>
                    <a:pt x="184" y="164"/>
                  </a:cubicBezTo>
                  <a:cubicBezTo>
                    <a:pt x="185" y="164"/>
                    <a:pt x="185" y="164"/>
                    <a:pt x="186" y="165"/>
                  </a:cubicBezTo>
                  <a:cubicBezTo>
                    <a:pt x="187" y="165"/>
                    <a:pt x="187" y="165"/>
                    <a:pt x="188" y="166"/>
                  </a:cubicBezTo>
                  <a:cubicBezTo>
                    <a:pt x="189" y="167"/>
                    <a:pt x="190" y="169"/>
                    <a:pt x="189" y="171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8" y="173"/>
                    <a:pt x="187" y="173"/>
                    <a:pt x="187" y="173"/>
                  </a:cubicBezTo>
                  <a:cubicBezTo>
                    <a:pt x="186" y="174"/>
                    <a:pt x="186" y="173"/>
                    <a:pt x="186" y="174"/>
                  </a:cubicBezTo>
                  <a:cubicBezTo>
                    <a:pt x="186" y="174"/>
                    <a:pt x="187" y="174"/>
                    <a:pt x="188" y="174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8" y="174"/>
                    <a:pt x="189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0" y="175"/>
                    <a:pt x="191" y="176"/>
                    <a:pt x="191" y="177"/>
                  </a:cubicBezTo>
                  <a:cubicBezTo>
                    <a:pt x="192" y="178"/>
                    <a:pt x="191" y="179"/>
                    <a:pt x="190" y="180"/>
                  </a:cubicBezTo>
                  <a:cubicBezTo>
                    <a:pt x="189" y="181"/>
                    <a:pt x="188" y="182"/>
                    <a:pt x="187" y="182"/>
                  </a:cubicBezTo>
                  <a:cubicBezTo>
                    <a:pt x="187" y="182"/>
                    <a:pt x="187" y="182"/>
                    <a:pt x="187" y="182"/>
                  </a:cubicBezTo>
                  <a:cubicBezTo>
                    <a:pt x="187" y="183"/>
                    <a:pt x="188" y="183"/>
                    <a:pt x="187" y="184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87" y="186"/>
                    <a:pt x="186" y="186"/>
                    <a:pt x="185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87"/>
                    <a:pt x="186" y="188"/>
                    <a:pt x="185" y="190"/>
                  </a:cubicBezTo>
                  <a:cubicBezTo>
                    <a:pt x="184" y="191"/>
                    <a:pt x="183" y="191"/>
                    <a:pt x="182" y="192"/>
                  </a:cubicBezTo>
                  <a:cubicBezTo>
                    <a:pt x="182" y="192"/>
                    <a:pt x="181" y="192"/>
                    <a:pt x="181" y="192"/>
                  </a:cubicBezTo>
                  <a:cubicBezTo>
                    <a:pt x="181" y="192"/>
                    <a:pt x="181" y="193"/>
                    <a:pt x="182" y="193"/>
                  </a:cubicBezTo>
                  <a:cubicBezTo>
                    <a:pt x="182" y="193"/>
                    <a:pt x="182" y="193"/>
                    <a:pt x="182" y="193"/>
                  </a:cubicBezTo>
                  <a:cubicBezTo>
                    <a:pt x="182" y="193"/>
                    <a:pt x="182" y="194"/>
                    <a:pt x="182" y="194"/>
                  </a:cubicBezTo>
                  <a:cubicBezTo>
                    <a:pt x="183" y="194"/>
                    <a:pt x="184" y="193"/>
                    <a:pt x="185" y="193"/>
                  </a:cubicBezTo>
                  <a:cubicBezTo>
                    <a:pt x="188" y="194"/>
                    <a:pt x="188" y="194"/>
                    <a:pt x="189" y="195"/>
                  </a:cubicBezTo>
                  <a:cubicBezTo>
                    <a:pt x="189" y="195"/>
                    <a:pt x="189" y="195"/>
                    <a:pt x="189" y="195"/>
                  </a:cubicBezTo>
                  <a:cubicBezTo>
                    <a:pt x="190" y="196"/>
                    <a:pt x="190" y="196"/>
                    <a:pt x="190" y="196"/>
                  </a:cubicBezTo>
                  <a:cubicBezTo>
                    <a:pt x="191" y="197"/>
                    <a:pt x="192" y="197"/>
                    <a:pt x="193" y="196"/>
                  </a:cubicBezTo>
                  <a:cubicBezTo>
                    <a:pt x="195" y="195"/>
                    <a:pt x="197" y="195"/>
                    <a:pt x="199" y="197"/>
                  </a:cubicBezTo>
                  <a:cubicBezTo>
                    <a:pt x="200" y="197"/>
                    <a:pt x="201" y="198"/>
                    <a:pt x="201" y="199"/>
                  </a:cubicBezTo>
                  <a:cubicBezTo>
                    <a:pt x="202" y="200"/>
                    <a:pt x="202" y="201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0" y="204"/>
                    <a:pt x="199" y="204"/>
                  </a:cubicBezTo>
                  <a:cubicBezTo>
                    <a:pt x="200" y="205"/>
                    <a:pt x="201" y="205"/>
                    <a:pt x="201" y="206"/>
                  </a:cubicBezTo>
                  <a:cubicBezTo>
                    <a:pt x="201" y="206"/>
                    <a:pt x="201" y="206"/>
                    <a:pt x="201" y="206"/>
                  </a:cubicBezTo>
                  <a:cubicBezTo>
                    <a:pt x="201" y="208"/>
                    <a:pt x="200" y="208"/>
                    <a:pt x="199" y="209"/>
                  </a:cubicBezTo>
                  <a:cubicBezTo>
                    <a:pt x="199" y="209"/>
                    <a:pt x="199" y="209"/>
                    <a:pt x="199" y="209"/>
                  </a:cubicBezTo>
                  <a:cubicBezTo>
                    <a:pt x="198" y="210"/>
                    <a:pt x="198" y="211"/>
                    <a:pt x="197" y="211"/>
                  </a:cubicBezTo>
                  <a:cubicBezTo>
                    <a:pt x="196" y="212"/>
                    <a:pt x="195" y="212"/>
                    <a:pt x="194" y="212"/>
                  </a:cubicBezTo>
                  <a:cubicBezTo>
                    <a:pt x="194" y="212"/>
                    <a:pt x="194" y="212"/>
                    <a:pt x="194" y="212"/>
                  </a:cubicBezTo>
                  <a:cubicBezTo>
                    <a:pt x="195" y="213"/>
                    <a:pt x="195" y="214"/>
                    <a:pt x="195" y="217"/>
                  </a:cubicBezTo>
                  <a:cubicBezTo>
                    <a:pt x="195" y="219"/>
                    <a:pt x="194" y="220"/>
                    <a:pt x="193" y="222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3" y="224"/>
                    <a:pt x="193" y="224"/>
                    <a:pt x="193" y="224"/>
                  </a:cubicBezTo>
                  <a:cubicBezTo>
                    <a:pt x="192" y="226"/>
                    <a:pt x="192" y="226"/>
                    <a:pt x="192" y="228"/>
                  </a:cubicBezTo>
                  <a:cubicBezTo>
                    <a:pt x="192" y="228"/>
                    <a:pt x="192" y="228"/>
                    <a:pt x="192" y="228"/>
                  </a:cubicBezTo>
                  <a:cubicBezTo>
                    <a:pt x="193" y="228"/>
                    <a:pt x="193" y="228"/>
                    <a:pt x="193" y="229"/>
                  </a:cubicBezTo>
                  <a:cubicBezTo>
                    <a:pt x="193" y="229"/>
                    <a:pt x="193" y="230"/>
                    <a:pt x="193" y="231"/>
                  </a:cubicBezTo>
                  <a:cubicBezTo>
                    <a:pt x="193" y="232"/>
                    <a:pt x="193" y="232"/>
                    <a:pt x="193" y="232"/>
                  </a:cubicBezTo>
                  <a:cubicBezTo>
                    <a:pt x="193" y="233"/>
                    <a:pt x="193" y="233"/>
                    <a:pt x="193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6" y="232"/>
                    <a:pt x="198" y="232"/>
                    <a:pt x="199" y="236"/>
                  </a:cubicBezTo>
                  <a:cubicBezTo>
                    <a:pt x="199" y="238"/>
                    <a:pt x="199" y="240"/>
                    <a:pt x="198" y="241"/>
                  </a:cubicBezTo>
                  <a:cubicBezTo>
                    <a:pt x="198" y="242"/>
                    <a:pt x="198" y="243"/>
                    <a:pt x="196" y="243"/>
                  </a:cubicBezTo>
                  <a:cubicBezTo>
                    <a:pt x="197" y="244"/>
                    <a:pt x="197" y="244"/>
                    <a:pt x="198" y="24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9" y="247"/>
                    <a:pt x="198" y="248"/>
                    <a:pt x="198" y="249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7" y="250"/>
                    <a:pt x="197" y="250"/>
                    <a:pt x="196" y="251"/>
                  </a:cubicBezTo>
                  <a:cubicBezTo>
                    <a:pt x="196" y="251"/>
                    <a:pt x="196" y="251"/>
                    <a:pt x="196" y="251"/>
                  </a:cubicBezTo>
                  <a:cubicBezTo>
                    <a:pt x="196" y="251"/>
                    <a:pt x="195" y="251"/>
                    <a:pt x="195" y="252"/>
                  </a:cubicBezTo>
                  <a:cubicBezTo>
                    <a:pt x="194" y="252"/>
                    <a:pt x="194" y="252"/>
                    <a:pt x="194" y="253"/>
                  </a:cubicBezTo>
                  <a:cubicBezTo>
                    <a:pt x="194" y="253"/>
                    <a:pt x="194" y="253"/>
                    <a:pt x="194" y="253"/>
                  </a:cubicBezTo>
                  <a:cubicBezTo>
                    <a:pt x="194" y="254"/>
                    <a:pt x="194" y="255"/>
                    <a:pt x="194" y="255"/>
                  </a:cubicBezTo>
                  <a:cubicBezTo>
                    <a:pt x="194" y="255"/>
                    <a:pt x="194" y="255"/>
                    <a:pt x="194" y="255"/>
                  </a:cubicBezTo>
                  <a:cubicBezTo>
                    <a:pt x="194" y="256"/>
                    <a:pt x="193" y="257"/>
                    <a:pt x="193" y="257"/>
                  </a:cubicBezTo>
                  <a:cubicBezTo>
                    <a:pt x="193" y="257"/>
                    <a:pt x="193" y="257"/>
                    <a:pt x="193" y="257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1" y="258"/>
                    <a:pt x="191" y="258"/>
                    <a:pt x="191" y="258"/>
                  </a:cubicBezTo>
                  <a:cubicBezTo>
                    <a:pt x="191" y="258"/>
                    <a:pt x="190" y="258"/>
                    <a:pt x="190" y="259"/>
                  </a:cubicBezTo>
                  <a:cubicBezTo>
                    <a:pt x="190" y="259"/>
                    <a:pt x="190" y="259"/>
                    <a:pt x="190" y="259"/>
                  </a:cubicBezTo>
                  <a:cubicBezTo>
                    <a:pt x="190" y="259"/>
                    <a:pt x="189" y="259"/>
                    <a:pt x="189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8" y="260"/>
                    <a:pt x="187" y="260"/>
                    <a:pt x="187" y="260"/>
                  </a:cubicBezTo>
                  <a:cubicBezTo>
                    <a:pt x="186" y="260"/>
                    <a:pt x="186" y="261"/>
                    <a:pt x="185" y="261"/>
                  </a:cubicBezTo>
                  <a:cubicBezTo>
                    <a:pt x="182" y="261"/>
                    <a:pt x="182" y="261"/>
                    <a:pt x="181" y="263"/>
                  </a:cubicBezTo>
                  <a:cubicBezTo>
                    <a:pt x="180" y="263"/>
                    <a:pt x="180" y="263"/>
                    <a:pt x="180" y="263"/>
                  </a:cubicBezTo>
                  <a:cubicBezTo>
                    <a:pt x="180" y="263"/>
                    <a:pt x="180" y="263"/>
                    <a:pt x="180" y="263"/>
                  </a:cubicBezTo>
                  <a:cubicBezTo>
                    <a:pt x="179" y="264"/>
                    <a:pt x="178" y="265"/>
                    <a:pt x="177" y="266"/>
                  </a:cubicBezTo>
                  <a:cubicBezTo>
                    <a:pt x="176" y="267"/>
                    <a:pt x="174" y="268"/>
                    <a:pt x="173" y="268"/>
                  </a:cubicBezTo>
                  <a:cubicBezTo>
                    <a:pt x="171" y="270"/>
                    <a:pt x="171" y="270"/>
                    <a:pt x="171" y="270"/>
                  </a:cubicBezTo>
                  <a:cubicBezTo>
                    <a:pt x="162" y="279"/>
                    <a:pt x="153" y="288"/>
                    <a:pt x="143" y="296"/>
                  </a:cubicBezTo>
                  <a:cubicBezTo>
                    <a:pt x="141" y="297"/>
                    <a:pt x="140" y="299"/>
                    <a:pt x="138" y="300"/>
                  </a:cubicBezTo>
                  <a:cubicBezTo>
                    <a:pt x="136" y="303"/>
                    <a:pt x="133" y="306"/>
                    <a:pt x="130" y="307"/>
                  </a:cubicBezTo>
                  <a:cubicBezTo>
                    <a:pt x="125" y="310"/>
                    <a:pt x="122" y="309"/>
                    <a:pt x="119" y="307"/>
                  </a:cubicBezTo>
                  <a:cubicBezTo>
                    <a:pt x="117" y="306"/>
                    <a:pt x="115" y="305"/>
                    <a:pt x="113" y="305"/>
                  </a:cubicBezTo>
                  <a:cubicBezTo>
                    <a:pt x="111" y="305"/>
                    <a:pt x="110" y="306"/>
                    <a:pt x="108" y="307"/>
                  </a:cubicBezTo>
                  <a:cubicBezTo>
                    <a:pt x="107" y="307"/>
                    <a:pt x="107" y="307"/>
                    <a:pt x="106" y="308"/>
                  </a:cubicBezTo>
                  <a:cubicBezTo>
                    <a:pt x="106" y="308"/>
                    <a:pt x="106" y="308"/>
                    <a:pt x="106" y="308"/>
                  </a:cubicBezTo>
                  <a:cubicBezTo>
                    <a:pt x="104" y="309"/>
                    <a:pt x="102" y="309"/>
                    <a:pt x="100" y="309"/>
                  </a:cubicBezTo>
                  <a:cubicBezTo>
                    <a:pt x="98" y="309"/>
                    <a:pt x="97" y="309"/>
                    <a:pt x="95" y="309"/>
                  </a:cubicBezTo>
                  <a:cubicBezTo>
                    <a:pt x="94" y="309"/>
                    <a:pt x="92" y="309"/>
                    <a:pt x="91" y="309"/>
                  </a:cubicBezTo>
                  <a:cubicBezTo>
                    <a:pt x="89" y="309"/>
                    <a:pt x="87" y="309"/>
                    <a:pt x="85" y="308"/>
                  </a:cubicBezTo>
                  <a:cubicBezTo>
                    <a:pt x="82" y="308"/>
                    <a:pt x="81" y="306"/>
                    <a:pt x="79" y="304"/>
                  </a:cubicBezTo>
                  <a:cubicBezTo>
                    <a:pt x="79" y="304"/>
                    <a:pt x="78" y="304"/>
                    <a:pt x="78" y="303"/>
                  </a:cubicBezTo>
                  <a:cubicBezTo>
                    <a:pt x="77" y="302"/>
                    <a:pt x="76" y="301"/>
                    <a:pt x="75" y="301"/>
                  </a:cubicBezTo>
                  <a:cubicBezTo>
                    <a:pt x="74" y="300"/>
                    <a:pt x="73" y="300"/>
                    <a:pt x="72" y="299"/>
                  </a:cubicBezTo>
                  <a:cubicBezTo>
                    <a:pt x="72" y="299"/>
                    <a:pt x="72" y="299"/>
                    <a:pt x="72" y="299"/>
                  </a:cubicBezTo>
                  <a:cubicBezTo>
                    <a:pt x="71" y="298"/>
                    <a:pt x="71" y="298"/>
                    <a:pt x="70" y="297"/>
                  </a:cubicBezTo>
                  <a:cubicBezTo>
                    <a:pt x="70" y="297"/>
                    <a:pt x="70" y="297"/>
                    <a:pt x="70" y="297"/>
                  </a:cubicBezTo>
                  <a:cubicBezTo>
                    <a:pt x="69" y="296"/>
                    <a:pt x="68" y="295"/>
                    <a:pt x="67" y="294"/>
                  </a:cubicBezTo>
                  <a:cubicBezTo>
                    <a:pt x="66" y="293"/>
                    <a:pt x="65" y="293"/>
                    <a:pt x="64" y="293"/>
                  </a:cubicBezTo>
                  <a:cubicBezTo>
                    <a:pt x="62" y="293"/>
                    <a:pt x="60" y="292"/>
                    <a:pt x="59" y="291"/>
                  </a:cubicBezTo>
                  <a:cubicBezTo>
                    <a:pt x="58" y="291"/>
                    <a:pt x="57" y="290"/>
                    <a:pt x="56" y="289"/>
                  </a:cubicBezTo>
                  <a:cubicBezTo>
                    <a:pt x="56" y="289"/>
                    <a:pt x="56" y="289"/>
                    <a:pt x="56" y="289"/>
                  </a:cubicBezTo>
                  <a:cubicBezTo>
                    <a:pt x="55" y="288"/>
                    <a:pt x="54" y="287"/>
                    <a:pt x="53" y="287"/>
                  </a:cubicBezTo>
                  <a:cubicBezTo>
                    <a:pt x="53" y="287"/>
                    <a:pt x="53" y="287"/>
                    <a:pt x="53" y="287"/>
                  </a:cubicBezTo>
                  <a:cubicBezTo>
                    <a:pt x="53" y="287"/>
                    <a:pt x="52" y="287"/>
                    <a:pt x="51" y="287"/>
                  </a:cubicBezTo>
                  <a:cubicBezTo>
                    <a:pt x="50" y="288"/>
                    <a:pt x="48" y="288"/>
                    <a:pt x="47" y="287"/>
                  </a:cubicBezTo>
                  <a:cubicBezTo>
                    <a:pt x="45" y="287"/>
                    <a:pt x="44" y="286"/>
                    <a:pt x="43" y="286"/>
                  </a:cubicBezTo>
                  <a:cubicBezTo>
                    <a:pt x="43" y="286"/>
                    <a:pt x="43" y="286"/>
                    <a:pt x="43" y="286"/>
                  </a:cubicBezTo>
                  <a:cubicBezTo>
                    <a:pt x="42" y="285"/>
                    <a:pt x="41" y="284"/>
                    <a:pt x="39" y="284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7" y="284"/>
                    <a:pt x="34" y="284"/>
                    <a:pt x="31" y="285"/>
                  </a:cubicBezTo>
                  <a:cubicBezTo>
                    <a:pt x="28" y="286"/>
                    <a:pt x="25" y="287"/>
                    <a:pt x="22" y="288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19" y="286"/>
                    <a:pt x="18" y="283"/>
                    <a:pt x="18" y="281"/>
                  </a:cubicBezTo>
                  <a:cubicBezTo>
                    <a:pt x="17" y="279"/>
                    <a:pt x="17" y="276"/>
                    <a:pt x="17" y="275"/>
                  </a:cubicBezTo>
                  <a:cubicBezTo>
                    <a:pt x="17" y="274"/>
                    <a:pt x="17" y="273"/>
                    <a:pt x="17" y="272"/>
                  </a:cubicBezTo>
                  <a:cubicBezTo>
                    <a:pt x="17" y="272"/>
                    <a:pt x="17" y="272"/>
                    <a:pt x="17" y="272"/>
                  </a:cubicBezTo>
                  <a:cubicBezTo>
                    <a:pt x="17" y="271"/>
                    <a:pt x="17" y="269"/>
                    <a:pt x="17" y="268"/>
                  </a:cubicBezTo>
                  <a:cubicBezTo>
                    <a:pt x="17" y="268"/>
                    <a:pt x="16" y="268"/>
                    <a:pt x="16" y="268"/>
                  </a:cubicBezTo>
                  <a:cubicBezTo>
                    <a:pt x="14" y="268"/>
                    <a:pt x="11" y="268"/>
                    <a:pt x="11" y="264"/>
                  </a:cubicBezTo>
                  <a:cubicBezTo>
                    <a:pt x="11" y="262"/>
                    <a:pt x="13" y="261"/>
                    <a:pt x="14" y="260"/>
                  </a:cubicBezTo>
                  <a:cubicBezTo>
                    <a:pt x="14" y="260"/>
                    <a:pt x="14" y="260"/>
                    <a:pt x="14" y="260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6" y="257"/>
                    <a:pt x="16" y="255"/>
                    <a:pt x="16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16" y="251"/>
                    <a:pt x="16" y="249"/>
                    <a:pt x="16" y="246"/>
                  </a:cubicBezTo>
                  <a:cubicBezTo>
                    <a:pt x="16" y="245"/>
                    <a:pt x="16" y="243"/>
                    <a:pt x="15" y="241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3" y="241"/>
                    <a:pt x="11" y="241"/>
                    <a:pt x="11" y="237"/>
                  </a:cubicBezTo>
                  <a:cubicBezTo>
                    <a:pt x="10" y="235"/>
                    <a:pt x="12" y="234"/>
                    <a:pt x="13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3" y="232"/>
                    <a:pt x="14" y="231"/>
                    <a:pt x="14" y="231"/>
                  </a:cubicBezTo>
                  <a:cubicBezTo>
                    <a:pt x="15" y="230"/>
                    <a:pt x="16" y="230"/>
                    <a:pt x="16" y="230"/>
                  </a:cubicBezTo>
                  <a:cubicBezTo>
                    <a:pt x="16" y="229"/>
                    <a:pt x="16" y="229"/>
                    <a:pt x="15" y="228"/>
                  </a:cubicBezTo>
                  <a:cubicBezTo>
                    <a:pt x="15" y="227"/>
                    <a:pt x="15" y="227"/>
                    <a:pt x="15" y="226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15" y="222"/>
                    <a:pt x="16" y="222"/>
                    <a:pt x="19" y="221"/>
                  </a:cubicBezTo>
                  <a:cubicBezTo>
                    <a:pt x="19" y="221"/>
                    <a:pt x="19" y="221"/>
                    <a:pt x="20" y="221"/>
                  </a:cubicBezTo>
                  <a:cubicBezTo>
                    <a:pt x="20" y="220"/>
                    <a:pt x="21" y="220"/>
                    <a:pt x="21" y="220"/>
                  </a:cubicBezTo>
                  <a:cubicBezTo>
                    <a:pt x="21" y="220"/>
                    <a:pt x="22" y="220"/>
                    <a:pt x="22" y="219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4" y="216"/>
                    <a:pt x="26" y="214"/>
                    <a:pt x="26" y="211"/>
                  </a:cubicBezTo>
                  <a:cubicBezTo>
                    <a:pt x="25" y="209"/>
                    <a:pt x="26" y="207"/>
                    <a:pt x="27" y="206"/>
                  </a:cubicBezTo>
                  <a:cubicBezTo>
                    <a:pt x="27" y="204"/>
                    <a:pt x="28" y="203"/>
                    <a:pt x="27" y="201"/>
                  </a:cubicBezTo>
                  <a:cubicBezTo>
                    <a:pt x="27" y="199"/>
                    <a:pt x="26" y="197"/>
                    <a:pt x="26" y="196"/>
                  </a:cubicBezTo>
                  <a:cubicBezTo>
                    <a:pt x="26" y="194"/>
                    <a:pt x="27" y="192"/>
                    <a:pt x="27" y="190"/>
                  </a:cubicBezTo>
                  <a:cubicBezTo>
                    <a:pt x="28" y="189"/>
                    <a:pt x="28" y="189"/>
                    <a:pt x="28" y="188"/>
                  </a:cubicBezTo>
                  <a:cubicBezTo>
                    <a:pt x="30" y="182"/>
                    <a:pt x="33" y="175"/>
                    <a:pt x="39" y="174"/>
                  </a:cubicBezTo>
                  <a:cubicBezTo>
                    <a:pt x="39" y="173"/>
                    <a:pt x="38" y="173"/>
                    <a:pt x="38" y="173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37" y="173"/>
                    <a:pt x="36" y="172"/>
                    <a:pt x="35" y="171"/>
                  </a:cubicBezTo>
                  <a:cubicBezTo>
                    <a:pt x="33" y="170"/>
                    <a:pt x="34" y="168"/>
                    <a:pt x="34" y="166"/>
                  </a:cubicBezTo>
                  <a:cubicBezTo>
                    <a:pt x="34" y="165"/>
                    <a:pt x="34" y="163"/>
                    <a:pt x="34" y="163"/>
                  </a:cubicBezTo>
                  <a:cubicBezTo>
                    <a:pt x="34" y="162"/>
                    <a:pt x="33" y="162"/>
                    <a:pt x="32" y="162"/>
                  </a:cubicBezTo>
                  <a:cubicBezTo>
                    <a:pt x="31" y="162"/>
                    <a:pt x="30" y="162"/>
                    <a:pt x="29" y="162"/>
                  </a:cubicBezTo>
                  <a:cubicBezTo>
                    <a:pt x="28" y="161"/>
                    <a:pt x="28" y="161"/>
                    <a:pt x="27" y="160"/>
                  </a:cubicBezTo>
                  <a:cubicBezTo>
                    <a:pt x="27" y="160"/>
                    <a:pt x="27" y="160"/>
                    <a:pt x="26" y="160"/>
                  </a:cubicBezTo>
                  <a:cubicBezTo>
                    <a:pt x="26" y="159"/>
                    <a:pt x="25" y="159"/>
                    <a:pt x="25" y="159"/>
                  </a:cubicBezTo>
                  <a:cubicBezTo>
                    <a:pt x="24" y="159"/>
                    <a:pt x="24" y="159"/>
                    <a:pt x="23" y="159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58"/>
                    <a:pt x="22" y="158"/>
                    <a:pt x="22" y="158"/>
                  </a:cubicBezTo>
                  <a:cubicBezTo>
                    <a:pt x="22" y="157"/>
                    <a:pt x="22" y="157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5"/>
                    <a:pt x="22" y="155"/>
                  </a:cubicBezTo>
                  <a:cubicBezTo>
                    <a:pt x="22" y="154"/>
                    <a:pt x="21" y="154"/>
                    <a:pt x="21" y="154"/>
                  </a:cubicBezTo>
                  <a:cubicBezTo>
                    <a:pt x="21" y="154"/>
                    <a:pt x="20" y="154"/>
                    <a:pt x="19" y="153"/>
                  </a:cubicBezTo>
                  <a:cubicBezTo>
                    <a:pt x="18" y="152"/>
                    <a:pt x="18" y="151"/>
                    <a:pt x="18" y="150"/>
                  </a:cubicBezTo>
                  <a:cubicBezTo>
                    <a:pt x="18" y="149"/>
                    <a:pt x="18" y="148"/>
                    <a:pt x="19" y="146"/>
                  </a:cubicBezTo>
                  <a:cubicBezTo>
                    <a:pt x="19" y="145"/>
                    <a:pt x="19" y="143"/>
                    <a:pt x="19" y="141"/>
                  </a:cubicBezTo>
                  <a:cubicBezTo>
                    <a:pt x="19" y="140"/>
                    <a:pt x="19" y="138"/>
                    <a:pt x="18" y="138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35"/>
                    <a:pt x="16" y="133"/>
                    <a:pt x="15" y="132"/>
                  </a:cubicBezTo>
                  <a:cubicBezTo>
                    <a:pt x="15" y="130"/>
                    <a:pt x="14" y="129"/>
                    <a:pt x="13" y="127"/>
                  </a:cubicBezTo>
                  <a:cubicBezTo>
                    <a:pt x="12" y="124"/>
                    <a:pt x="11" y="122"/>
                    <a:pt x="10" y="119"/>
                  </a:cubicBezTo>
                  <a:close/>
                  <a:moveTo>
                    <a:pt x="22" y="151"/>
                  </a:moveTo>
                  <a:cubicBezTo>
                    <a:pt x="22" y="151"/>
                    <a:pt x="22" y="151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lose/>
                  <a:moveTo>
                    <a:pt x="191" y="211"/>
                  </a:moveTo>
                  <a:cubicBezTo>
                    <a:pt x="192" y="211"/>
                    <a:pt x="192" y="211"/>
                    <a:pt x="192" y="212"/>
                  </a:cubicBezTo>
                  <a:cubicBezTo>
                    <a:pt x="192" y="211"/>
                    <a:pt x="192" y="211"/>
                    <a:pt x="192" y="211"/>
                  </a:cubicBezTo>
                  <a:cubicBezTo>
                    <a:pt x="192" y="211"/>
                    <a:pt x="191" y="210"/>
                    <a:pt x="191" y="210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191" y="211"/>
                    <a:pt x="191" y="211"/>
                    <a:pt x="191" y="211"/>
                  </a:cubicBezTo>
                  <a:close/>
                  <a:moveTo>
                    <a:pt x="199" y="204"/>
                  </a:move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lose/>
                  <a:moveTo>
                    <a:pt x="199" y="204"/>
                  </a:move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lose/>
                  <a:moveTo>
                    <a:pt x="199" y="204"/>
                  </a:move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199" y="204"/>
                    <a:pt x="199" y="204"/>
                    <a:pt x="199" y="204"/>
                  </a:cubicBezTo>
                  <a:close/>
                  <a:moveTo>
                    <a:pt x="165" y="156"/>
                  </a:moveTo>
                  <a:cubicBezTo>
                    <a:pt x="165" y="156"/>
                    <a:pt x="165" y="156"/>
                    <a:pt x="165" y="156"/>
                  </a:cubicBezTo>
                  <a:cubicBezTo>
                    <a:pt x="164" y="156"/>
                    <a:pt x="164" y="156"/>
                    <a:pt x="165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4B0EF4B0-3434-489D-B373-DE3E386F0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9" y="2690962"/>
              <a:ext cx="611139" cy="866082"/>
            </a:xfrm>
            <a:custGeom>
              <a:avLst/>
              <a:gdLst>
                <a:gd name="T0" fmla="*/ 62 w 169"/>
                <a:gd name="T1" fmla="*/ 222 h 239"/>
                <a:gd name="T2" fmla="*/ 69 w 169"/>
                <a:gd name="T3" fmla="*/ 238 h 239"/>
                <a:gd name="T4" fmla="*/ 81 w 169"/>
                <a:gd name="T5" fmla="*/ 237 h 239"/>
                <a:gd name="T6" fmla="*/ 95 w 169"/>
                <a:gd name="T7" fmla="*/ 228 h 239"/>
                <a:gd name="T8" fmla="*/ 106 w 169"/>
                <a:gd name="T9" fmla="*/ 220 h 239"/>
                <a:gd name="T10" fmla="*/ 118 w 169"/>
                <a:gd name="T11" fmla="*/ 206 h 239"/>
                <a:gd name="T12" fmla="*/ 141 w 169"/>
                <a:gd name="T13" fmla="*/ 197 h 239"/>
                <a:gd name="T14" fmla="*/ 137 w 169"/>
                <a:gd name="T15" fmla="*/ 193 h 239"/>
                <a:gd name="T16" fmla="*/ 143 w 169"/>
                <a:gd name="T17" fmla="*/ 183 h 239"/>
                <a:gd name="T18" fmla="*/ 157 w 169"/>
                <a:gd name="T19" fmla="*/ 163 h 239"/>
                <a:gd name="T20" fmla="*/ 156 w 169"/>
                <a:gd name="T21" fmla="*/ 148 h 239"/>
                <a:gd name="T22" fmla="*/ 161 w 169"/>
                <a:gd name="T23" fmla="*/ 135 h 239"/>
                <a:gd name="T24" fmla="*/ 156 w 169"/>
                <a:gd name="T25" fmla="*/ 126 h 239"/>
                <a:gd name="T26" fmla="*/ 154 w 169"/>
                <a:gd name="T27" fmla="*/ 117 h 239"/>
                <a:gd name="T28" fmla="*/ 154 w 169"/>
                <a:gd name="T29" fmla="*/ 104 h 239"/>
                <a:gd name="T30" fmla="*/ 148 w 169"/>
                <a:gd name="T31" fmla="*/ 95 h 239"/>
                <a:gd name="T32" fmla="*/ 139 w 169"/>
                <a:gd name="T33" fmla="*/ 97 h 239"/>
                <a:gd name="T34" fmla="*/ 146 w 169"/>
                <a:gd name="T35" fmla="*/ 84 h 239"/>
                <a:gd name="T36" fmla="*/ 157 w 169"/>
                <a:gd name="T37" fmla="*/ 60 h 239"/>
                <a:gd name="T38" fmla="*/ 152 w 169"/>
                <a:gd name="T39" fmla="*/ 63 h 239"/>
                <a:gd name="T40" fmla="*/ 137 w 169"/>
                <a:gd name="T41" fmla="*/ 50 h 239"/>
                <a:gd name="T42" fmla="*/ 128 w 169"/>
                <a:gd name="T43" fmla="*/ 54 h 239"/>
                <a:gd name="T44" fmla="*/ 123 w 169"/>
                <a:gd name="T45" fmla="*/ 45 h 239"/>
                <a:gd name="T46" fmla="*/ 110 w 169"/>
                <a:gd name="T47" fmla="*/ 45 h 239"/>
                <a:gd name="T48" fmla="*/ 112 w 169"/>
                <a:gd name="T49" fmla="*/ 38 h 239"/>
                <a:gd name="T50" fmla="*/ 99 w 169"/>
                <a:gd name="T51" fmla="*/ 25 h 239"/>
                <a:gd name="T52" fmla="*/ 92 w 169"/>
                <a:gd name="T53" fmla="*/ 17 h 239"/>
                <a:gd name="T54" fmla="*/ 82 w 169"/>
                <a:gd name="T55" fmla="*/ 17 h 239"/>
                <a:gd name="T56" fmla="*/ 75 w 169"/>
                <a:gd name="T57" fmla="*/ 6 h 239"/>
                <a:gd name="T58" fmla="*/ 74 w 169"/>
                <a:gd name="T59" fmla="*/ 0 h 239"/>
                <a:gd name="T60" fmla="*/ 69 w 169"/>
                <a:gd name="T61" fmla="*/ 5 h 239"/>
                <a:gd name="T62" fmla="*/ 59 w 169"/>
                <a:gd name="T63" fmla="*/ 5 h 239"/>
                <a:gd name="T64" fmla="*/ 49 w 169"/>
                <a:gd name="T65" fmla="*/ 8 h 239"/>
                <a:gd name="T66" fmla="*/ 49 w 169"/>
                <a:gd name="T67" fmla="*/ 18 h 239"/>
                <a:gd name="T68" fmla="*/ 56 w 169"/>
                <a:gd name="T69" fmla="*/ 22 h 239"/>
                <a:gd name="T70" fmla="*/ 58 w 169"/>
                <a:gd name="T71" fmla="*/ 29 h 239"/>
                <a:gd name="T72" fmla="*/ 60 w 169"/>
                <a:gd name="T73" fmla="*/ 35 h 239"/>
                <a:gd name="T74" fmla="*/ 54 w 169"/>
                <a:gd name="T75" fmla="*/ 38 h 239"/>
                <a:gd name="T76" fmla="*/ 46 w 169"/>
                <a:gd name="T77" fmla="*/ 44 h 239"/>
                <a:gd name="T78" fmla="*/ 42 w 169"/>
                <a:gd name="T79" fmla="*/ 51 h 239"/>
                <a:gd name="T80" fmla="*/ 44 w 169"/>
                <a:gd name="T81" fmla="*/ 57 h 239"/>
                <a:gd name="T82" fmla="*/ 38 w 169"/>
                <a:gd name="T83" fmla="*/ 62 h 239"/>
                <a:gd name="T84" fmla="*/ 44 w 169"/>
                <a:gd name="T85" fmla="*/ 66 h 239"/>
                <a:gd name="T86" fmla="*/ 52 w 169"/>
                <a:gd name="T87" fmla="*/ 70 h 239"/>
                <a:gd name="T88" fmla="*/ 47 w 169"/>
                <a:gd name="T89" fmla="*/ 75 h 239"/>
                <a:gd name="T90" fmla="*/ 45 w 169"/>
                <a:gd name="T91" fmla="*/ 86 h 239"/>
                <a:gd name="T92" fmla="*/ 37 w 169"/>
                <a:gd name="T93" fmla="*/ 91 h 239"/>
                <a:gd name="T94" fmla="*/ 22 w 169"/>
                <a:gd name="T95" fmla="*/ 95 h 239"/>
                <a:gd name="T96" fmla="*/ 20 w 169"/>
                <a:gd name="T97" fmla="*/ 104 h 239"/>
                <a:gd name="T98" fmla="*/ 14 w 169"/>
                <a:gd name="T99" fmla="*/ 110 h 239"/>
                <a:gd name="T100" fmla="*/ 10 w 169"/>
                <a:gd name="T101" fmla="*/ 115 h 239"/>
                <a:gd name="T102" fmla="*/ 6 w 169"/>
                <a:gd name="T103" fmla="*/ 121 h 239"/>
                <a:gd name="T104" fmla="*/ 0 w 169"/>
                <a:gd name="T105" fmla="*/ 134 h 239"/>
                <a:gd name="T106" fmla="*/ 4 w 169"/>
                <a:gd name="T107" fmla="*/ 143 h 239"/>
                <a:gd name="T108" fmla="*/ 7 w 169"/>
                <a:gd name="T109" fmla="*/ 149 h 239"/>
                <a:gd name="T110" fmla="*/ 13 w 169"/>
                <a:gd name="T111" fmla="*/ 164 h 239"/>
                <a:gd name="T112" fmla="*/ 15 w 169"/>
                <a:gd name="T113" fmla="*/ 168 h 239"/>
                <a:gd name="T114" fmla="*/ 25 w 169"/>
                <a:gd name="T115" fmla="*/ 189 h 239"/>
                <a:gd name="T116" fmla="*/ 28 w 169"/>
                <a:gd name="T117" fmla="*/ 196 h 239"/>
                <a:gd name="T118" fmla="*/ 34 w 169"/>
                <a:gd name="T119" fmla="*/ 210 h 239"/>
                <a:gd name="T120" fmla="*/ 40 w 169"/>
                <a:gd name="T121" fmla="*/ 216 h 239"/>
                <a:gd name="T122" fmla="*/ 46 w 169"/>
                <a:gd name="T123" fmla="*/ 221 h 239"/>
                <a:gd name="T124" fmla="*/ 48 w 169"/>
                <a:gd name="T125" fmla="*/ 2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" h="239">
                  <a:moveTo>
                    <a:pt x="55" y="224"/>
                  </a:moveTo>
                  <a:cubicBezTo>
                    <a:pt x="57" y="223"/>
                    <a:pt x="60" y="221"/>
                    <a:pt x="62" y="222"/>
                  </a:cubicBezTo>
                  <a:cubicBezTo>
                    <a:pt x="64" y="226"/>
                    <a:pt x="61" y="229"/>
                    <a:pt x="62" y="233"/>
                  </a:cubicBezTo>
                  <a:cubicBezTo>
                    <a:pt x="64" y="236"/>
                    <a:pt x="70" y="234"/>
                    <a:pt x="69" y="238"/>
                  </a:cubicBezTo>
                  <a:cubicBezTo>
                    <a:pt x="73" y="239"/>
                    <a:pt x="72" y="236"/>
                    <a:pt x="74" y="235"/>
                  </a:cubicBezTo>
                  <a:cubicBezTo>
                    <a:pt x="76" y="235"/>
                    <a:pt x="79" y="237"/>
                    <a:pt x="81" y="237"/>
                  </a:cubicBezTo>
                  <a:cubicBezTo>
                    <a:pt x="86" y="236"/>
                    <a:pt x="84" y="229"/>
                    <a:pt x="89" y="227"/>
                  </a:cubicBezTo>
                  <a:cubicBezTo>
                    <a:pt x="91" y="227"/>
                    <a:pt x="93" y="229"/>
                    <a:pt x="95" y="228"/>
                  </a:cubicBezTo>
                  <a:cubicBezTo>
                    <a:pt x="97" y="227"/>
                    <a:pt x="100" y="225"/>
                    <a:pt x="102" y="224"/>
                  </a:cubicBezTo>
                  <a:cubicBezTo>
                    <a:pt x="104" y="223"/>
                    <a:pt x="105" y="221"/>
                    <a:pt x="106" y="220"/>
                  </a:cubicBezTo>
                  <a:cubicBezTo>
                    <a:pt x="109" y="218"/>
                    <a:pt x="110" y="220"/>
                    <a:pt x="112" y="217"/>
                  </a:cubicBezTo>
                  <a:cubicBezTo>
                    <a:pt x="114" y="213"/>
                    <a:pt x="112" y="207"/>
                    <a:pt x="118" y="206"/>
                  </a:cubicBezTo>
                  <a:cubicBezTo>
                    <a:pt x="123" y="204"/>
                    <a:pt x="128" y="208"/>
                    <a:pt x="133" y="206"/>
                  </a:cubicBezTo>
                  <a:cubicBezTo>
                    <a:pt x="136" y="205"/>
                    <a:pt x="143" y="201"/>
                    <a:pt x="141" y="197"/>
                  </a:cubicBezTo>
                  <a:cubicBezTo>
                    <a:pt x="140" y="196"/>
                    <a:pt x="139" y="196"/>
                    <a:pt x="138" y="196"/>
                  </a:cubicBezTo>
                  <a:cubicBezTo>
                    <a:pt x="137" y="195"/>
                    <a:pt x="137" y="194"/>
                    <a:pt x="137" y="193"/>
                  </a:cubicBezTo>
                  <a:cubicBezTo>
                    <a:pt x="136" y="191"/>
                    <a:pt x="135" y="191"/>
                    <a:pt x="137" y="188"/>
                  </a:cubicBezTo>
                  <a:cubicBezTo>
                    <a:pt x="139" y="186"/>
                    <a:pt x="142" y="186"/>
                    <a:pt x="143" y="183"/>
                  </a:cubicBezTo>
                  <a:cubicBezTo>
                    <a:pt x="144" y="180"/>
                    <a:pt x="143" y="177"/>
                    <a:pt x="144" y="174"/>
                  </a:cubicBezTo>
                  <a:cubicBezTo>
                    <a:pt x="147" y="169"/>
                    <a:pt x="151" y="164"/>
                    <a:pt x="157" y="163"/>
                  </a:cubicBezTo>
                  <a:cubicBezTo>
                    <a:pt x="158" y="159"/>
                    <a:pt x="155" y="159"/>
                    <a:pt x="154" y="157"/>
                  </a:cubicBezTo>
                  <a:cubicBezTo>
                    <a:pt x="153" y="154"/>
                    <a:pt x="155" y="150"/>
                    <a:pt x="156" y="148"/>
                  </a:cubicBezTo>
                  <a:cubicBezTo>
                    <a:pt x="158" y="144"/>
                    <a:pt x="169" y="143"/>
                    <a:pt x="164" y="137"/>
                  </a:cubicBezTo>
                  <a:cubicBezTo>
                    <a:pt x="163" y="136"/>
                    <a:pt x="162" y="136"/>
                    <a:pt x="161" y="135"/>
                  </a:cubicBezTo>
                  <a:cubicBezTo>
                    <a:pt x="160" y="134"/>
                    <a:pt x="161" y="132"/>
                    <a:pt x="161" y="131"/>
                  </a:cubicBezTo>
                  <a:cubicBezTo>
                    <a:pt x="161" y="127"/>
                    <a:pt x="160" y="127"/>
                    <a:pt x="156" y="126"/>
                  </a:cubicBezTo>
                  <a:cubicBezTo>
                    <a:pt x="154" y="125"/>
                    <a:pt x="150" y="125"/>
                    <a:pt x="150" y="122"/>
                  </a:cubicBezTo>
                  <a:cubicBezTo>
                    <a:pt x="150" y="119"/>
                    <a:pt x="155" y="120"/>
                    <a:pt x="154" y="117"/>
                  </a:cubicBezTo>
                  <a:cubicBezTo>
                    <a:pt x="154" y="115"/>
                    <a:pt x="152" y="113"/>
                    <a:pt x="151" y="111"/>
                  </a:cubicBezTo>
                  <a:cubicBezTo>
                    <a:pt x="150" y="107"/>
                    <a:pt x="152" y="107"/>
                    <a:pt x="154" y="104"/>
                  </a:cubicBezTo>
                  <a:cubicBezTo>
                    <a:pt x="156" y="100"/>
                    <a:pt x="152" y="101"/>
                    <a:pt x="150" y="98"/>
                  </a:cubicBezTo>
                  <a:cubicBezTo>
                    <a:pt x="149" y="97"/>
                    <a:pt x="150" y="95"/>
                    <a:pt x="148" y="95"/>
                  </a:cubicBezTo>
                  <a:cubicBezTo>
                    <a:pt x="145" y="94"/>
                    <a:pt x="145" y="95"/>
                    <a:pt x="144" y="97"/>
                  </a:cubicBezTo>
                  <a:cubicBezTo>
                    <a:pt x="142" y="99"/>
                    <a:pt x="140" y="102"/>
                    <a:pt x="139" y="97"/>
                  </a:cubicBezTo>
                  <a:cubicBezTo>
                    <a:pt x="138" y="95"/>
                    <a:pt x="140" y="91"/>
                    <a:pt x="141" y="88"/>
                  </a:cubicBezTo>
                  <a:cubicBezTo>
                    <a:pt x="142" y="86"/>
                    <a:pt x="144" y="85"/>
                    <a:pt x="146" y="84"/>
                  </a:cubicBezTo>
                  <a:cubicBezTo>
                    <a:pt x="149" y="81"/>
                    <a:pt x="147" y="78"/>
                    <a:pt x="148" y="75"/>
                  </a:cubicBezTo>
                  <a:cubicBezTo>
                    <a:pt x="150" y="70"/>
                    <a:pt x="162" y="67"/>
                    <a:pt x="157" y="60"/>
                  </a:cubicBezTo>
                  <a:cubicBezTo>
                    <a:pt x="157" y="60"/>
                    <a:pt x="156" y="59"/>
                    <a:pt x="156" y="59"/>
                  </a:cubicBezTo>
                  <a:cubicBezTo>
                    <a:pt x="155" y="61"/>
                    <a:pt x="154" y="63"/>
                    <a:pt x="152" y="63"/>
                  </a:cubicBezTo>
                  <a:cubicBezTo>
                    <a:pt x="148" y="63"/>
                    <a:pt x="148" y="56"/>
                    <a:pt x="146" y="54"/>
                  </a:cubicBezTo>
                  <a:cubicBezTo>
                    <a:pt x="143" y="51"/>
                    <a:pt x="141" y="49"/>
                    <a:pt x="137" y="50"/>
                  </a:cubicBezTo>
                  <a:cubicBezTo>
                    <a:pt x="135" y="51"/>
                    <a:pt x="134" y="52"/>
                    <a:pt x="133" y="53"/>
                  </a:cubicBezTo>
                  <a:cubicBezTo>
                    <a:pt x="131" y="54"/>
                    <a:pt x="130" y="55"/>
                    <a:pt x="128" y="54"/>
                  </a:cubicBezTo>
                  <a:cubicBezTo>
                    <a:pt x="127" y="53"/>
                    <a:pt x="128" y="50"/>
                    <a:pt x="127" y="49"/>
                  </a:cubicBezTo>
                  <a:cubicBezTo>
                    <a:pt x="126" y="47"/>
                    <a:pt x="125" y="46"/>
                    <a:pt x="123" y="45"/>
                  </a:cubicBezTo>
                  <a:cubicBezTo>
                    <a:pt x="120" y="44"/>
                    <a:pt x="117" y="46"/>
                    <a:pt x="114" y="45"/>
                  </a:cubicBezTo>
                  <a:cubicBezTo>
                    <a:pt x="112" y="44"/>
                    <a:pt x="111" y="43"/>
                    <a:pt x="110" y="45"/>
                  </a:cubicBezTo>
                  <a:cubicBezTo>
                    <a:pt x="108" y="45"/>
                    <a:pt x="107" y="47"/>
                    <a:pt x="106" y="44"/>
                  </a:cubicBezTo>
                  <a:cubicBezTo>
                    <a:pt x="105" y="40"/>
                    <a:pt x="112" y="41"/>
                    <a:pt x="112" y="38"/>
                  </a:cubicBezTo>
                  <a:cubicBezTo>
                    <a:pt x="114" y="30"/>
                    <a:pt x="97" y="35"/>
                    <a:pt x="99" y="26"/>
                  </a:cubicBezTo>
                  <a:cubicBezTo>
                    <a:pt x="99" y="26"/>
                    <a:pt x="99" y="26"/>
                    <a:pt x="99" y="25"/>
                  </a:cubicBezTo>
                  <a:cubicBezTo>
                    <a:pt x="101" y="23"/>
                    <a:pt x="103" y="16"/>
                    <a:pt x="98" y="15"/>
                  </a:cubicBezTo>
                  <a:cubicBezTo>
                    <a:pt x="96" y="14"/>
                    <a:pt x="94" y="16"/>
                    <a:pt x="92" y="17"/>
                  </a:cubicBezTo>
                  <a:cubicBezTo>
                    <a:pt x="90" y="18"/>
                    <a:pt x="89" y="20"/>
                    <a:pt x="88" y="22"/>
                  </a:cubicBezTo>
                  <a:cubicBezTo>
                    <a:pt x="86" y="22"/>
                    <a:pt x="83" y="18"/>
                    <a:pt x="82" y="17"/>
                  </a:cubicBezTo>
                  <a:cubicBezTo>
                    <a:pt x="80" y="15"/>
                    <a:pt x="77" y="14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75" y="4"/>
                    <a:pt x="74" y="3"/>
                    <a:pt x="74" y="1"/>
                  </a:cubicBezTo>
                  <a:cubicBezTo>
                    <a:pt x="74" y="1"/>
                    <a:pt x="74" y="1"/>
                    <a:pt x="74" y="0"/>
                  </a:cubicBezTo>
                  <a:cubicBezTo>
                    <a:pt x="74" y="0"/>
                    <a:pt x="74" y="0"/>
                    <a:pt x="73" y="0"/>
                  </a:cubicBezTo>
                  <a:cubicBezTo>
                    <a:pt x="72" y="1"/>
                    <a:pt x="70" y="3"/>
                    <a:pt x="69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3" y="5"/>
                    <a:pt x="61" y="5"/>
                    <a:pt x="59" y="5"/>
                  </a:cubicBezTo>
                  <a:cubicBezTo>
                    <a:pt x="57" y="5"/>
                    <a:pt x="55" y="5"/>
                    <a:pt x="53" y="6"/>
                  </a:cubicBezTo>
                  <a:cubicBezTo>
                    <a:pt x="52" y="7"/>
                    <a:pt x="50" y="7"/>
                    <a:pt x="49" y="8"/>
                  </a:cubicBezTo>
                  <a:cubicBezTo>
                    <a:pt x="48" y="10"/>
                    <a:pt x="49" y="11"/>
                    <a:pt x="49" y="13"/>
                  </a:cubicBezTo>
                  <a:cubicBezTo>
                    <a:pt x="50" y="15"/>
                    <a:pt x="48" y="17"/>
                    <a:pt x="49" y="18"/>
                  </a:cubicBezTo>
                  <a:cubicBezTo>
                    <a:pt x="49" y="20"/>
                    <a:pt x="51" y="20"/>
                    <a:pt x="52" y="21"/>
                  </a:cubicBezTo>
                  <a:cubicBezTo>
                    <a:pt x="54" y="22"/>
                    <a:pt x="54" y="23"/>
                    <a:pt x="56" y="22"/>
                  </a:cubicBezTo>
                  <a:cubicBezTo>
                    <a:pt x="58" y="22"/>
                    <a:pt x="60" y="21"/>
                    <a:pt x="60" y="24"/>
                  </a:cubicBezTo>
                  <a:cubicBezTo>
                    <a:pt x="58" y="25"/>
                    <a:pt x="57" y="27"/>
                    <a:pt x="58" y="29"/>
                  </a:cubicBezTo>
                  <a:cubicBezTo>
                    <a:pt x="58" y="29"/>
                    <a:pt x="59" y="29"/>
                    <a:pt x="59" y="29"/>
                  </a:cubicBezTo>
                  <a:cubicBezTo>
                    <a:pt x="59" y="31"/>
                    <a:pt x="62" y="33"/>
                    <a:pt x="60" y="35"/>
                  </a:cubicBezTo>
                  <a:cubicBezTo>
                    <a:pt x="59" y="36"/>
                    <a:pt x="57" y="35"/>
                    <a:pt x="56" y="35"/>
                  </a:cubicBezTo>
                  <a:cubicBezTo>
                    <a:pt x="55" y="36"/>
                    <a:pt x="55" y="37"/>
                    <a:pt x="54" y="38"/>
                  </a:cubicBezTo>
                  <a:cubicBezTo>
                    <a:pt x="54" y="40"/>
                    <a:pt x="54" y="42"/>
                    <a:pt x="52" y="43"/>
                  </a:cubicBezTo>
                  <a:cubicBezTo>
                    <a:pt x="49" y="45"/>
                    <a:pt x="48" y="43"/>
                    <a:pt x="46" y="44"/>
                  </a:cubicBezTo>
                  <a:cubicBezTo>
                    <a:pt x="45" y="45"/>
                    <a:pt x="44" y="48"/>
                    <a:pt x="42" y="49"/>
                  </a:cubicBezTo>
                  <a:cubicBezTo>
                    <a:pt x="42" y="50"/>
                    <a:pt x="42" y="50"/>
                    <a:pt x="42" y="51"/>
                  </a:cubicBezTo>
                  <a:cubicBezTo>
                    <a:pt x="44" y="51"/>
                    <a:pt x="46" y="51"/>
                    <a:pt x="47" y="53"/>
                  </a:cubicBezTo>
                  <a:cubicBezTo>
                    <a:pt x="47" y="54"/>
                    <a:pt x="46" y="56"/>
                    <a:pt x="44" y="57"/>
                  </a:cubicBezTo>
                  <a:cubicBezTo>
                    <a:pt x="43" y="57"/>
                    <a:pt x="41" y="56"/>
                    <a:pt x="39" y="57"/>
                  </a:cubicBezTo>
                  <a:cubicBezTo>
                    <a:pt x="38" y="58"/>
                    <a:pt x="38" y="60"/>
                    <a:pt x="38" y="62"/>
                  </a:cubicBezTo>
                  <a:cubicBezTo>
                    <a:pt x="38" y="63"/>
                    <a:pt x="37" y="66"/>
                    <a:pt x="39" y="67"/>
                  </a:cubicBezTo>
                  <a:cubicBezTo>
                    <a:pt x="40" y="67"/>
                    <a:pt x="42" y="66"/>
                    <a:pt x="44" y="66"/>
                  </a:cubicBezTo>
                  <a:cubicBezTo>
                    <a:pt x="47" y="66"/>
                    <a:pt x="46" y="67"/>
                    <a:pt x="47" y="69"/>
                  </a:cubicBezTo>
                  <a:cubicBezTo>
                    <a:pt x="48" y="71"/>
                    <a:pt x="50" y="70"/>
                    <a:pt x="52" y="70"/>
                  </a:cubicBezTo>
                  <a:cubicBezTo>
                    <a:pt x="53" y="71"/>
                    <a:pt x="53" y="73"/>
                    <a:pt x="51" y="74"/>
                  </a:cubicBezTo>
                  <a:cubicBezTo>
                    <a:pt x="50" y="75"/>
                    <a:pt x="48" y="74"/>
                    <a:pt x="47" y="75"/>
                  </a:cubicBezTo>
                  <a:cubicBezTo>
                    <a:pt x="46" y="77"/>
                    <a:pt x="47" y="79"/>
                    <a:pt x="47" y="81"/>
                  </a:cubicBezTo>
                  <a:cubicBezTo>
                    <a:pt x="47" y="82"/>
                    <a:pt x="46" y="84"/>
                    <a:pt x="45" y="86"/>
                  </a:cubicBezTo>
                  <a:cubicBezTo>
                    <a:pt x="43" y="88"/>
                    <a:pt x="42" y="88"/>
                    <a:pt x="39" y="88"/>
                  </a:cubicBezTo>
                  <a:cubicBezTo>
                    <a:pt x="37" y="88"/>
                    <a:pt x="37" y="89"/>
                    <a:pt x="37" y="91"/>
                  </a:cubicBezTo>
                  <a:cubicBezTo>
                    <a:pt x="36" y="93"/>
                    <a:pt x="35" y="98"/>
                    <a:pt x="32" y="98"/>
                  </a:cubicBezTo>
                  <a:cubicBezTo>
                    <a:pt x="29" y="98"/>
                    <a:pt x="24" y="91"/>
                    <a:pt x="22" y="95"/>
                  </a:cubicBezTo>
                  <a:cubicBezTo>
                    <a:pt x="21" y="98"/>
                    <a:pt x="24" y="98"/>
                    <a:pt x="24" y="100"/>
                  </a:cubicBezTo>
                  <a:cubicBezTo>
                    <a:pt x="24" y="102"/>
                    <a:pt x="22" y="103"/>
                    <a:pt x="20" y="104"/>
                  </a:cubicBezTo>
                  <a:cubicBezTo>
                    <a:pt x="20" y="107"/>
                    <a:pt x="21" y="109"/>
                    <a:pt x="18" y="110"/>
                  </a:cubicBezTo>
                  <a:cubicBezTo>
                    <a:pt x="16" y="110"/>
                    <a:pt x="15" y="110"/>
                    <a:pt x="14" y="110"/>
                  </a:cubicBezTo>
                  <a:cubicBezTo>
                    <a:pt x="13" y="110"/>
                    <a:pt x="12" y="110"/>
                    <a:pt x="11" y="111"/>
                  </a:cubicBezTo>
                  <a:cubicBezTo>
                    <a:pt x="10" y="113"/>
                    <a:pt x="10" y="113"/>
                    <a:pt x="10" y="115"/>
                  </a:cubicBezTo>
                  <a:cubicBezTo>
                    <a:pt x="9" y="116"/>
                    <a:pt x="9" y="117"/>
                    <a:pt x="8" y="118"/>
                  </a:cubicBezTo>
                  <a:cubicBezTo>
                    <a:pt x="7" y="119"/>
                    <a:pt x="6" y="120"/>
                    <a:pt x="6" y="121"/>
                  </a:cubicBezTo>
                  <a:cubicBezTo>
                    <a:pt x="6" y="123"/>
                    <a:pt x="6" y="124"/>
                    <a:pt x="6" y="126"/>
                  </a:cubicBezTo>
                  <a:cubicBezTo>
                    <a:pt x="2" y="126"/>
                    <a:pt x="0" y="130"/>
                    <a:pt x="0" y="134"/>
                  </a:cubicBezTo>
                  <a:cubicBezTo>
                    <a:pt x="0" y="136"/>
                    <a:pt x="0" y="137"/>
                    <a:pt x="1" y="139"/>
                  </a:cubicBezTo>
                  <a:cubicBezTo>
                    <a:pt x="2" y="140"/>
                    <a:pt x="4" y="141"/>
                    <a:pt x="4" y="143"/>
                  </a:cubicBezTo>
                  <a:cubicBezTo>
                    <a:pt x="4" y="145"/>
                    <a:pt x="4" y="145"/>
                    <a:pt x="4" y="146"/>
                  </a:cubicBezTo>
                  <a:cubicBezTo>
                    <a:pt x="5" y="147"/>
                    <a:pt x="6" y="148"/>
                    <a:pt x="7" y="149"/>
                  </a:cubicBezTo>
                  <a:cubicBezTo>
                    <a:pt x="8" y="150"/>
                    <a:pt x="10" y="151"/>
                    <a:pt x="11" y="153"/>
                  </a:cubicBezTo>
                  <a:cubicBezTo>
                    <a:pt x="12" y="155"/>
                    <a:pt x="13" y="161"/>
                    <a:pt x="13" y="164"/>
                  </a:cubicBezTo>
                  <a:cubicBezTo>
                    <a:pt x="15" y="165"/>
                    <a:pt x="16" y="162"/>
                    <a:pt x="18" y="161"/>
                  </a:cubicBezTo>
                  <a:cubicBezTo>
                    <a:pt x="20" y="164"/>
                    <a:pt x="15" y="165"/>
                    <a:pt x="15" y="168"/>
                  </a:cubicBezTo>
                  <a:cubicBezTo>
                    <a:pt x="14" y="171"/>
                    <a:pt x="16" y="173"/>
                    <a:pt x="18" y="175"/>
                  </a:cubicBezTo>
                  <a:cubicBezTo>
                    <a:pt x="20" y="180"/>
                    <a:pt x="25" y="184"/>
                    <a:pt x="25" y="189"/>
                  </a:cubicBezTo>
                  <a:cubicBezTo>
                    <a:pt x="25" y="191"/>
                    <a:pt x="24" y="192"/>
                    <a:pt x="25" y="193"/>
                  </a:cubicBezTo>
                  <a:cubicBezTo>
                    <a:pt x="26" y="194"/>
                    <a:pt x="27" y="195"/>
                    <a:pt x="28" y="196"/>
                  </a:cubicBezTo>
                  <a:cubicBezTo>
                    <a:pt x="29" y="198"/>
                    <a:pt x="30" y="201"/>
                    <a:pt x="31" y="203"/>
                  </a:cubicBezTo>
                  <a:cubicBezTo>
                    <a:pt x="33" y="206"/>
                    <a:pt x="35" y="207"/>
                    <a:pt x="34" y="210"/>
                  </a:cubicBezTo>
                  <a:cubicBezTo>
                    <a:pt x="34" y="212"/>
                    <a:pt x="31" y="217"/>
                    <a:pt x="35" y="217"/>
                  </a:cubicBezTo>
                  <a:cubicBezTo>
                    <a:pt x="37" y="217"/>
                    <a:pt x="37" y="214"/>
                    <a:pt x="40" y="216"/>
                  </a:cubicBezTo>
                  <a:cubicBezTo>
                    <a:pt x="41" y="217"/>
                    <a:pt x="41" y="219"/>
                    <a:pt x="42" y="219"/>
                  </a:cubicBezTo>
                  <a:cubicBezTo>
                    <a:pt x="44" y="220"/>
                    <a:pt x="45" y="219"/>
                    <a:pt x="46" y="221"/>
                  </a:cubicBezTo>
                  <a:cubicBezTo>
                    <a:pt x="47" y="223"/>
                    <a:pt x="47" y="224"/>
                    <a:pt x="47" y="225"/>
                  </a:cubicBezTo>
                  <a:cubicBezTo>
                    <a:pt x="48" y="225"/>
                    <a:pt x="48" y="225"/>
                    <a:pt x="48" y="225"/>
                  </a:cubicBezTo>
                  <a:cubicBezTo>
                    <a:pt x="50" y="224"/>
                    <a:pt x="52" y="224"/>
                    <a:pt x="55" y="22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236229C4-5394-4A82-90B2-7D32E23A5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4" y="3430477"/>
              <a:ext cx="1068590" cy="1061357"/>
            </a:xfrm>
            <a:custGeom>
              <a:avLst/>
              <a:gdLst>
                <a:gd name="T0" fmla="*/ 180 w 295"/>
                <a:gd name="T1" fmla="*/ 260 h 293"/>
                <a:gd name="T2" fmla="*/ 202 w 295"/>
                <a:gd name="T3" fmla="*/ 250 h 293"/>
                <a:gd name="T4" fmla="*/ 216 w 295"/>
                <a:gd name="T5" fmla="*/ 256 h 293"/>
                <a:gd name="T6" fmla="*/ 232 w 295"/>
                <a:gd name="T7" fmla="*/ 236 h 293"/>
                <a:gd name="T8" fmla="*/ 243 w 295"/>
                <a:gd name="T9" fmla="*/ 234 h 293"/>
                <a:gd name="T10" fmla="*/ 226 w 295"/>
                <a:gd name="T11" fmla="*/ 222 h 293"/>
                <a:gd name="T12" fmla="*/ 258 w 295"/>
                <a:gd name="T13" fmla="*/ 202 h 293"/>
                <a:gd name="T14" fmla="*/ 274 w 295"/>
                <a:gd name="T15" fmla="*/ 177 h 293"/>
                <a:gd name="T16" fmla="*/ 287 w 295"/>
                <a:gd name="T17" fmla="*/ 163 h 293"/>
                <a:gd name="T18" fmla="*/ 287 w 295"/>
                <a:gd name="T19" fmla="*/ 145 h 293"/>
                <a:gd name="T20" fmla="*/ 274 w 295"/>
                <a:gd name="T21" fmla="*/ 129 h 293"/>
                <a:gd name="T22" fmla="*/ 255 w 295"/>
                <a:gd name="T23" fmla="*/ 120 h 293"/>
                <a:gd name="T24" fmla="*/ 243 w 295"/>
                <a:gd name="T25" fmla="*/ 107 h 293"/>
                <a:gd name="T26" fmla="*/ 234 w 295"/>
                <a:gd name="T27" fmla="*/ 83 h 293"/>
                <a:gd name="T28" fmla="*/ 223 w 295"/>
                <a:gd name="T29" fmla="*/ 66 h 293"/>
                <a:gd name="T30" fmla="*/ 203 w 295"/>
                <a:gd name="T31" fmla="*/ 62 h 293"/>
                <a:gd name="T32" fmla="*/ 181 w 295"/>
                <a:gd name="T33" fmla="*/ 58 h 293"/>
                <a:gd name="T34" fmla="*/ 163 w 295"/>
                <a:gd name="T35" fmla="*/ 59 h 293"/>
                <a:gd name="T36" fmla="*/ 149 w 295"/>
                <a:gd name="T37" fmla="*/ 49 h 293"/>
                <a:gd name="T38" fmla="*/ 133 w 295"/>
                <a:gd name="T39" fmla="*/ 49 h 293"/>
                <a:gd name="T40" fmla="*/ 117 w 295"/>
                <a:gd name="T41" fmla="*/ 49 h 293"/>
                <a:gd name="T42" fmla="*/ 117 w 295"/>
                <a:gd name="T43" fmla="*/ 42 h 293"/>
                <a:gd name="T44" fmla="*/ 115 w 295"/>
                <a:gd name="T45" fmla="*/ 24 h 293"/>
                <a:gd name="T46" fmla="*/ 113 w 295"/>
                <a:gd name="T47" fmla="*/ 2 h 293"/>
                <a:gd name="T48" fmla="*/ 82 w 295"/>
                <a:gd name="T49" fmla="*/ 20 h 293"/>
                <a:gd name="T50" fmla="*/ 54 w 295"/>
                <a:gd name="T51" fmla="*/ 31 h 293"/>
                <a:gd name="T52" fmla="*/ 35 w 295"/>
                <a:gd name="T53" fmla="*/ 20 h 293"/>
                <a:gd name="T54" fmla="*/ 28 w 295"/>
                <a:gd name="T55" fmla="*/ 22 h 293"/>
                <a:gd name="T56" fmla="*/ 25 w 295"/>
                <a:gd name="T57" fmla="*/ 41 h 293"/>
                <a:gd name="T58" fmla="*/ 21 w 295"/>
                <a:gd name="T59" fmla="*/ 57 h 293"/>
                <a:gd name="T60" fmla="*/ 26 w 295"/>
                <a:gd name="T61" fmla="*/ 70 h 293"/>
                <a:gd name="T62" fmla="*/ 30 w 295"/>
                <a:gd name="T63" fmla="*/ 82 h 293"/>
                <a:gd name="T64" fmla="*/ 37 w 295"/>
                <a:gd name="T65" fmla="*/ 97 h 293"/>
                <a:gd name="T66" fmla="*/ 39 w 295"/>
                <a:gd name="T67" fmla="*/ 102 h 293"/>
                <a:gd name="T68" fmla="*/ 30 w 295"/>
                <a:gd name="T69" fmla="*/ 125 h 293"/>
                <a:gd name="T70" fmla="*/ 15 w 295"/>
                <a:gd name="T71" fmla="*/ 131 h 293"/>
                <a:gd name="T72" fmla="*/ 20 w 295"/>
                <a:gd name="T73" fmla="*/ 151 h 293"/>
                <a:gd name="T74" fmla="*/ 14 w 295"/>
                <a:gd name="T75" fmla="*/ 168 h 293"/>
                <a:gd name="T76" fmla="*/ 16 w 295"/>
                <a:gd name="T77" fmla="*/ 187 h 293"/>
                <a:gd name="T78" fmla="*/ 16 w 295"/>
                <a:gd name="T79" fmla="*/ 197 h 293"/>
                <a:gd name="T80" fmla="*/ 15 w 295"/>
                <a:gd name="T81" fmla="*/ 207 h 293"/>
                <a:gd name="T82" fmla="*/ 9 w 295"/>
                <a:gd name="T83" fmla="*/ 216 h 293"/>
                <a:gd name="T84" fmla="*/ 7 w 295"/>
                <a:gd name="T85" fmla="*/ 239 h 293"/>
                <a:gd name="T86" fmla="*/ 12 w 295"/>
                <a:gd name="T87" fmla="*/ 256 h 293"/>
                <a:gd name="T88" fmla="*/ 22 w 295"/>
                <a:gd name="T89" fmla="*/ 270 h 293"/>
                <a:gd name="T90" fmla="*/ 36 w 295"/>
                <a:gd name="T91" fmla="*/ 289 h 293"/>
                <a:gd name="T92" fmla="*/ 50 w 295"/>
                <a:gd name="T93" fmla="*/ 291 h 293"/>
                <a:gd name="T94" fmla="*/ 65 w 295"/>
                <a:gd name="T95" fmla="*/ 288 h 293"/>
                <a:gd name="T96" fmla="*/ 72 w 295"/>
                <a:gd name="T97" fmla="*/ 280 h 293"/>
                <a:gd name="T98" fmla="*/ 86 w 295"/>
                <a:gd name="T99" fmla="*/ 282 h 293"/>
                <a:gd name="T100" fmla="*/ 89 w 295"/>
                <a:gd name="T101" fmla="*/ 268 h 293"/>
                <a:gd name="T102" fmla="*/ 101 w 295"/>
                <a:gd name="T103" fmla="*/ 262 h 293"/>
                <a:gd name="T104" fmla="*/ 113 w 295"/>
                <a:gd name="T105" fmla="*/ 270 h 293"/>
                <a:gd name="T106" fmla="*/ 135 w 295"/>
                <a:gd name="T107" fmla="*/ 263 h 293"/>
                <a:gd name="T108" fmla="*/ 140 w 295"/>
                <a:gd name="T109" fmla="*/ 270 h 293"/>
                <a:gd name="T110" fmla="*/ 153 w 295"/>
                <a:gd name="T111" fmla="*/ 279 h 293"/>
                <a:gd name="T112" fmla="*/ 160 w 295"/>
                <a:gd name="T113" fmla="*/ 291 h 293"/>
                <a:gd name="T114" fmla="*/ 174 w 295"/>
                <a:gd name="T115" fmla="*/ 290 h 293"/>
                <a:gd name="T116" fmla="*/ 190 w 295"/>
                <a:gd name="T117" fmla="*/ 2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5" h="293">
                  <a:moveTo>
                    <a:pt x="188" y="280"/>
                  </a:moveTo>
                  <a:cubicBezTo>
                    <a:pt x="188" y="277"/>
                    <a:pt x="189" y="274"/>
                    <a:pt x="188" y="272"/>
                  </a:cubicBezTo>
                  <a:cubicBezTo>
                    <a:pt x="184" y="272"/>
                    <a:pt x="181" y="272"/>
                    <a:pt x="180" y="268"/>
                  </a:cubicBezTo>
                  <a:cubicBezTo>
                    <a:pt x="180" y="267"/>
                    <a:pt x="180" y="261"/>
                    <a:pt x="180" y="260"/>
                  </a:cubicBezTo>
                  <a:cubicBezTo>
                    <a:pt x="182" y="257"/>
                    <a:pt x="186" y="260"/>
                    <a:pt x="188" y="257"/>
                  </a:cubicBezTo>
                  <a:cubicBezTo>
                    <a:pt x="189" y="254"/>
                    <a:pt x="188" y="249"/>
                    <a:pt x="190" y="247"/>
                  </a:cubicBezTo>
                  <a:cubicBezTo>
                    <a:pt x="191" y="244"/>
                    <a:pt x="195" y="245"/>
                    <a:pt x="197" y="247"/>
                  </a:cubicBezTo>
                  <a:cubicBezTo>
                    <a:pt x="198" y="248"/>
                    <a:pt x="200" y="251"/>
                    <a:pt x="202" y="250"/>
                  </a:cubicBezTo>
                  <a:cubicBezTo>
                    <a:pt x="204" y="250"/>
                    <a:pt x="203" y="247"/>
                    <a:pt x="203" y="246"/>
                  </a:cubicBezTo>
                  <a:cubicBezTo>
                    <a:pt x="205" y="243"/>
                    <a:pt x="208" y="243"/>
                    <a:pt x="209" y="246"/>
                  </a:cubicBezTo>
                  <a:cubicBezTo>
                    <a:pt x="211" y="249"/>
                    <a:pt x="210" y="254"/>
                    <a:pt x="211" y="257"/>
                  </a:cubicBezTo>
                  <a:cubicBezTo>
                    <a:pt x="213" y="257"/>
                    <a:pt x="215" y="257"/>
                    <a:pt x="216" y="256"/>
                  </a:cubicBezTo>
                  <a:cubicBezTo>
                    <a:pt x="217" y="255"/>
                    <a:pt x="217" y="254"/>
                    <a:pt x="217" y="253"/>
                  </a:cubicBezTo>
                  <a:cubicBezTo>
                    <a:pt x="219" y="250"/>
                    <a:pt x="222" y="252"/>
                    <a:pt x="225" y="251"/>
                  </a:cubicBezTo>
                  <a:cubicBezTo>
                    <a:pt x="227" y="250"/>
                    <a:pt x="230" y="248"/>
                    <a:pt x="231" y="246"/>
                  </a:cubicBezTo>
                  <a:cubicBezTo>
                    <a:pt x="233" y="243"/>
                    <a:pt x="232" y="239"/>
                    <a:pt x="232" y="236"/>
                  </a:cubicBezTo>
                  <a:cubicBezTo>
                    <a:pt x="235" y="235"/>
                    <a:pt x="236" y="240"/>
                    <a:pt x="237" y="242"/>
                  </a:cubicBezTo>
                  <a:cubicBezTo>
                    <a:pt x="238" y="241"/>
                    <a:pt x="239" y="240"/>
                    <a:pt x="240" y="239"/>
                  </a:cubicBezTo>
                  <a:cubicBezTo>
                    <a:pt x="242" y="238"/>
                    <a:pt x="244" y="240"/>
                    <a:pt x="245" y="238"/>
                  </a:cubicBezTo>
                  <a:cubicBezTo>
                    <a:pt x="244" y="237"/>
                    <a:pt x="245" y="235"/>
                    <a:pt x="243" y="234"/>
                  </a:cubicBezTo>
                  <a:cubicBezTo>
                    <a:pt x="241" y="231"/>
                    <a:pt x="240" y="232"/>
                    <a:pt x="238" y="232"/>
                  </a:cubicBezTo>
                  <a:cubicBezTo>
                    <a:pt x="238" y="229"/>
                    <a:pt x="236" y="226"/>
                    <a:pt x="233" y="228"/>
                  </a:cubicBezTo>
                  <a:cubicBezTo>
                    <a:pt x="229" y="230"/>
                    <a:pt x="232" y="231"/>
                    <a:pt x="231" y="234"/>
                  </a:cubicBezTo>
                  <a:cubicBezTo>
                    <a:pt x="224" y="236"/>
                    <a:pt x="225" y="225"/>
                    <a:pt x="226" y="222"/>
                  </a:cubicBezTo>
                  <a:cubicBezTo>
                    <a:pt x="228" y="215"/>
                    <a:pt x="232" y="218"/>
                    <a:pt x="237" y="215"/>
                  </a:cubicBezTo>
                  <a:cubicBezTo>
                    <a:pt x="236" y="211"/>
                    <a:pt x="240" y="209"/>
                    <a:pt x="244" y="208"/>
                  </a:cubicBezTo>
                  <a:cubicBezTo>
                    <a:pt x="248" y="206"/>
                    <a:pt x="248" y="204"/>
                    <a:pt x="248" y="200"/>
                  </a:cubicBezTo>
                  <a:cubicBezTo>
                    <a:pt x="252" y="200"/>
                    <a:pt x="254" y="203"/>
                    <a:pt x="258" y="202"/>
                  </a:cubicBezTo>
                  <a:cubicBezTo>
                    <a:pt x="259" y="200"/>
                    <a:pt x="259" y="198"/>
                    <a:pt x="259" y="196"/>
                  </a:cubicBezTo>
                  <a:cubicBezTo>
                    <a:pt x="265" y="196"/>
                    <a:pt x="257" y="187"/>
                    <a:pt x="261" y="184"/>
                  </a:cubicBezTo>
                  <a:cubicBezTo>
                    <a:pt x="263" y="182"/>
                    <a:pt x="265" y="183"/>
                    <a:pt x="268" y="181"/>
                  </a:cubicBezTo>
                  <a:cubicBezTo>
                    <a:pt x="269" y="179"/>
                    <a:pt x="271" y="176"/>
                    <a:pt x="274" y="177"/>
                  </a:cubicBezTo>
                  <a:cubicBezTo>
                    <a:pt x="276" y="177"/>
                    <a:pt x="276" y="180"/>
                    <a:pt x="279" y="178"/>
                  </a:cubicBezTo>
                  <a:cubicBezTo>
                    <a:pt x="280" y="176"/>
                    <a:pt x="281" y="173"/>
                    <a:pt x="280" y="171"/>
                  </a:cubicBezTo>
                  <a:cubicBezTo>
                    <a:pt x="280" y="168"/>
                    <a:pt x="279" y="167"/>
                    <a:pt x="281" y="164"/>
                  </a:cubicBezTo>
                  <a:cubicBezTo>
                    <a:pt x="282" y="163"/>
                    <a:pt x="285" y="162"/>
                    <a:pt x="287" y="163"/>
                  </a:cubicBezTo>
                  <a:cubicBezTo>
                    <a:pt x="287" y="165"/>
                    <a:pt x="290" y="166"/>
                    <a:pt x="290" y="168"/>
                  </a:cubicBezTo>
                  <a:cubicBezTo>
                    <a:pt x="295" y="169"/>
                    <a:pt x="294" y="159"/>
                    <a:pt x="293" y="156"/>
                  </a:cubicBezTo>
                  <a:cubicBezTo>
                    <a:pt x="292" y="155"/>
                    <a:pt x="290" y="153"/>
                    <a:pt x="289" y="151"/>
                  </a:cubicBezTo>
                  <a:cubicBezTo>
                    <a:pt x="287" y="149"/>
                    <a:pt x="288" y="148"/>
                    <a:pt x="287" y="145"/>
                  </a:cubicBezTo>
                  <a:cubicBezTo>
                    <a:pt x="286" y="139"/>
                    <a:pt x="281" y="143"/>
                    <a:pt x="279" y="139"/>
                  </a:cubicBezTo>
                  <a:cubicBezTo>
                    <a:pt x="278" y="137"/>
                    <a:pt x="278" y="134"/>
                    <a:pt x="278" y="132"/>
                  </a:cubicBezTo>
                  <a:cubicBezTo>
                    <a:pt x="277" y="130"/>
                    <a:pt x="277" y="128"/>
                    <a:pt x="277" y="126"/>
                  </a:cubicBezTo>
                  <a:cubicBezTo>
                    <a:pt x="275" y="125"/>
                    <a:pt x="274" y="127"/>
                    <a:pt x="274" y="129"/>
                  </a:cubicBezTo>
                  <a:cubicBezTo>
                    <a:pt x="273" y="129"/>
                    <a:pt x="273" y="129"/>
                    <a:pt x="273" y="129"/>
                  </a:cubicBezTo>
                  <a:cubicBezTo>
                    <a:pt x="272" y="133"/>
                    <a:pt x="268" y="132"/>
                    <a:pt x="266" y="130"/>
                  </a:cubicBezTo>
                  <a:cubicBezTo>
                    <a:pt x="264" y="129"/>
                    <a:pt x="263" y="125"/>
                    <a:pt x="262" y="123"/>
                  </a:cubicBezTo>
                  <a:cubicBezTo>
                    <a:pt x="259" y="120"/>
                    <a:pt x="259" y="120"/>
                    <a:pt x="255" y="120"/>
                  </a:cubicBezTo>
                  <a:cubicBezTo>
                    <a:pt x="253" y="120"/>
                    <a:pt x="250" y="119"/>
                    <a:pt x="247" y="119"/>
                  </a:cubicBezTo>
                  <a:cubicBezTo>
                    <a:pt x="247" y="118"/>
                    <a:pt x="247" y="118"/>
                    <a:pt x="247" y="117"/>
                  </a:cubicBezTo>
                  <a:cubicBezTo>
                    <a:pt x="247" y="117"/>
                    <a:pt x="248" y="117"/>
                    <a:pt x="248" y="117"/>
                  </a:cubicBezTo>
                  <a:cubicBezTo>
                    <a:pt x="249" y="113"/>
                    <a:pt x="243" y="110"/>
                    <a:pt x="243" y="107"/>
                  </a:cubicBezTo>
                  <a:cubicBezTo>
                    <a:pt x="239" y="107"/>
                    <a:pt x="238" y="105"/>
                    <a:pt x="239" y="102"/>
                  </a:cubicBezTo>
                  <a:cubicBezTo>
                    <a:pt x="239" y="99"/>
                    <a:pt x="240" y="97"/>
                    <a:pt x="240" y="94"/>
                  </a:cubicBezTo>
                  <a:cubicBezTo>
                    <a:pt x="237" y="93"/>
                    <a:pt x="232" y="94"/>
                    <a:pt x="231" y="91"/>
                  </a:cubicBezTo>
                  <a:cubicBezTo>
                    <a:pt x="230" y="88"/>
                    <a:pt x="235" y="86"/>
                    <a:pt x="234" y="83"/>
                  </a:cubicBezTo>
                  <a:cubicBezTo>
                    <a:pt x="232" y="78"/>
                    <a:pt x="219" y="83"/>
                    <a:pt x="222" y="75"/>
                  </a:cubicBezTo>
                  <a:cubicBezTo>
                    <a:pt x="225" y="75"/>
                    <a:pt x="226" y="73"/>
                    <a:pt x="228" y="71"/>
                  </a:cubicBezTo>
                  <a:cubicBezTo>
                    <a:pt x="227" y="71"/>
                    <a:pt x="225" y="71"/>
                    <a:pt x="224" y="70"/>
                  </a:cubicBezTo>
                  <a:cubicBezTo>
                    <a:pt x="223" y="69"/>
                    <a:pt x="224" y="67"/>
                    <a:pt x="223" y="66"/>
                  </a:cubicBezTo>
                  <a:cubicBezTo>
                    <a:pt x="221" y="63"/>
                    <a:pt x="217" y="66"/>
                    <a:pt x="215" y="64"/>
                  </a:cubicBezTo>
                  <a:cubicBezTo>
                    <a:pt x="216" y="61"/>
                    <a:pt x="217" y="59"/>
                    <a:pt x="214" y="58"/>
                  </a:cubicBezTo>
                  <a:cubicBezTo>
                    <a:pt x="213" y="57"/>
                    <a:pt x="209" y="58"/>
                    <a:pt x="208" y="58"/>
                  </a:cubicBezTo>
                  <a:cubicBezTo>
                    <a:pt x="206" y="59"/>
                    <a:pt x="204" y="62"/>
                    <a:pt x="203" y="62"/>
                  </a:cubicBezTo>
                  <a:cubicBezTo>
                    <a:pt x="200" y="63"/>
                    <a:pt x="197" y="62"/>
                    <a:pt x="195" y="62"/>
                  </a:cubicBezTo>
                  <a:cubicBezTo>
                    <a:pt x="196" y="68"/>
                    <a:pt x="193" y="70"/>
                    <a:pt x="189" y="66"/>
                  </a:cubicBezTo>
                  <a:cubicBezTo>
                    <a:pt x="187" y="64"/>
                    <a:pt x="186" y="65"/>
                    <a:pt x="183" y="64"/>
                  </a:cubicBezTo>
                  <a:cubicBezTo>
                    <a:pt x="180" y="63"/>
                    <a:pt x="181" y="61"/>
                    <a:pt x="181" y="58"/>
                  </a:cubicBezTo>
                  <a:cubicBezTo>
                    <a:pt x="181" y="54"/>
                    <a:pt x="180" y="48"/>
                    <a:pt x="174" y="48"/>
                  </a:cubicBezTo>
                  <a:cubicBezTo>
                    <a:pt x="171" y="49"/>
                    <a:pt x="170" y="53"/>
                    <a:pt x="165" y="53"/>
                  </a:cubicBezTo>
                  <a:cubicBezTo>
                    <a:pt x="165" y="54"/>
                    <a:pt x="164" y="55"/>
                    <a:pt x="164" y="56"/>
                  </a:cubicBezTo>
                  <a:cubicBezTo>
                    <a:pt x="163" y="57"/>
                    <a:pt x="164" y="58"/>
                    <a:pt x="163" y="59"/>
                  </a:cubicBezTo>
                  <a:cubicBezTo>
                    <a:pt x="162" y="62"/>
                    <a:pt x="160" y="63"/>
                    <a:pt x="158" y="60"/>
                  </a:cubicBezTo>
                  <a:cubicBezTo>
                    <a:pt x="157" y="59"/>
                    <a:pt x="158" y="56"/>
                    <a:pt x="156" y="54"/>
                  </a:cubicBezTo>
                  <a:cubicBezTo>
                    <a:pt x="155" y="53"/>
                    <a:pt x="153" y="53"/>
                    <a:pt x="151" y="51"/>
                  </a:cubicBezTo>
                  <a:cubicBezTo>
                    <a:pt x="150" y="51"/>
                    <a:pt x="150" y="50"/>
                    <a:pt x="149" y="49"/>
                  </a:cubicBezTo>
                  <a:cubicBezTo>
                    <a:pt x="148" y="49"/>
                    <a:pt x="146" y="49"/>
                    <a:pt x="145" y="49"/>
                  </a:cubicBezTo>
                  <a:cubicBezTo>
                    <a:pt x="143" y="48"/>
                    <a:pt x="140" y="49"/>
                    <a:pt x="138" y="48"/>
                  </a:cubicBezTo>
                  <a:cubicBezTo>
                    <a:pt x="137" y="48"/>
                    <a:pt x="136" y="47"/>
                    <a:pt x="135" y="47"/>
                  </a:cubicBezTo>
                  <a:cubicBezTo>
                    <a:pt x="134" y="48"/>
                    <a:pt x="134" y="49"/>
                    <a:pt x="133" y="49"/>
                  </a:cubicBezTo>
                  <a:cubicBezTo>
                    <a:pt x="130" y="50"/>
                    <a:pt x="129" y="50"/>
                    <a:pt x="126" y="50"/>
                  </a:cubicBezTo>
                  <a:cubicBezTo>
                    <a:pt x="127" y="48"/>
                    <a:pt x="126" y="47"/>
                    <a:pt x="125" y="45"/>
                  </a:cubicBezTo>
                  <a:cubicBezTo>
                    <a:pt x="124" y="45"/>
                    <a:pt x="123" y="46"/>
                    <a:pt x="123" y="47"/>
                  </a:cubicBezTo>
                  <a:cubicBezTo>
                    <a:pt x="120" y="48"/>
                    <a:pt x="118" y="45"/>
                    <a:pt x="117" y="49"/>
                  </a:cubicBezTo>
                  <a:cubicBezTo>
                    <a:pt x="116" y="51"/>
                    <a:pt x="118" y="57"/>
                    <a:pt x="113" y="55"/>
                  </a:cubicBezTo>
                  <a:cubicBezTo>
                    <a:pt x="112" y="54"/>
                    <a:pt x="110" y="49"/>
                    <a:pt x="111" y="48"/>
                  </a:cubicBezTo>
                  <a:cubicBezTo>
                    <a:pt x="111" y="45"/>
                    <a:pt x="114" y="44"/>
                    <a:pt x="117" y="44"/>
                  </a:cubicBezTo>
                  <a:cubicBezTo>
                    <a:pt x="117" y="44"/>
                    <a:pt x="117" y="43"/>
                    <a:pt x="117" y="42"/>
                  </a:cubicBezTo>
                  <a:cubicBezTo>
                    <a:pt x="119" y="42"/>
                    <a:pt x="122" y="38"/>
                    <a:pt x="122" y="36"/>
                  </a:cubicBezTo>
                  <a:cubicBezTo>
                    <a:pt x="121" y="34"/>
                    <a:pt x="118" y="33"/>
                    <a:pt x="118" y="31"/>
                  </a:cubicBezTo>
                  <a:cubicBezTo>
                    <a:pt x="117" y="30"/>
                    <a:pt x="118" y="28"/>
                    <a:pt x="118" y="27"/>
                  </a:cubicBezTo>
                  <a:cubicBezTo>
                    <a:pt x="117" y="25"/>
                    <a:pt x="116" y="25"/>
                    <a:pt x="115" y="24"/>
                  </a:cubicBezTo>
                  <a:cubicBezTo>
                    <a:pt x="115" y="22"/>
                    <a:pt x="115" y="18"/>
                    <a:pt x="115" y="16"/>
                  </a:cubicBezTo>
                  <a:cubicBezTo>
                    <a:pt x="114" y="10"/>
                    <a:pt x="123" y="9"/>
                    <a:pt x="119" y="2"/>
                  </a:cubicBezTo>
                  <a:cubicBezTo>
                    <a:pt x="119" y="1"/>
                    <a:pt x="118" y="1"/>
                    <a:pt x="117" y="0"/>
                  </a:cubicBezTo>
                  <a:cubicBezTo>
                    <a:pt x="116" y="1"/>
                    <a:pt x="114" y="2"/>
                    <a:pt x="113" y="2"/>
                  </a:cubicBezTo>
                  <a:cubicBezTo>
                    <a:pt x="108" y="4"/>
                    <a:pt x="103" y="0"/>
                    <a:pt x="98" y="2"/>
                  </a:cubicBezTo>
                  <a:cubicBezTo>
                    <a:pt x="92" y="3"/>
                    <a:pt x="94" y="9"/>
                    <a:pt x="92" y="13"/>
                  </a:cubicBezTo>
                  <a:cubicBezTo>
                    <a:pt x="90" y="16"/>
                    <a:pt x="89" y="14"/>
                    <a:pt x="86" y="16"/>
                  </a:cubicBezTo>
                  <a:cubicBezTo>
                    <a:pt x="85" y="17"/>
                    <a:pt x="84" y="19"/>
                    <a:pt x="82" y="20"/>
                  </a:cubicBezTo>
                  <a:cubicBezTo>
                    <a:pt x="80" y="21"/>
                    <a:pt x="77" y="23"/>
                    <a:pt x="75" y="24"/>
                  </a:cubicBezTo>
                  <a:cubicBezTo>
                    <a:pt x="73" y="25"/>
                    <a:pt x="71" y="23"/>
                    <a:pt x="69" y="23"/>
                  </a:cubicBezTo>
                  <a:cubicBezTo>
                    <a:pt x="64" y="25"/>
                    <a:pt x="66" y="32"/>
                    <a:pt x="61" y="33"/>
                  </a:cubicBezTo>
                  <a:cubicBezTo>
                    <a:pt x="59" y="33"/>
                    <a:pt x="56" y="31"/>
                    <a:pt x="54" y="31"/>
                  </a:cubicBezTo>
                  <a:cubicBezTo>
                    <a:pt x="52" y="32"/>
                    <a:pt x="53" y="35"/>
                    <a:pt x="49" y="34"/>
                  </a:cubicBezTo>
                  <a:cubicBezTo>
                    <a:pt x="50" y="30"/>
                    <a:pt x="44" y="32"/>
                    <a:pt x="42" y="29"/>
                  </a:cubicBezTo>
                  <a:cubicBezTo>
                    <a:pt x="41" y="25"/>
                    <a:pt x="44" y="22"/>
                    <a:pt x="42" y="18"/>
                  </a:cubicBezTo>
                  <a:cubicBezTo>
                    <a:pt x="40" y="17"/>
                    <a:pt x="37" y="19"/>
                    <a:pt x="35" y="20"/>
                  </a:cubicBezTo>
                  <a:cubicBezTo>
                    <a:pt x="32" y="20"/>
                    <a:pt x="30" y="20"/>
                    <a:pt x="28" y="21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6"/>
                    <a:pt x="27" y="29"/>
                    <a:pt x="26" y="30"/>
                  </a:cubicBezTo>
                  <a:cubicBezTo>
                    <a:pt x="26" y="33"/>
                    <a:pt x="27" y="36"/>
                    <a:pt x="29" y="36"/>
                  </a:cubicBezTo>
                  <a:cubicBezTo>
                    <a:pt x="30" y="40"/>
                    <a:pt x="29" y="43"/>
                    <a:pt x="25" y="41"/>
                  </a:cubicBezTo>
                  <a:cubicBezTo>
                    <a:pt x="22" y="40"/>
                    <a:pt x="18" y="41"/>
                    <a:pt x="18" y="45"/>
                  </a:cubicBezTo>
                  <a:cubicBezTo>
                    <a:pt x="18" y="47"/>
                    <a:pt x="20" y="47"/>
                    <a:pt x="20" y="48"/>
                  </a:cubicBezTo>
                  <a:cubicBezTo>
                    <a:pt x="21" y="50"/>
                    <a:pt x="20" y="51"/>
                    <a:pt x="20" y="53"/>
                  </a:cubicBezTo>
                  <a:cubicBezTo>
                    <a:pt x="20" y="55"/>
                    <a:pt x="21" y="56"/>
                    <a:pt x="21" y="57"/>
                  </a:cubicBezTo>
                  <a:cubicBezTo>
                    <a:pt x="22" y="59"/>
                    <a:pt x="22" y="59"/>
                    <a:pt x="24" y="59"/>
                  </a:cubicBezTo>
                  <a:cubicBezTo>
                    <a:pt x="25" y="59"/>
                    <a:pt x="26" y="59"/>
                    <a:pt x="27" y="61"/>
                  </a:cubicBezTo>
                  <a:cubicBezTo>
                    <a:pt x="27" y="62"/>
                    <a:pt x="27" y="64"/>
                    <a:pt x="27" y="66"/>
                  </a:cubicBezTo>
                  <a:cubicBezTo>
                    <a:pt x="27" y="67"/>
                    <a:pt x="26" y="69"/>
                    <a:pt x="26" y="70"/>
                  </a:cubicBezTo>
                  <a:cubicBezTo>
                    <a:pt x="25" y="71"/>
                    <a:pt x="25" y="73"/>
                    <a:pt x="25" y="74"/>
                  </a:cubicBezTo>
                  <a:cubicBezTo>
                    <a:pt x="24" y="76"/>
                    <a:pt x="19" y="80"/>
                    <a:pt x="23" y="80"/>
                  </a:cubicBezTo>
                  <a:cubicBezTo>
                    <a:pt x="24" y="80"/>
                    <a:pt x="25" y="79"/>
                    <a:pt x="27" y="79"/>
                  </a:cubicBezTo>
                  <a:cubicBezTo>
                    <a:pt x="27" y="79"/>
                    <a:pt x="29" y="81"/>
                    <a:pt x="30" y="82"/>
                  </a:cubicBezTo>
                  <a:cubicBezTo>
                    <a:pt x="32" y="85"/>
                    <a:pt x="29" y="88"/>
                    <a:pt x="30" y="91"/>
                  </a:cubicBezTo>
                  <a:cubicBezTo>
                    <a:pt x="31" y="93"/>
                    <a:pt x="32" y="92"/>
                    <a:pt x="33" y="93"/>
                  </a:cubicBezTo>
                  <a:cubicBezTo>
                    <a:pt x="35" y="93"/>
                    <a:pt x="35" y="95"/>
                    <a:pt x="35" y="96"/>
                  </a:cubicBezTo>
                  <a:cubicBezTo>
                    <a:pt x="36" y="96"/>
                    <a:pt x="37" y="97"/>
                    <a:pt x="37" y="97"/>
                  </a:cubicBezTo>
                  <a:cubicBezTo>
                    <a:pt x="38" y="97"/>
                    <a:pt x="38" y="96"/>
                    <a:pt x="39" y="97"/>
                  </a:cubicBezTo>
                  <a:cubicBezTo>
                    <a:pt x="40" y="99"/>
                    <a:pt x="38" y="99"/>
                    <a:pt x="38" y="101"/>
                  </a:cubicBezTo>
                  <a:cubicBezTo>
                    <a:pt x="38" y="101"/>
                    <a:pt x="39" y="101"/>
                    <a:pt x="39" y="101"/>
                  </a:cubicBezTo>
                  <a:cubicBezTo>
                    <a:pt x="39" y="101"/>
                    <a:pt x="39" y="102"/>
                    <a:pt x="39" y="102"/>
                  </a:cubicBezTo>
                  <a:cubicBezTo>
                    <a:pt x="39" y="102"/>
                    <a:pt x="39" y="102"/>
                    <a:pt x="40" y="102"/>
                  </a:cubicBezTo>
                  <a:cubicBezTo>
                    <a:pt x="42" y="106"/>
                    <a:pt x="44" y="111"/>
                    <a:pt x="38" y="114"/>
                  </a:cubicBezTo>
                  <a:cubicBezTo>
                    <a:pt x="35" y="115"/>
                    <a:pt x="35" y="116"/>
                    <a:pt x="35" y="120"/>
                  </a:cubicBezTo>
                  <a:cubicBezTo>
                    <a:pt x="35" y="122"/>
                    <a:pt x="33" y="125"/>
                    <a:pt x="30" y="125"/>
                  </a:cubicBezTo>
                  <a:cubicBezTo>
                    <a:pt x="26" y="126"/>
                    <a:pt x="28" y="123"/>
                    <a:pt x="27" y="120"/>
                  </a:cubicBezTo>
                  <a:cubicBezTo>
                    <a:pt x="25" y="117"/>
                    <a:pt x="23" y="120"/>
                    <a:pt x="21" y="121"/>
                  </a:cubicBezTo>
                  <a:cubicBezTo>
                    <a:pt x="18" y="122"/>
                    <a:pt x="16" y="119"/>
                    <a:pt x="15" y="123"/>
                  </a:cubicBezTo>
                  <a:cubicBezTo>
                    <a:pt x="15" y="125"/>
                    <a:pt x="15" y="129"/>
                    <a:pt x="15" y="131"/>
                  </a:cubicBezTo>
                  <a:cubicBezTo>
                    <a:pt x="16" y="134"/>
                    <a:pt x="18" y="136"/>
                    <a:pt x="19" y="137"/>
                  </a:cubicBezTo>
                  <a:cubicBezTo>
                    <a:pt x="21" y="139"/>
                    <a:pt x="24" y="140"/>
                    <a:pt x="26" y="141"/>
                  </a:cubicBezTo>
                  <a:cubicBezTo>
                    <a:pt x="29" y="143"/>
                    <a:pt x="27" y="146"/>
                    <a:pt x="25" y="147"/>
                  </a:cubicBezTo>
                  <a:cubicBezTo>
                    <a:pt x="23" y="148"/>
                    <a:pt x="22" y="150"/>
                    <a:pt x="20" y="151"/>
                  </a:cubicBezTo>
                  <a:cubicBezTo>
                    <a:pt x="17" y="153"/>
                    <a:pt x="20" y="154"/>
                    <a:pt x="21" y="157"/>
                  </a:cubicBezTo>
                  <a:cubicBezTo>
                    <a:pt x="21" y="158"/>
                    <a:pt x="20" y="159"/>
                    <a:pt x="20" y="160"/>
                  </a:cubicBezTo>
                  <a:cubicBezTo>
                    <a:pt x="19" y="162"/>
                    <a:pt x="19" y="163"/>
                    <a:pt x="19" y="164"/>
                  </a:cubicBezTo>
                  <a:cubicBezTo>
                    <a:pt x="19" y="168"/>
                    <a:pt x="18" y="168"/>
                    <a:pt x="14" y="168"/>
                  </a:cubicBezTo>
                  <a:cubicBezTo>
                    <a:pt x="11" y="168"/>
                    <a:pt x="12" y="172"/>
                    <a:pt x="12" y="174"/>
                  </a:cubicBezTo>
                  <a:cubicBezTo>
                    <a:pt x="12" y="175"/>
                    <a:pt x="12" y="177"/>
                    <a:pt x="13" y="178"/>
                  </a:cubicBezTo>
                  <a:cubicBezTo>
                    <a:pt x="14" y="179"/>
                    <a:pt x="15" y="179"/>
                    <a:pt x="16" y="180"/>
                  </a:cubicBezTo>
                  <a:cubicBezTo>
                    <a:pt x="19" y="182"/>
                    <a:pt x="17" y="184"/>
                    <a:pt x="16" y="187"/>
                  </a:cubicBezTo>
                  <a:cubicBezTo>
                    <a:pt x="15" y="188"/>
                    <a:pt x="15" y="191"/>
                    <a:pt x="16" y="191"/>
                  </a:cubicBezTo>
                  <a:cubicBezTo>
                    <a:pt x="18" y="192"/>
                    <a:pt x="19" y="191"/>
                    <a:pt x="20" y="192"/>
                  </a:cubicBezTo>
                  <a:cubicBezTo>
                    <a:pt x="23" y="194"/>
                    <a:pt x="18" y="195"/>
                    <a:pt x="17" y="197"/>
                  </a:cubicBezTo>
                  <a:cubicBezTo>
                    <a:pt x="17" y="197"/>
                    <a:pt x="16" y="197"/>
                    <a:pt x="16" y="197"/>
                  </a:cubicBezTo>
                  <a:cubicBezTo>
                    <a:pt x="16" y="198"/>
                    <a:pt x="14" y="202"/>
                    <a:pt x="13" y="202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14" y="204"/>
                    <a:pt x="14" y="204"/>
                    <a:pt x="14" y="205"/>
                  </a:cubicBezTo>
                  <a:cubicBezTo>
                    <a:pt x="14" y="205"/>
                    <a:pt x="15" y="207"/>
                    <a:pt x="15" y="207"/>
                  </a:cubicBezTo>
                  <a:cubicBezTo>
                    <a:pt x="15" y="208"/>
                    <a:pt x="15" y="209"/>
                    <a:pt x="14" y="210"/>
                  </a:cubicBezTo>
                  <a:cubicBezTo>
                    <a:pt x="13" y="211"/>
                    <a:pt x="12" y="211"/>
                    <a:pt x="11" y="212"/>
                  </a:cubicBezTo>
                  <a:cubicBezTo>
                    <a:pt x="10" y="213"/>
                    <a:pt x="10" y="212"/>
                    <a:pt x="9" y="213"/>
                  </a:cubicBezTo>
                  <a:cubicBezTo>
                    <a:pt x="9" y="214"/>
                    <a:pt x="9" y="215"/>
                    <a:pt x="9" y="216"/>
                  </a:cubicBezTo>
                  <a:cubicBezTo>
                    <a:pt x="10" y="219"/>
                    <a:pt x="10" y="222"/>
                    <a:pt x="10" y="225"/>
                  </a:cubicBezTo>
                  <a:cubicBezTo>
                    <a:pt x="10" y="226"/>
                    <a:pt x="11" y="228"/>
                    <a:pt x="10" y="230"/>
                  </a:cubicBezTo>
                  <a:cubicBezTo>
                    <a:pt x="10" y="232"/>
                    <a:pt x="8" y="232"/>
                    <a:pt x="7" y="232"/>
                  </a:cubicBezTo>
                  <a:cubicBezTo>
                    <a:pt x="6" y="234"/>
                    <a:pt x="8" y="237"/>
                    <a:pt x="7" y="239"/>
                  </a:cubicBezTo>
                  <a:cubicBezTo>
                    <a:pt x="6" y="243"/>
                    <a:pt x="4" y="240"/>
                    <a:pt x="2" y="240"/>
                  </a:cubicBezTo>
                  <a:cubicBezTo>
                    <a:pt x="0" y="243"/>
                    <a:pt x="1" y="244"/>
                    <a:pt x="4" y="246"/>
                  </a:cubicBezTo>
                  <a:cubicBezTo>
                    <a:pt x="6" y="247"/>
                    <a:pt x="9" y="248"/>
                    <a:pt x="10" y="249"/>
                  </a:cubicBezTo>
                  <a:cubicBezTo>
                    <a:pt x="12" y="251"/>
                    <a:pt x="13" y="253"/>
                    <a:pt x="12" y="256"/>
                  </a:cubicBezTo>
                  <a:cubicBezTo>
                    <a:pt x="11" y="257"/>
                    <a:pt x="7" y="262"/>
                    <a:pt x="11" y="262"/>
                  </a:cubicBezTo>
                  <a:cubicBezTo>
                    <a:pt x="11" y="264"/>
                    <a:pt x="13" y="264"/>
                    <a:pt x="14" y="265"/>
                  </a:cubicBezTo>
                  <a:cubicBezTo>
                    <a:pt x="15" y="267"/>
                    <a:pt x="14" y="268"/>
                    <a:pt x="14" y="270"/>
                  </a:cubicBezTo>
                  <a:cubicBezTo>
                    <a:pt x="15" y="273"/>
                    <a:pt x="20" y="270"/>
                    <a:pt x="22" y="270"/>
                  </a:cubicBezTo>
                  <a:cubicBezTo>
                    <a:pt x="26" y="270"/>
                    <a:pt x="25" y="273"/>
                    <a:pt x="26" y="276"/>
                  </a:cubicBezTo>
                  <a:cubicBezTo>
                    <a:pt x="28" y="279"/>
                    <a:pt x="29" y="282"/>
                    <a:pt x="30" y="284"/>
                  </a:cubicBezTo>
                  <a:cubicBezTo>
                    <a:pt x="30" y="285"/>
                    <a:pt x="31" y="284"/>
                    <a:pt x="32" y="285"/>
                  </a:cubicBezTo>
                  <a:cubicBezTo>
                    <a:pt x="32" y="285"/>
                    <a:pt x="35" y="288"/>
                    <a:pt x="36" y="289"/>
                  </a:cubicBezTo>
                  <a:cubicBezTo>
                    <a:pt x="38" y="290"/>
                    <a:pt x="39" y="287"/>
                    <a:pt x="41" y="287"/>
                  </a:cubicBezTo>
                  <a:cubicBezTo>
                    <a:pt x="43" y="288"/>
                    <a:pt x="44" y="289"/>
                    <a:pt x="46" y="290"/>
                  </a:cubicBezTo>
                  <a:cubicBezTo>
                    <a:pt x="47" y="290"/>
                    <a:pt x="47" y="291"/>
                    <a:pt x="48" y="291"/>
                  </a:cubicBezTo>
                  <a:cubicBezTo>
                    <a:pt x="49" y="291"/>
                    <a:pt x="49" y="291"/>
                    <a:pt x="50" y="291"/>
                  </a:cubicBezTo>
                  <a:cubicBezTo>
                    <a:pt x="50" y="291"/>
                    <a:pt x="50" y="292"/>
                    <a:pt x="50" y="292"/>
                  </a:cubicBezTo>
                  <a:cubicBezTo>
                    <a:pt x="53" y="293"/>
                    <a:pt x="54" y="292"/>
                    <a:pt x="55" y="290"/>
                  </a:cubicBezTo>
                  <a:cubicBezTo>
                    <a:pt x="55" y="291"/>
                    <a:pt x="59" y="289"/>
                    <a:pt x="59" y="288"/>
                  </a:cubicBezTo>
                  <a:cubicBezTo>
                    <a:pt x="59" y="289"/>
                    <a:pt x="63" y="288"/>
                    <a:pt x="65" y="288"/>
                  </a:cubicBezTo>
                  <a:cubicBezTo>
                    <a:pt x="67" y="288"/>
                    <a:pt x="69" y="286"/>
                    <a:pt x="71" y="287"/>
                  </a:cubicBezTo>
                  <a:cubicBezTo>
                    <a:pt x="71" y="286"/>
                    <a:pt x="70" y="285"/>
                    <a:pt x="70" y="284"/>
                  </a:cubicBezTo>
                  <a:cubicBezTo>
                    <a:pt x="68" y="284"/>
                    <a:pt x="68" y="282"/>
                    <a:pt x="66" y="283"/>
                  </a:cubicBezTo>
                  <a:cubicBezTo>
                    <a:pt x="65" y="280"/>
                    <a:pt x="71" y="279"/>
                    <a:pt x="72" y="280"/>
                  </a:cubicBezTo>
                  <a:cubicBezTo>
                    <a:pt x="72" y="280"/>
                    <a:pt x="72" y="280"/>
                    <a:pt x="72" y="280"/>
                  </a:cubicBezTo>
                  <a:cubicBezTo>
                    <a:pt x="74" y="281"/>
                    <a:pt x="75" y="280"/>
                    <a:pt x="76" y="279"/>
                  </a:cubicBezTo>
                  <a:cubicBezTo>
                    <a:pt x="77" y="279"/>
                    <a:pt x="78" y="279"/>
                    <a:pt x="79" y="280"/>
                  </a:cubicBezTo>
                  <a:cubicBezTo>
                    <a:pt x="82" y="280"/>
                    <a:pt x="84" y="282"/>
                    <a:pt x="86" y="282"/>
                  </a:cubicBezTo>
                  <a:cubicBezTo>
                    <a:pt x="86" y="281"/>
                    <a:pt x="86" y="280"/>
                    <a:pt x="86" y="279"/>
                  </a:cubicBezTo>
                  <a:cubicBezTo>
                    <a:pt x="87" y="278"/>
                    <a:pt x="88" y="278"/>
                    <a:pt x="88" y="277"/>
                  </a:cubicBezTo>
                  <a:cubicBezTo>
                    <a:pt x="90" y="275"/>
                    <a:pt x="90" y="274"/>
                    <a:pt x="88" y="272"/>
                  </a:cubicBezTo>
                  <a:cubicBezTo>
                    <a:pt x="87" y="270"/>
                    <a:pt x="87" y="270"/>
                    <a:pt x="89" y="268"/>
                  </a:cubicBezTo>
                  <a:cubicBezTo>
                    <a:pt x="90" y="267"/>
                    <a:pt x="91" y="267"/>
                    <a:pt x="91" y="266"/>
                  </a:cubicBezTo>
                  <a:cubicBezTo>
                    <a:pt x="91" y="264"/>
                    <a:pt x="90" y="264"/>
                    <a:pt x="91" y="262"/>
                  </a:cubicBezTo>
                  <a:cubicBezTo>
                    <a:pt x="92" y="262"/>
                    <a:pt x="95" y="262"/>
                    <a:pt x="95" y="264"/>
                  </a:cubicBezTo>
                  <a:cubicBezTo>
                    <a:pt x="97" y="264"/>
                    <a:pt x="98" y="262"/>
                    <a:pt x="101" y="262"/>
                  </a:cubicBezTo>
                  <a:cubicBezTo>
                    <a:pt x="101" y="262"/>
                    <a:pt x="103" y="262"/>
                    <a:pt x="103" y="262"/>
                  </a:cubicBezTo>
                  <a:cubicBezTo>
                    <a:pt x="104" y="263"/>
                    <a:pt x="102" y="264"/>
                    <a:pt x="103" y="265"/>
                  </a:cubicBezTo>
                  <a:cubicBezTo>
                    <a:pt x="104" y="266"/>
                    <a:pt x="108" y="265"/>
                    <a:pt x="109" y="265"/>
                  </a:cubicBezTo>
                  <a:cubicBezTo>
                    <a:pt x="111" y="266"/>
                    <a:pt x="111" y="269"/>
                    <a:pt x="113" y="270"/>
                  </a:cubicBezTo>
                  <a:cubicBezTo>
                    <a:pt x="116" y="272"/>
                    <a:pt x="120" y="266"/>
                    <a:pt x="123" y="264"/>
                  </a:cubicBezTo>
                  <a:cubicBezTo>
                    <a:pt x="125" y="264"/>
                    <a:pt x="127" y="262"/>
                    <a:pt x="128" y="264"/>
                  </a:cubicBezTo>
                  <a:cubicBezTo>
                    <a:pt x="129" y="266"/>
                    <a:pt x="126" y="268"/>
                    <a:pt x="128" y="270"/>
                  </a:cubicBezTo>
                  <a:cubicBezTo>
                    <a:pt x="133" y="271"/>
                    <a:pt x="131" y="263"/>
                    <a:pt x="135" y="263"/>
                  </a:cubicBezTo>
                  <a:cubicBezTo>
                    <a:pt x="136" y="262"/>
                    <a:pt x="137" y="262"/>
                    <a:pt x="137" y="261"/>
                  </a:cubicBezTo>
                  <a:cubicBezTo>
                    <a:pt x="138" y="260"/>
                    <a:pt x="141" y="264"/>
                    <a:pt x="142" y="266"/>
                  </a:cubicBezTo>
                  <a:cubicBezTo>
                    <a:pt x="141" y="266"/>
                    <a:pt x="142" y="267"/>
                    <a:pt x="141" y="268"/>
                  </a:cubicBezTo>
                  <a:cubicBezTo>
                    <a:pt x="141" y="269"/>
                    <a:pt x="140" y="269"/>
                    <a:pt x="140" y="270"/>
                  </a:cubicBezTo>
                  <a:cubicBezTo>
                    <a:pt x="140" y="273"/>
                    <a:pt x="143" y="273"/>
                    <a:pt x="145" y="273"/>
                  </a:cubicBezTo>
                  <a:cubicBezTo>
                    <a:pt x="145" y="274"/>
                    <a:pt x="146" y="275"/>
                    <a:pt x="146" y="276"/>
                  </a:cubicBezTo>
                  <a:cubicBezTo>
                    <a:pt x="147" y="278"/>
                    <a:pt x="148" y="277"/>
                    <a:pt x="149" y="277"/>
                  </a:cubicBezTo>
                  <a:cubicBezTo>
                    <a:pt x="151" y="277"/>
                    <a:pt x="151" y="279"/>
                    <a:pt x="153" y="279"/>
                  </a:cubicBezTo>
                  <a:cubicBezTo>
                    <a:pt x="154" y="280"/>
                    <a:pt x="155" y="280"/>
                    <a:pt x="156" y="281"/>
                  </a:cubicBezTo>
                  <a:cubicBezTo>
                    <a:pt x="156" y="282"/>
                    <a:pt x="154" y="283"/>
                    <a:pt x="154" y="284"/>
                  </a:cubicBezTo>
                  <a:cubicBezTo>
                    <a:pt x="154" y="285"/>
                    <a:pt x="154" y="286"/>
                    <a:pt x="155" y="287"/>
                  </a:cubicBezTo>
                  <a:cubicBezTo>
                    <a:pt x="156" y="288"/>
                    <a:pt x="158" y="289"/>
                    <a:pt x="160" y="291"/>
                  </a:cubicBezTo>
                  <a:cubicBezTo>
                    <a:pt x="160" y="291"/>
                    <a:pt x="161" y="293"/>
                    <a:pt x="162" y="293"/>
                  </a:cubicBezTo>
                  <a:cubicBezTo>
                    <a:pt x="163" y="292"/>
                    <a:pt x="164" y="293"/>
                    <a:pt x="166" y="293"/>
                  </a:cubicBezTo>
                  <a:cubicBezTo>
                    <a:pt x="167" y="292"/>
                    <a:pt x="167" y="292"/>
                    <a:pt x="168" y="292"/>
                  </a:cubicBezTo>
                  <a:cubicBezTo>
                    <a:pt x="170" y="291"/>
                    <a:pt x="173" y="291"/>
                    <a:pt x="174" y="290"/>
                  </a:cubicBezTo>
                  <a:cubicBezTo>
                    <a:pt x="175" y="289"/>
                    <a:pt x="175" y="285"/>
                    <a:pt x="177" y="285"/>
                  </a:cubicBezTo>
                  <a:cubicBezTo>
                    <a:pt x="179" y="285"/>
                    <a:pt x="181" y="289"/>
                    <a:pt x="182" y="290"/>
                  </a:cubicBezTo>
                  <a:cubicBezTo>
                    <a:pt x="184" y="291"/>
                    <a:pt x="187" y="290"/>
                    <a:pt x="189" y="290"/>
                  </a:cubicBezTo>
                  <a:cubicBezTo>
                    <a:pt x="189" y="291"/>
                    <a:pt x="189" y="291"/>
                    <a:pt x="190" y="290"/>
                  </a:cubicBezTo>
                  <a:cubicBezTo>
                    <a:pt x="190" y="289"/>
                    <a:pt x="189" y="288"/>
                    <a:pt x="189" y="287"/>
                  </a:cubicBezTo>
                  <a:cubicBezTo>
                    <a:pt x="188" y="284"/>
                    <a:pt x="188" y="283"/>
                    <a:pt x="188" y="28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E7790F66-1046-499A-8E2F-5E9937D36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677" y="3423244"/>
              <a:ext cx="1075822" cy="1079438"/>
            </a:xfrm>
            <a:custGeom>
              <a:avLst/>
              <a:gdLst>
                <a:gd name="T0" fmla="*/ 203 w 297"/>
                <a:gd name="T1" fmla="*/ 247 h 298"/>
                <a:gd name="T2" fmla="*/ 226 w 297"/>
                <a:gd name="T3" fmla="*/ 223 h 298"/>
                <a:gd name="T4" fmla="*/ 269 w 297"/>
                <a:gd name="T5" fmla="*/ 180 h 298"/>
                <a:gd name="T6" fmla="*/ 287 w 297"/>
                <a:gd name="T7" fmla="*/ 149 h 298"/>
                <a:gd name="T8" fmla="*/ 254 w 297"/>
                <a:gd name="T9" fmla="*/ 123 h 298"/>
                <a:gd name="T10" fmla="*/ 228 w 297"/>
                <a:gd name="T11" fmla="*/ 84 h 298"/>
                <a:gd name="T12" fmla="*/ 204 w 297"/>
                <a:gd name="T13" fmla="*/ 66 h 298"/>
                <a:gd name="T14" fmla="*/ 162 w 297"/>
                <a:gd name="T15" fmla="*/ 65 h 298"/>
                <a:gd name="T16" fmla="*/ 127 w 297"/>
                <a:gd name="T17" fmla="*/ 53 h 298"/>
                <a:gd name="T18" fmla="*/ 120 w 297"/>
                <a:gd name="T19" fmla="*/ 41 h 298"/>
                <a:gd name="T20" fmla="*/ 106 w 297"/>
                <a:gd name="T21" fmla="*/ 5 h 298"/>
                <a:gd name="T22" fmla="*/ 47 w 297"/>
                <a:gd name="T23" fmla="*/ 35 h 298"/>
                <a:gd name="T24" fmla="*/ 31 w 297"/>
                <a:gd name="T25" fmla="*/ 43 h 298"/>
                <a:gd name="T26" fmla="*/ 30 w 297"/>
                <a:gd name="T27" fmla="*/ 65 h 298"/>
                <a:gd name="T28" fmla="*/ 38 w 297"/>
                <a:gd name="T29" fmla="*/ 97 h 298"/>
                <a:gd name="T30" fmla="*/ 23 w 297"/>
                <a:gd name="T31" fmla="*/ 125 h 298"/>
                <a:gd name="T32" fmla="*/ 22 w 297"/>
                <a:gd name="T33" fmla="*/ 165 h 298"/>
                <a:gd name="T34" fmla="*/ 19 w 297"/>
                <a:gd name="T35" fmla="*/ 192 h 298"/>
                <a:gd name="T36" fmla="*/ 12 w 297"/>
                <a:gd name="T37" fmla="*/ 216 h 298"/>
                <a:gd name="T38" fmla="*/ 4 w 297"/>
                <a:gd name="T39" fmla="*/ 245 h 298"/>
                <a:gd name="T40" fmla="*/ 32 w 297"/>
                <a:gd name="T41" fmla="*/ 285 h 298"/>
                <a:gd name="T42" fmla="*/ 55 w 297"/>
                <a:gd name="T43" fmla="*/ 291 h 298"/>
                <a:gd name="T44" fmla="*/ 59 w 297"/>
                <a:gd name="T45" fmla="*/ 290 h 298"/>
                <a:gd name="T46" fmla="*/ 75 w 297"/>
                <a:gd name="T47" fmla="*/ 281 h 298"/>
                <a:gd name="T48" fmla="*/ 92 w 297"/>
                <a:gd name="T49" fmla="*/ 263 h 298"/>
                <a:gd name="T50" fmla="*/ 130 w 297"/>
                <a:gd name="T51" fmla="*/ 269 h 298"/>
                <a:gd name="T52" fmla="*/ 148 w 297"/>
                <a:gd name="T53" fmla="*/ 276 h 298"/>
                <a:gd name="T54" fmla="*/ 163 w 297"/>
                <a:gd name="T55" fmla="*/ 293 h 298"/>
                <a:gd name="T56" fmla="*/ 191 w 297"/>
                <a:gd name="T57" fmla="*/ 282 h 298"/>
                <a:gd name="T58" fmla="*/ 167 w 297"/>
                <a:gd name="T59" fmla="*/ 296 h 298"/>
                <a:gd name="T60" fmla="*/ 150 w 297"/>
                <a:gd name="T61" fmla="*/ 281 h 298"/>
                <a:gd name="T62" fmla="*/ 134 w 297"/>
                <a:gd name="T63" fmla="*/ 269 h 298"/>
                <a:gd name="T64" fmla="*/ 96 w 297"/>
                <a:gd name="T65" fmla="*/ 268 h 298"/>
                <a:gd name="T66" fmla="*/ 82 w 297"/>
                <a:gd name="T67" fmla="*/ 284 h 298"/>
                <a:gd name="T68" fmla="*/ 66 w 297"/>
                <a:gd name="T69" fmla="*/ 292 h 298"/>
                <a:gd name="T70" fmla="*/ 30 w 297"/>
                <a:gd name="T71" fmla="*/ 288 h 298"/>
                <a:gd name="T72" fmla="*/ 1 w 297"/>
                <a:gd name="T73" fmla="*/ 246 h 298"/>
                <a:gd name="T74" fmla="*/ 9 w 297"/>
                <a:gd name="T75" fmla="*/ 218 h 298"/>
                <a:gd name="T76" fmla="*/ 11 w 297"/>
                <a:gd name="T77" fmla="*/ 202 h 298"/>
                <a:gd name="T78" fmla="*/ 12 w 297"/>
                <a:gd name="T79" fmla="*/ 179 h 298"/>
                <a:gd name="T80" fmla="*/ 17 w 297"/>
                <a:gd name="T81" fmla="*/ 137 h 298"/>
                <a:gd name="T82" fmla="*/ 39 w 297"/>
                <a:gd name="T83" fmla="*/ 105 h 298"/>
                <a:gd name="T84" fmla="*/ 27 w 297"/>
                <a:gd name="T85" fmla="*/ 83 h 298"/>
                <a:gd name="T86" fmla="*/ 21 w 297"/>
                <a:gd name="T87" fmla="*/ 60 h 298"/>
                <a:gd name="T88" fmla="*/ 28 w 297"/>
                <a:gd name="T89" fmla="*/ 27 h 298"/>
                <a:gd name="T90" fmla="*/ 55 w 297"/>
                <a:gd name="T91" fmla="*/ 31 h 298"/>
                <a:gd name="T92" fmla="*/ 118 w 297"/>
                <a:gd name="T93" fmla="*/ 0 h 298"/>
                <a:gd name="T94" fmla="*/ 120 w 297"/>
                <a:gd name="T95" fmla="*/ 46 h 298"/>
                <a:gd name="T96" fmla="*/ 147 w 297"/>
                <a:gd name="T97" fmla="*/ 49 h 298"/>
                <a:gd name="T98" fmla="*/ 170 w 297"/>
                <a:gd name="T99" fmla="*/ 51 h 298"/>
                <a:gd name="T100" fmla="*/ 216 w 297"/>
                <a:gd name="T101" fmla="*/ 58 h 298"/>
                <a:gd name="T102" fmla="*/ 238 w 297"/>
                <a:gd name="T103" fmla="*/ 94 h 298"/>
                <a:gd name="T104" fmla="*/ 271 w 297"/>
                <a:gd name="T105" fmla="*/ 132 h 298"/>
                <a:gd name="T106" fmla="*/ 290 w 297"/>
                <a:gd name="T107" fmla="*/ 149 h 298"/>
                <a:gd name="T108" fmla="*/ 274 w 297"/>
                <a:gd name="T109" fmla="*/ 180 h 298"/>
                <a:gd name="T110" fmla="*/ 229 w 297"/>
                <a:gd name="T111" fmla="*/ 224 h 298"/>
                <a:gd name="T112" fmla="*/ 240 w 297"/>
                <a:gd name="T113" fmla="*/ 244 h 298"/>
                <a:gd name="T114" fmla="*/ 209 w 297"/>
                <a:gd name="T115" fmla="*/ 249 h 298"/>
                <a:gd name="T116" fmla="*/ 183 w 297"/>
                <a:gd name="T117" fmla="*/ 270 h 298"/>
                <a:gd name="T118" fmla="*/ 237 w 297"/>
                <a:gd name="T119" fmla="*/ 232 h 298"/>
                <a:gd name="T120" fmla="*/ 12 w 297"/>
                <a:gd name="T121" fmla="*/ 216 h 298"/>
                <a:gd name="T122" fmla="*/ 103 w 297"/>
                <a:gd name="T123" fmla="*/ 26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" h="298">
                  <a:moveTo>
                    <a:pt x="187" y="282"/>
                  </a:moveTo>
                  <a:cubicBezTo>
                    <a:pt x="187" y="281"/>
                    <a:pt x="187" y="281"/>
                    <a:pt x="187" y="281"/>
                  </a:cubicBezTo>
                  <a:cubicBezTo>
                    <a:pt x="187" y="281"/>
                    <a:pt x="187" y="281"/>
                    <a:pt x="187" y="281"/>
                  </a:cubicBezTo>
                  <a:cubicBezTo>
                    <a:pt x="188" y="279"/>
                    <a:pt x="188" y="277"/>
                    <a:pt x="187" y="275"/>
                  </a:cubicBezTo>
                  <a:cubicBezTo>
                    <a:pt x="184" y="275"/>
                    <a:pt x="180" y="275"/>
                    <a:pt x="180" y="270"/>
                  </a:cubicBezTo>
                  <a:cubicBezTo>
                    <a:pt x="179" y="269"/>
                    <a:pt x="179" y="267"/>
                    <a:pt x="179" y="265"/>
                  </a:cubicBezTo>
                  <a:cubicBezTo>
                    <a:pt x="179" y="263"/>
                    <a:pt x="180" y="261"/>
                    <a:pt x="180" y="261"/>
                  </a:cubicBezTo>
                  <a:cubicBezTo>
                    <a:pt x="181" y="259"/>
                    <a:pt x="183" y="259"/>
                    <a:pt x="185" y="259"/>
                  </a:cubicBezTo>
                  <a:cubicBezTo>
                    <a:pt x="186" y="259"/>
                    <a:pt x="187" y="259"/>
                    <a:pt x="187" y="258"/>
                  </a:cubicBezTo>
                  <a:cubicBezTo>
                    <a:pt x="188" y="257"/>
                    <a:pt x="188" y="255"/>
                    <a:pt x="188" y="254"/>
                  </a:cubicBezTo>
                  <a:cubicBezTo>
                    <a:pt x="188" y="252"/>
                    <a:pt x="188" y="250"/>
                    <a:pt x="189" y="248"/>
                  </a:cubicBezTo>
                  <a:cubicBezTo>
                    <a:pt x="189" y="248"/>
                    <a:pt x="189" y="248"/>
                    <a:pt x="189" y="248"/>
                  </a:cubicBezTo>
                  <a:cubicBezTo>
                    <a:pt x="189" y="248"/>
                    <a:pt x="189" y="248"/>
                    <a:pt x="189" y="248"/>
                  </a:cubicBezTo>
                  <a:cubicBezTo>
                    <a:pt x="189" y="248"/>
                    <a:pt x="189" y="248"/>
                    <a:pt x="189" y="248"/>
                  </a:cubicBezTo>
                  <a:cubicBezTo>
                    <a:pt x="191" y="246"/>
                    <a:pt x="193" y="246"/>
                    <a:pt x="194" y="246"/>
                  </a:cubicBezTo>
                  <a:cubicBezTo>
                    <a:pt x="196" y="246"/>
                    <a:pt x="198" y="246"/>
                    <a:pt x="199" y="247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200" y="248"/>
                    <a:pt x="200" y="248"/>
                    <a:pt x="201" y="249"/>
                  </a:cubicBezTo>
                  <a:cubicBezTo>
                    <a:pt x="201" y="250"/>
                    <a:pt x="202" y="251"/>
                    <a:pt x="203" y="251"/>
                  </a:cubicBezTo>
                  <a:cubicBezTo>
                    <a:pt x="203" y="251"/>
                    <a:pt x="202" y="250"/>
                    <a:pt x="202" y="250"/>
                  </a:cubicBezTo>
                  <a:cubicBezTo>
                    <a:pt x="202" y="249"/>
                    <a:pt x="202" y="248"/>
                    <a:pt x="203" y="247"/>
                  </a:cubicBezTo>
                  <a:cubicBezTo>
                    <a:pt x="203" y="246"/>
                    <a:pt x="204" y="245"/>
                    <a:pt x="205" y="244"/>
                  </a:cubicBezTo>
                  <a:cubicBezTo>
                    <a:pt x="205" y="244"/>
                    <a:pt x="205" y="244"/>
                    <a:pt x="205" y="244"/>
                  </a:cubicBezTo>
                  <a:cubicBezTo>
                    <a:pt x="206" y="244"/>
                    <a:pt x="206" y="244"/>
                    <a:pt x="207" y="244"/>
                  </a:cubicBezTo>
                  <a:cubicBezTo>
                    <a:pt x="207" y="244"/>
                    <a:pt x="208" y="244"/>
                    <a:pt x="209" y="244"/>
                  </a:cubicBezTo>
                  <a:cubicBezTo>
                    <a:pt x="210" y="245"/>
                    <a:pt x="211" y="246"/>
                    <a:pt x="212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3" y="249"/>
                    <a:pt x="213" y="252"/>
                    <a:pt x="213" y="255"/>
                  </a:cubicBezTo>
                  <a:cubicBezTo>
                    <a:pt x="213" y="255"/>
                    <a:pt x="213" y="256"/>
                    <a:pt x="214" y="257"/>
                  </a:cubicBezTo>
                  <a:cubicBezTo>
                    <a:pt x="214" y="257"/>
                    <a:pt x="215" y="257"/>
                    <a:pt x="216" y="257"/>
                  </a:cubicBezTo>
                  <a:cubicBezTo>
                    <a:pt x="216" y="257"/>
                    <a:pt x="216" y="256"/>
                    <a:pt x="216" y="256"/>
                  </a:cubicBezTo>
                  <a:cubicBezTo>
                    <a:pt x="216" y="255"/>
                    <a:pt x="216" y="255"/>
                    <a:pt x="217" y="254"/>
                  </a:cubicBezTo>
                  <a:cubicBezTo>
                    <a:pt x="219" y="252"/>
                    <a:pt x="220" y="252"/>
                    <a:pt x="222" y="252"/>
                  </a:cubicBezTo>
                  <a:cubicBezTo>
                    <a:pt x="223" y="252"/>
                    <a:pt x="224" y="252"/>
                    <a:pt x="225" y="251"/>
                  </a:cubicBezTo>
                  <a:cubicBezTo>
                    <a:pt x="226" y="251"/>
                    <a:pt x="228" y="250"/>
                    <a:pt x="229" y="249"/>
                  </a:cubicBezTo>
                  <a:cubicBezTo>
                    <a:pt x="230" y="248"/>
                    <a:pt x="230" y="247"/>
                    <a:pt x="231" y="247"/>
                  </a:cubicBezTo>
                  <a:cubicBezTo>
                    <a:pt x="232" y="245"/>
                    <a:pt x="231" y="243"/>
                    <a:pt x="231" y="241"/>
                  </a:cubicBezTo>
                  <a:cubicBezTo>
                    <a:pt x="231" y="240"/>
                    <a:pt x="231" y="239"/>
                    <a:pt x="231" y="238"/>
                  </a:cubicBezTo>
                  <a:cubicBezTo>
                    <a:pt x="231" y="238"/>
                    <a:pt x="231" y="238"/>
                    <a:pt x="230" y="238"/>
                  </a:cubicBezTo>
                  <a:cubicBezTo>
                    <a:pt x="228" y="238"/>
                    <a:pt x="227" y="237"/>
                    <a:pt x="226" y="235"/>
                  </a:cubicBezTo>
                  <a:cubicBezTo>
                    <a:pt x="225" y="234"/>
                    <a:pt x="225" y="233"/>
                    <a:pt x="225" y="231"/>
                  </a:cubicBezTo>
                  <a:cubicBezTo>
                    <a:pt x="225" y="228"/>
                    <a:pt x="225" y="225"/>
                    <a:pt x="226" y="223"/>
                  </a:cubicBezTo>
                  <a:cubicBezTo>
                    <a:pt x="227" y="218"/>
                    <a:pt x="229" y="217"/>
                    <a:pt x="233" y="217"/>
                  </a:cubicBezTo>
                  <a:cubicBezTo>
                    <a:pt x="234" y="217"/>
                    <a:pt x="235" y="217"/>
                    <a:pt x="236" y="216"/>
                  </a:cubicBezTo>
                  <a:cubicBezTo>
                    <a:pt x="236" y="214"/>
                    <a:pt x="237" y="212"/>
                    <a:pt x="239" y="211"/>
                  </a:cubicBezTo>
                  <a:cubicBezTo>
                    <a:pt x="240" y="210"/>
                    <a:pt x="242" y="209"/>
                    <a:pt x="244" y="208"/>
                  </a:cubicBezTo>
                  <a:cubicBezTo>
                    <a:pt x="244" y="208"/>
                    <a:pt x="244" y="208"/>
                    <a:pt x="244" y="208"/>
                  </a:cubicBezTo>
                  <a:cubicBezTo>
                    <a:pt x="247" y="207"/>
                    <a:pt x="247" y="206"/>
                    <a:pt x="248" y="203"/>
                  </a:cubicBezTo>
                  <a:cubicBezTo>
                    <a:pt x="248" y="202"/>
                    <a:pt x="248" y="202"/>
                    <a:pt x="248" y="202"/>
                  </a:cubicBezTo>
                  <a:cubicBezTo>
                    <a:pt x="248" y="200"/>
                    <a:pt x="248" y="200"/>
                    <a:pt x="248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1"/>
                    <a:pt x="253" y="201"/>
                    <a:pt x="254" y="202"/>
                  </a:cubicBezTo>
                  <a:cubicBezTo>
                    <a:pt x="255" y="202"/>
                    <a:pt x="257" y="203"/>
                    <a:pt x="258" y="203"/>
                  </a:cubicBezTo>
                  <a:cubicBezTo>
                    <a:pt x="258" y="202"/>
                    <a:pt x="258" y="201"/>
                    <a:pt x="258" y="200"/>
                  </a:cubicBezTo>
                  <a:cubicBezTo>
                    <a:pt x="258" y="200"/>
                    <a:pt x="259" y="199"/>
                    <a:pt x="259" y="198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60" y="197"/>
                    <a:pt x="260" y="197"/>
                    <a:pt x="260" y="197"/>
                  </a:cubicBezTo>
                  <a:cubicBezTo>
                    <a:pt x="261" y="197"/>
                    <a:pt x="261" y="196"/>
                    <a:pt x="261" y="196"/>
                  </a:cubicBezTo>
                  <a:cubicBezTo>
                    <a:pt x="261" y="195"/>
                    <a:pt x="260" y="194"/>
                    <a:pt x="260" y="193"/>
                  </a:cubicBezTo>
                  <a:cubicBezTo>
                    <a:pt x="259" y="190"/>
                    <a:pt x="258" y="186"/>
                    <a:pt x="261" y="184"/>
                  </a:cubicBezTo>
                  <a:cubicBezTo>
                    <a:pt x="262" y="183"/>
                    <a:pt x="263" y="183"/>
                    <a:pt x="264" y="183"/>
                  </a:cubicBezTo>
                  <a:cubicBezTo>
                    <a:pt x="265" y="183"/>
                    <a:pt x="266" y="183"/>
                    <a:pt x="267" y="182"/>
                  </a:cubicBezTo>
                  <a:cubicBezTo>
                    <a:pt x="268" y="181"/>
                    <a:pt x="268" y="181"/>
                    <a:pt x="269" y="180"/>
                  </a:cubicBezTo>
                  <a:cubicBezTo>
                    <a:pt x="270" y="178"/>
                    <a:pt x="272" y="176"/>
                    <a:pt x="275" y="177"/>
                  </a:cubicBezTo>
                  <a:cubicBezTo>
                    <a:pt x="276" y="177"/>
                    <a:pt x="277" y="178"/>
                    <a:pt x="278" y="179"/>
                  </a:cubicBezTo>
                  <a:cubicBezTo>
                    <a:pt x="278" y="179"/>
                    <a:pt x="278" y="179"/>
                    <a:pt x="279" y="178"/>
                  </a:cubicBezTo>
                  <a:cubicBezTo>
                    <a:pt x="279" y="178"/>
                    <a:pt x="279" y="177"/>
                    <a:pt x="280" y="177"/>
                  </a:cubicBezTo>
                  <a:cubicBezTo>
                    <a:pt x="280" y="176"/>
                    <a:pt x="280" y="174"/>
                    <a:pt x="280" y="173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79" y="173"/>
                    <a:pt x="279" y="172"/>
                    <a:pt x="279" y="172"/>
                  </a:cubicBezTo>
                  <a:cubicBezTo>
                    <a:pt x="279" y="169"/>
                    <a:pt x="278" y="168"/>
                    <a:pt x="280" y="165"/>
                  </a:cubicBezTo>
                  <a:cubicBezTo>
                    <a:pt x="282" y="164"/>
                    <a:pt x="283" y="163"/>
                    <a:pt x="284" y="163"/>
                  </a:cubicBezTo>
                  <a:cubicBezTo>
                    <a:pt x="286" y="163"/>
                    <a:pt x="287" y="163"/>
                    <a:pt x="288" y="163"/>
                  </a:cubicBezTo>
                  <a:cubicBezTo>
                    <a:pt x="290" y="163"/>
                    <a:pt x="290" y="163"/>
                    <a:pt x="290" y="163"/>
                  </a:cubicBez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290" y="166"/>
                    <a:pt x="291" y="166"/>
                  </a:cubicBezTo>
                  <a:cubicBezTo>
                    <a:pt x="292" y="167"/>
                    <a:pt x="292" y="167"/>
                    <a:pt x="292" y="168"/>
                  </a:cubicBezTo>
                  <a:cubicBezTo>
                    <a:pt x="293" y="168"/>
                    <a:pt x="293" y="168"/>
                    <a:pt x="293" y="167"/>
                  </a:cubicBezTo>
                  <a:cubicBezTo>
                    <a:pt x="293" y="167"/>
                    <a:pt x="293" y="165"/>
                    <a:pt x="293" y="164"/>
                  </a:cubicBezTo>
                  <a:cubicBezTo>
                    <a:pt x="293" y="162"/>
                    <a:pt x="293" y="160"/>
                    <a:pt x="292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9"/>
                    <a:pt x="291" y="158"/>
                    <a:pt x="291" y="157"/>
                  </a:cubicBezTo>
                  <a:cubicBezTo>
                    <a:pt x="290" y="156"/>
                    <a:pt x="289" y="155"/>
                    <a:pt x="288" y="154"/>
                  </a:cubicBezTo>
                  <a:cubicBezTo>
                    <a:pt x="287" y="152"/>
                    <a:pt x="287" y="151"/>
                    <a:pt x="287" y="149"/>
                  </a:cubicBezTo>
                  <a:cubicBezTo>
                    <a:pt x="287" y="149"/>
                    <a:pt x="287" y="148"/>
                    <a:pt x="287" y="148"/>
                  </a:cubicBezTo>
                  <a:cubicBezTo>
                    <a:pt x="286" y="145"/>
                    <a:pt x="285" y="145"/>
                    <a:pt x="284" y="145"/>
                  </a:cubicBezTo>
                  <a:cubicBezTo>
                    <a:pt x="282" y="145"/>
                    <a:pt x="279" y="144"/>
                    <a:pt x="278" y="142"/>
                  </a:cubicBezTo>
                  <a:cubicBezTo>
                    <a:pt x="278" y="140"/>
                    <a:pt x="278" y="139"/>
                    <a:pt x="277" y="137"/>
                  </a:cubicBezTo>
                  <a:cubicBezTo>
                    <a:pt x="277" y="136"/>
                    <a:pt x="277" y="135"/>
                    <a:pt x="277" y="135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277" y="134"/>
                    <a:pt x="277" y="133"/>
                    <a:pt x="277" y="132"/>
                  </a:cubicBezTo>
                  <a:cubicBezTo>
                    <a:pt x="277" y="132"/>
                    <a:pt x="277" y="132"/>
                    <a:pt x="277" y="132"/>
                  </a:cubicBezTo>
                  <a:cubicBezTo>
                    <a:pt x="275" y="133"/>
                    <a:pt x="275" y="133"/>
                    <a:pt x="275" y="133"/>
                  </a:cubicBezTo>
                  <a:cubicBezTo>
                    <a:pt x="275" y="133"/>
                    <a:pt x="275" y="133"/>
                    <a:pt x="275" y="133"/>
                  </a:cubicBezTo>
                  <a:cubicBezTo>
                    <a:pt x="275" y="133"/>
                    <a:pt x="275" y="133"/>
                    <a:pt x="274" y="134"/>
                  </a:cubicBezTo>
                  <a:cubicBezTo>
                    <a:pt x="274" y="134"/>
                    <a:pt x="273" y="135"/>
                    <a:pt x="273" y="135"/>
                  </a:cubicBezTo>
                  <a:cubicBezTo>
                    <a:pt x="272" y="135"/>
                    <a:pt x="271" y="135"/>
                    <a:pt x="270" y="135"/>
                  </a:cubicBezTo>
                  <a:cubicBezTo>
                    <a:pt x="269" y="135"/>
                    <a:pt x="267" y="134"/>
                    <a:pt x="266" y="134"/>
                  </a:cubicBezTo>
                  <a:cubicBezTo>
                    <a:pt x="264" y="132"/>
                    <a:pt x="263" y="130"/>
                    <a:pt x="263" y="129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62" y="128"/>
                    <a:pt x="262" y="127"/>
                    <a:pt x="261" y="126"/>
                  </a:cubicBezTo>
                  <a:cubicBezTo>
                    <a:pt x="259" y="124"/>
                    <a:pt x="259" y="124"/>
                    <a:pt x="257" y="124"/>
                  </a:cubicBezTo>
                  <a:cubicBezTo>
                    <a:pt x="256" y="124"/>
                    <a:pt x="256" y="124"/>
                    <a:pt x="256" y="124"/>
                  </a:cubicBezTo>
                  <a:cubicBezTo>
                    <a:pt x="256" y="124"/>
                    <a:pt x="256" y="124"/>
                    <a:pt x="256" y="124"/>
                  </a:cubicBezTo>
                  <a:cubicBezTo>
                    <a:pt x="255" y="123"/>
                    <a:pt x="254" y="123"/>
                    <a:pt x="254" y="123"/>
                  </a:cubicBezTo>
                  <a:cubicBezTo>
                    <a:pt x="252" y="123"/>
                    <a:pt x="250" y="123"/>
                    <a:pt x="248" y="12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6" y="122"/>
                    <a:pt x="246" y="122"/>
                    <a:pt x="246" y="122"/>
                  </a:cubicBezTo>
                  <a:cubicBezTo>
                    <a:pt x="246" y="121"/>
                    <a:pt x="246" y="120"/>
                    <a:pt x="246" y="120"/>
                  </a:cubicBezTo>
                  <a:cubicBezTo>
                    <a:pt x="246" y="120"/>
                    <a:pt x="246" y="120"/>
                    <a:pt x="246" y="120"/>
                  </a:cubicBezTo>
                  <a:cubicBezTo>
                    <a:pt x="246" y="119"/>
                    <a:pt x="246" y="119"/>
                    <a:pt x="246" y="11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6"/>
                    <a:pt x="246" y="115"/>
                    <a:pt x="245" y="114"/>
                  </a:cubicBezTo>
                  <a:cubicBezTo>
                    <a:pt x="244" y="113"/>
                    <a:pt x="243" y="112"/>
                    <a:pt x="242" y="110"/>
                  </a:cubicBezTo>
                  <a:cubicBezTo>
                    <a:pt x="241" y="110"/>
                    <a:pt x="239" y="109"/>
                    <a:pt x="239" y="108"/>
                  </a:cubicBezTo>
                  <a:cubicBezTo>
                    <a:pt x="238" y="107"/>
                    <a:pt x="238" y="105"/>
                    <a:pt x="238" y="103"/>
                  </a:cubicBezTo>
                  <a:cubicBezTo>
                    <a:pt x="238" y="103"/>
                    <a:pt x="238" y="103"/>
                    <a:pt x="238" y="103"/>
                  </a:cubicBezTo>
                  <a:cubicBezTo>
                    <a:pt x="239" y="101"/>
                    <a:pt x="239" y="99"/>
                    <a:pt x="239" y="97"/>
                  </a:cubicBezTo>
                  <a:cubicBezTo>
                    <a:pt x="238" y="97"/>
                    <a:pt x="238" y="97"/>
                    <a:pt x="238" y="97"/>
                  </a:cubicBezTo>
                  <a:cubicBezTo>
                    <a:pt x="235" y="97"/>
                    <a:pt x="232" y="97"/>
                    <a:pt x="231" y="94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0" y="91"/>
                    <a:pt x="231" y="90"/>
                    <a:pt x="232" y="88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7"/>
                    <a:pt x="233" y="86"/>
                    <a:pt x="233" y="86"/>
                  </a:cubicBezTo>
                  <a:cubicBezTo>
                    <a:pt x="232" y="84"/>
                    <a:pt x="230" y="84"/>
                    <a:pt x="228" y="84"/>
                  </a:cubicBezTo>
                  <a:cubicBezTo>
                    <a:pt x="227" y="84"/>
                    <a:pt x="225" y="83"/>
                    <a:pt x="224" y="83"/>
                  </a:cubicBezTo>
                  <a:cubicBezTo>
                    <a:pt x="221" y="82"/>
                    <a:pt x="220" y="80"/>
                    <a:pt x="221" y="7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4" y="75"/>
                    <a:pt x="225" y="75"/>
                    <a:pt x="225" y="74"/>
                  </a:cubicBezTo>
                  <a:cubicBezTo>
                    <a:pt x="225" y="74"/>
                    <a:pt x="224" y="73"/>
                    <a:pt x="224" y="73"/>
                  </a:cubicBezTo>
                  <a:cubicBezTo>
                    <a:pt x="223" y="72"/>
                    <a:pt x="223" y="71"/>
                    <a:pt x="223" y="70"/>
                  </a:cubicBezTo>
                  <a:cubicBezTo>
                    <a:pt x="223" y="70"/>
                    <a:pt x="223" y="69"/>
                    <a:pt x="223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2" y="68"/>
                    <a:pt x="221" y="68"/>
                    <a:pt x="220" y="68"/>
                  </a:cubicBezTo>
                  <a:cubicBezTo>
                    <a:pt x="218" y="68"/>
                    <a:pt x="216" y="68"/>
                    <a:pt x="215" y="67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3"/>
                    <a:pt x="216" y="62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4" y="61"/>
                    <a:pt x="214" y="61"/>
                    <a:pt x="213" y="61"/>
                  </a:cubicBezTo>
                  <a:cubicBezTo>
                    <a:pt x="211" y="61"/>
                    <a:pt x="210" y="62"/>
                    <a:pt x="209" y="62"/>
                  </a:cubicBezTo>
                  <a:cubicBezTo>
                    <a:pt x="209" y="62"/>
                    <a:pt x="208" y="63"/>
                    <a:pt x="207" y="64"/>
                  </a:cubicBezTo>
                  <a:cubicBezTo>
                    <a:pt x="206" y="64"/>
                    <a:pt x="205" y="65"/>
                    <a:pt x="204" y="66"/>
                  </a:cubicBezTo>
                  <a:cubicBezTo>
                    <a:pt x="203" y="66"/>
                    <a:pt x="201" y="66"/>
                    <a:pt x="199" y="66"/>
                  </a:cubicBezTo>
                  <a:cubicBezTo>
                    <a:pt x="199" y="66"/>
                    <a:pt x="198" y="66"/>
                    <a:pt x="198" y="66"/>
                  </a:cubicBezTo>
                  <a:cubicBezTo>
                    <a:pt x="198" y="67"/>
                    <a:pt x="198" y="68"/>
                    <a:pt x="197" y="69"/>
                  </a:cubicBezTo>
                  <a:cubicBezTo>
                    <a:pt x="197" y="70"/>
                    <a:pt x="196" y="71"/>
                    <a:pt x="196" y="71"/>
                  </a:cubicBezTo>
                  <a:cubicBezTo>
                    <a:pt x="195" y="72"/>
                    <a:pt x="194" y="72"/>
                    <a:pt x="193" y="72"/>
                  </a:cubicBezTo>
                  <a:cubicBezTo>
                    <a:pt x="192" y="72"/>
                    <a:pt x="190" y="71"/>
                    <a:pt x="189" y="69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6" y="68"/>
                    <a:pt x="185" y="68"/>
                    <a:pt x="184" y="68"/>
                  </a:cubicBezTo>
                  <a:cubicBezTo>
                    <a:pt x="180" y="66"/>
                    <a:pt x="180" y="64"/>
                    <a:pt x="180" y="61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80" y="58"/>
                    <a:pt x="180" y="56"/>
                    <a:pt x="179" y="54"/>
                  </a:cubicBezTo>
                  <a:cubicBezTo>
                    <a:pt x="179" y="53"/>
                    <a:pt x="177" y="52"/>
                    <a:pt x="176" y="52"/>
                  </a:cubicBezTo>
                  <a:cubicBezTo>
                    <a:pt x="174" y="52"/>
                    <a:pt x="174" y="53"/>
                    <a:pt x="173" y="54"/>
                  </a:cubicBezTo>
                  <a:cubicBezTo>
                    <a:pt x="171" y="55"/>
                    <a:pt x="170" y="56"/>
                    <a:pt x="167" y="57"/>
                  </a:cubicBezTo>
                  <a:cubicBezTo>
                    <a:pt x="167" y="57"/>
                    <a:pt x="167" y="57"/>
                    <a:pt x="167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58"/>
                    <a:pt x="166" y="59"/>
                    <a:pt x="166" y="5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60"/>
                    <a:pt x="166" y="61"/>
                    <a:pt x="166" y="62"/>
                  </a:cubicBezTo>
                  <a:cubicBezTo>
                    <a:pt x="166" y="63"/>
                    <a:pt x="165" y="64"/>
                    <a:pt x="164" y="65"/>
                  </a:cubicBezTo>
                  <a:cubicBezTo>
                    <a:pt x="163" y="65"/>
                    <a:pt x="163" y="65"/>
                    <a:pt x="162" y="65"/>
                  </a:cubicBezTo>
                  <a:cubicBezTo>
                    <a:pt x="161" y="65"/>
                    <a:pt x="160" y="65"/>
                    <a:pt x="160" y="65"/>
                  </a:cubicBezTo>
                  <a:cubicBezTo>
                    <a:pt x="159" y="65"/>
                    <a:pt x="158" y="64"/>
                    <a:pt x="158" y="63"/>
                  </a:cubicBezTo>
                  <a:cubicBezTo>
                    <a:pt x="157" y="62"/>
                    <a:pt x="157" y="61"/>
                    <a:pt x="157" y="60"/>
                  </a:cubicBezTo>
                  <a:cubicBezTo>
                    <a:pt x="157" y="59"/>
                    <a:pt x="157" y="58"/>
                    <a:pt x="156" y="57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6" y="57"/>
                    <a:pt x="155" y="56"/>
                    <a:pt x="154" y="56"/>
                  </a:cubicBezTo>
                  <a:cubicBezTo>
                    <a:pt x="153" y="56"/>
                    <a:pt x="152" y="55"/>
                    <a:pt x="151" y="55"/>
                  </a:cubicBezTo>
                  <a:cubicBezTo>
                    <a:pt x="151" y="54"/>
                    <a:pt x="150" y="54"/>
                    <a:pt x="150" y="53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0" y="53"/>
                    <a:pt x="150" y="53"/>
                    <a:pt x="149" y="53"/>
                  </a:cubicBezTo>
                  <a:cubicBezTo>
                    <a:pt x="149" y="52"/>
                    <a:pt x="148" y="52"/>
                    <a:pt x="147" y="52"/>
                  </a:cubicBezTo>
                  <a:cubicBezTo>
                    <a:pt x="147" y="52"/>
                    <a:pt x="146" y="52"/>
                    <a:pt x="146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5" y="52"/>
                    <a:pt x="144" y="52"/>
                    <a:pt x="143" y="52"/>
                  </a:cubicBezTo>
                  <a:cubicBezTo>
                    <a:pt x="141" y="52"/>
                    <a:pt x="140" y="52"/>
                    <a:pt x="139" y="52"/>
                  </a:cubicBezTo>
                  <a:cubicBezTo>
                    <a:pt x="138" y="52"/>
                    <a:pt x="137" y="52"/>
                    <a:pt x="137" y="51"/>
                  </a:cubicBezTo>
                  <a:cubicBezTo>
                    <a:pt x="137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2"/>
                    <a:pt x="135" y="52"/>
                    <a:pt x="134" y="53"/>
                  </a:cubicBezTo>
                  <a:cubicBezTo>
                    <a:pt x="132" y="54"/>
                    <a:pt x="130" y="54"/>
                    <a:pt x="127" y="53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1"/>
                    <a:pt x="126" y="51"/>
                    <a:pt x="126" y="50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3" y="52"/>
                    <a:pt x="122" y="51"/>
                    <a:pt x="121" y="51"/>
                  </a:cubicBezTo>
                  <a:cubicBezTo>
                    <a:pt x="120" y="51"/>
                    <a:pt x="120" y="51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3"/>
                    <a:pt x="119" y="53"/>
                  </a:cubicBezTo>
                  <a:cubicBezTo>
                    <a:pt x="119" y="55"/>
                    <a:pt x="119" y="56"/>
                    <a:pt x="119" y="57"/>
                  </a:cubicBezTo>
                  <a:cubicBezTo>
                    <a:pt x="118" y="59"/>
                    <a:pt x="116" y="60"/>
                    <a:pt x="114" y="58"/>
                  </a:cubicBezTo>
                  <a:cubicBezTo>
                    <a:pt x="113" y="58"/>
                    <a:pt x="112" y="56"/>
                    <a:pt x="111" y="55"/>
                  </a:cubicBezTo>
                  <a:cubicBezTo>
                    <a:pt x="110" y="53"/>
                    <a:pt x="110" y="51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2" y="46"/>
                    <a:pt x="113" y="45"/>
                  </a:cubicBezTo>
                  <a:cubicBezTo>
                    <a:pt x="114" y="45"/>
                    <a:pt x="115" y="45"/>
                    <a:pt x="116" y="45"/>
                  </a:cubicBezTo>
                  <a:cubicBezTo>
                    <a:pt x="116" y="45"/>
                    <a:pt x="116" y="44"/>
                    <a:pt x="116" y="44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2"/>
                    <a:pt x="118" y="42"/>
                  </a:cubicBezTo>
                  <a:cubicBezTo>
                    <a:pt x="119" y="42"/>
                    <a:pt x="119" y="42"/>
                    <a:pt x="120" y="41"/>
                  </a:cubicBezTo>
                  <a:cubicBezTo>
                    <a:pt x="121" y="40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8"/>
                    <a:pt x="121" y="38"/>
                  </a:cubicBezTo>
                  <a:cubicBezTo>
                    <a:pt x="121" y="38"/>
                    <a:pt x="120" y="37"/>
                    <a:pt x="120" y="37"/>
                  </a:cubicBezTo>
                  <a:cubicBezTo>
                    <a:pt x="119" y="36"/>
                    <a:pt x="118" y="35"/>
                    <a:pt x="117" y="34"/>
                  </a:cubicBezTo>
                  <a:cubicBezTo>
                    <a:pt x="117" y="33"/>
                    <a:pt x="117" y="32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0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6" y="28"/>
                  </a:cubicBezTo>
                  <a:cubicBezTo>
                    <a:pt x="116" y="28"/>
                    <a:pt x="115" y="27"/>
                    <a:pt x="115" y="26"/>
                  </a:cubicBezTo>
                  <a:cubicBezTo>
                    <a:pt x="114" y="25"/>
                    <a:pt x="114" y="22"/>
                    <a:pt x="114" y="20"/>
                  </a:cubicBezTo>
                  <a:cubicBezTo>
                    <a:pt x="114" y="19"/>
                    <a:pt x="114" y="19"/>
                    <a:pt x="114" y="18"/>
                  </a:cubicBezTo>
                  <a:cubicBezTo>
                    <a:pt x="114" y="15"/>
                    <a:pt x="115" y="13"/>
                    <a:pt x="117" y="11"/>
                  </a:cubicBezTo>
                  <a:cubicBezTo>
                    <a:pt x="119" y="9"/>
                    <a:pt x="120" y="8"/>
                    <a:pt x="119" y="5"/>
                  </a:cubicBezTo>
                  <a:cubicBezTo>
                    <a:pt x="118" y="5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4"/>
                    <a:pt x="117" y="4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5"/>
                    <a:pt x="115" y="5"/>
                    <a:pt x="114" y="6"/>
                  </a:cubicBezTo>
                  <a:cubicBezTo>
                    <a:pt x="111" y="7"/>
                    <a:pt x="109" y="6"/>
                    <a:pt x="106" y="5"/>
                  </a:cubicBezTo>
                  <a:cubicBezTo>
                    <a:pt x="104" y="5"/>
                    <a:pt x="101" y="5"/>
                    <a:pt x="99" y="5"/>
                  </a:cubicBezTo>
                  <a:cubicBezTo>
                    <a:pt x="96" y="6"/>
                    <a:pt x="96" y="8"/>
                    <a:pt x="96" y="11"/>
                  </a:cubicBezTo>
                  <a:cubicBezTo>
                    <a:pt x="95" y="13"/>
                    <a:pt x="95" y="14"/>
                    <a:pt x="94" y="16"/>
                  </a:cubicBezTo>
                  <a:cubicBezTo>
                    <a:pt x="93" y="19"/>
                    <a:pt x="92" y="19"/>
                    <a:pt x="90" y="19"/>
                  </a:cubicBezTo>
                  <a:cubicBezTo>
                    <a:pt x="90" y="19"/>
                    <a:pt x="89" y="19"/>
                    <a:pt x="88" y="19"/>
                  </a:cubicBezTo>
                  <a:cubicBezTo>
                    <a:pt x="88" y="20"/>
                    <a:pt x="87" y="20"/>
                    <a:pt x="87" y="21"/>
                  </a:cubicBezTo>
                  <a:cubicBezTo>
                    <a:pt x="86" y="22"/>
                    <a:pt x="86" y="22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0" y="26"/>
                    <a:pt x="78" y="27"/>
                    <a:pt x="77" y="28"/>
                  </a:cubicBezTo>
                  <a:cubicBezTo>
                    <a:pt x="75" y="28"/>
                    <a:pt x="74" y="28"/>
                    <a:pt x="73" y="27"/>
                  </a:cubicBezTo>
                  <a:cubicBezTo>
                    <a:pt x="72" y="27"/>
                    <a:pt x="71" y="27"/>
                    <a:pt x="70" y="27"/>
                  </a:cubicBezTo>
                  <a:cubicBezTo>
                    <a:pt x="69" y="28"/>
                    <a:pt x="68" y="29"/>
                    <a:pt x="68" y="31"/>
                  </a:cubicBezTo>
                  <a:cubicBezTo>
                    <a:pt x="67" y="33"/>
                    <a:pt x="66" y="36"/>
                    <a:pt x="63" y="36"/>
                  </a:cubicBezTo>
                  <a:cubicBezTo>
                    <a:pt x="61" y="37"/>
                    <a:pt x="59" y="36"/>
                    <a:pt x="57" y="35"/>
                  </a:cubicBezTo>
                  <a:cubicBezTo>
                    <a:pt x="57" y="35"/>
                    <a:pt x="56" y="35"/>
                    <a:pt x="55" y="35"/>
                  </a:cubicBezTo>
                  <a:cubicBezTo>
                    <a:pt x="55" y="35"/>
                    <a:pt x="55" y="35"/>
                    <a:pt x="55" y="36"/>
                  </a:cubicBezTo>
                  <a:cubicBezTo>
                    <a:pt x="54" y="37"/>
                    <a:pt x="53" y="39"/>
                    <a:pt x="50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8" y="35"/>
                    <a:pt x="47" y="35"/>
                  </a:cubicBezTo>
                  <a:cubicBezTo>
                    <a:pt x="45" y="34"/>
                    <a:pt x="43" y="34"/>
                    <a:pt x="42" y="31"/>
                  </a:cubicBezTo>
                  <a:cubicBezTo>
                    <a:pt x="41" y="29"/>
                    <a:pt x="41" y="27"/>
                    <a:pt x="42" y="25"/>
                  </a:cubicBezTo>
                  <a:cubicBezTo>
                    <a:pt x="42" y="24"/>
                    <a:pt x="42" y="23"/>
                    <a:pt x="42" y="22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8" y="23"/>
                    <a:pt x="37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3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0" y="30"/>
                    <a:pt x="30" y="31"/>
                  </a:cubicBezTo>
                  <a:cubicBezTo>
                    <a:pt x="29" y="32"/>
                    <a:pt x="29" y="32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29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0"/>
                    <a:pt x="32" y="42"/>
                    <a:pt x="31" y="43"/>
                  </a:cubicBezTo>
                  <a:cubicBezTo>
                    <a:pt x="30" y="45"/>
                    <a:pt x="29" y="46"/>
                    <a:pt x="25" y="45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1" y="46"/>
                    <a:pt x="21" y="46"/>
                    <a:pt x="21" y="47"/>
                  </a:cubicBezTo>
                  <a:cubicBezTo>
                    <a:pt x="21" y="47"/>
                    <a:pt x="21" y="48"/>
                    <a:pt x="22" y="48"/>
                  </a:cubicBezTo>
                  <a:cubicBezTo>
                    <a:pt x="22" y="49"/>
                    <a:pt x="22" y="49"/>
                    <a:pt x="23" y="50"/>
                  </a:cubicBezTo>
                  <a:cubicBezTo>
                    <a:pt x="23" y="51"/>
                    <a:pt x="23" y="53"/>
                    <a:pt x="23" y="54"/>
                  </a:cubicBezTo>
                  <a:cubicBezTo>
                    <a:pt x="23" y="54"/>
                    <a:pt x="23" y="55"/>
                    <a:pt x="23" y="55"/>
                  </a:cubicBezTo>
                  <a:cubicBezTo>
                    <a:pt x="23" y="56"/>
                    <a:pt x="23" y="57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59"/>
                    <a:pt x="28" y="59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0" y="63"/>
                    <a:pt x="30" y="64"/>
                    <a:pt x="30" y="65"/>
                  </a:cubicBezTo>
                  <a:cubicBezTo>
                    <a:pt x="30" y="66"/>
                    <a:pt x="30" y="67"/>
                    <a:pt x="30" y="68"/>
                  </a:cubicBezTo>
                  <a:cubicBezTo>
                    <a:pt x="29" y="69"/>
                    <a:pt x="29" y="70"/>
                    <a:pt x="29" y="71"/>
                  </a:cubicBezTo>
                  <a:cubicBezTo>
                    <a:pt x="29" y="72"/>
                    <a:pt x="28" y="72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3"/>
                    <a:pt x="28" y="73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5"/>
                    <a:pt x="28" y="76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8"/>
                    <a:pt x="26" y="78"/>
                  </a:cubicBezTo>
                  <a:cubicBezTo>
                    <a:pt x="26" y="79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9" y="80"/>
                    <a:pt x="29" y="80"/>
                    <a:pt x="30" y="81"/>
                  </a:cubicBezTo>
                  <a:cubicBezTo>
                    <a:pt x="31" y="82"/>
                    <a:pt x="32" y="82"/>
                    <a:pt x="32" y="83"/>
                  </a:cubicBezTo>
                  <a:cubicBezTo>
                    <a:pt x="34" y="85"/>
                    <a:pt x="33" y="87"/>
                    <a:pt x="33" y="89"/>
                  </a:cubicBezTo>
                  <a:cubicBezTo>
                    <a:pt x="32" y="90"/>
                    <a:pt x="32" y="92"/>
                    <a:pt x="32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4" y="93"/>
                    <a:pt x="35" y="93"/>
                  </a:cubicBezTo>
                  <a:cubicBezTo>
                    <a:pt x="37" y="94"/>
                    <a:pt x="37" y="95"/>
                    <a:pt x="38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9" y="97"/>
                    <a:pt x="40" y="97"/>
                    <a:pt x="41" y="98"/>
                  </a:cubicBezTo>
                  <a:cubicBezTo>
                    <a:pt x="43" y="100"/>
                    <a:pt x="42" y="101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4" y="106"/>
                    <a:pt x="45" y="108"/>
                    <a:pt x="45" y="111"/>
                  </a:cubicBezTo>
                  <a:cubicBezTo>
                    <a:pt x="45" y="113"/>
                    <a:pt x="43" y="116"/>
                    <a:pt x="40" y="117"/>
                  </a:cubicBezTo>
                  <a:cubicBezTo>
                    <a:pt x="38" y="118"/>
                    <a:pt x="38" y="119"/>
                    <a:pt x="38" y="120"/>
                  </a:cubicBezTo>
                  <a:cubicBezTo>
                    <a:pt x="38" y="121"/>
                    <a:pt x="38" y="121"/>
                    <a:pt x="38" y="122"/>
                  </a:cubicBezTo>
                  <a:cubicBezTo>
                    <a:pt x="37" y="124"/>
                    <a:pt x="37" y="125"/>
                    <a:pt x="36" y="126"/>
                  </a:cubicBezTo>
                  <a:cubicBezTo>
                    <a:pt x="35" y="128"/>
                    <a:pt x="34" y="128"/>
                    <a:pt x="32" y="129"/>
                  </a:cubicBezTo>
                  <a:cubicBezTo>
                    <a:pt x="28" y="130"/>
                    <a:pt x="27" y="128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6" y="126"/>
                    <a:pt x="26" y="125"/>
                    <a:pt x="26" y="125"/>
                  </a:cubicBezTo>
                  <a:cubicBezTo>
                    <a:pt x="26" y="124"/>
                    <a:pt x="26" y="124"/>
                    <a:pt x="26" y="123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25" y="123"/>
                    <a:pt x="25" y="123"/>
                  </a:cubicBezTo>
                  <a:cubicBezTo>
                    <a:pt x="24" y="124"/>
                    <a:pt x="23" y="124"/>
                    <a:pt x="23" y="125"/>
                  </a:cubicBezTo>
                  <a:cubicBezTo>
                    <a:pt x="21" y="125"/>
                    <a:pt x="20" y="125"/>
                    <a:pt x="19" y="125"/>
                  </a:cubicBezTo>
                  <a:cubicBezTo>
                    <a:pt x="18" y="124"/>
                    <a:pt x="18" y="124"/>
                    <a:pt x="18" y="125"/>
                  </a:cubicBezTo>
                  <a:cubicBezTo>
                    <a:pt x="18" y="126"/>
                    <a:pt x="18" y="128"/>
                    <a:pt x="18" y="129"/>
                  </a:cubicBezTo>
                  <a:cubicBezTo>
                    <a:pt x="18" y="131"/>
                    <a:pt x="18" y="132"/>
                    <a:pt x="18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4"/>
                    <a:pt x="19" y="135"/>
                    <a:pt x="19" y="136"/>
                  </a:cubicBezTo>
                  <a:cubicBezTo>
                    <a:pt x="20" y="136"/>
                    <a:pt x="21" y="137"/>
                    <a:pt x="21" y="138"/>
                  </a:cubicBezTo>
                  <a:cubicBezTo>
                    <a:pt x="23" y="139"/>
                    <a:pt x="24" y="140"/>
                    <a:pt x="25" y="140"/>
                  </a:cubicBezTo>
                  <a:cubicBezTo>
                    <a:pt x="26" y="141"/>
                    <a:pt x="27" y="141"/>
                    <a:pt x="28" y="142"/>
                  </a:cubicBezTo>
                  <a:cubicBezTo>
                    <a:pt x="29" y="142"/>
                    <a:pt x="29" y="143"/>
                    <a:pt x="30" y="144"/>
                  </a:cubicBezTo>
                  <a:cubicBezTo>
                    <a:pt x="30" y="144"/>
                    <a:pt x="30" y="145"/>
                    <a:pt x="30" y="146"/>
                  </a:cubicBezTo>
                  <a:cubicBezTo>
                    <a:pt x="30" y="147"/>
                    <a:pt x="30" y="147"/>
                    <a:pt x="30" y="148"/>
                  </a:cubicBezTo>
                  <a:cubicBezTo>
                    <a:pt x="29" y="149"/>
                    <a:pt x="28" y="150"/>
                    <a:pt x="27" y="150"/>
                  </a:cubicBezTo>
                  <a:cubicBezTo>
                    <a:pt x="26" y="151"/>
                    <a:pt x="25" y="151"/>
                    <a:pt x="25" y="152"/>
                  </a:cubicBezTo>
                  <a:cubicBezTo>
                    <a:pt x="24" y="153"/>
                    <a:pt x="23" y="154"/>
                    <a:pt x="22" y="155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1" y="155"/>
                    <a:pt x="21" y="156"/>
                    <a:pt x="22" y="156"/>
                  </a:cubicBezTo>
                  <a:cubicBezTo>
                    <a:pt x="22" y="156"/>
                    <a:pt x="23" y="157"/>
                    <a:pt x="23" y="158"/>
                  </a:cubicBezTo>
                  <a:cubicBezTo>
                    <a:pt x="24" y="160"/>
                    <a:pt x="23" y="161"/>
                    <a:pt x="23" y="162"/>
                  </a:cubicBezTo>
                  <a:cubicBezTo>
                    <a:pt x="23" y="162"/>
                    <a:pt x="23" y="163"/>
                    <a:pt x="22" y="163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9"/>
                    <a:pt x="21" y="170"/>
                    <a:pt x="20" y="171"/>
                  </a:cubicBezTo>
                  <a:cubicBezTo>
                    <a:pt x="19" y="172"/>
                    <a:pt x="17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4" y="173"/>
                    <a:pt x="14" y="175"/>
                    <a:pt x="15" y="176"/>
                  </a:cubicBezTo>
                  <a:cubicBezTo>
                    <a:pt x="15" y="176"/>
                    <a:pt x="15" y="177"/>
                    <a:pt x="15" y="178"/>
                  </a:cubicBezTo>
                  <a:cubicBezTo>
                    <a:pt x="15" y="178"/>
                    <a:pt x="15" y="179"/>
                    <a:pt x="15" y="179"/>
                  </a:cubicBezTo>
                  <a:cubicBezTo>
                    <a:pt x="16" y="180"/>
                    <a:pt x="16" y="180"/>
                    <a:pt x="17" y="180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7" y="180"/>
                    <a:pt x="18" y="180"/>
                    <a:pt x="18" y="181"/>
                  </a:cubicBezTo>
                  <a:cubicBezTo>
                    <a:pt x="22" y="183"/>
                    <a:pt x="21" y="185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88"/>
                    <a:pt x="19" y="189"/>
                    <a:pt x="18" y="190"/>
                  </a:cubicBezTo>
                  <a:cubicBezTo>
                    <a:pt x="18" y="190"/>
                    <a:pt x="18" y="191"/>
                    <a:pt x="18" y="192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0" y="192"/>
                    <a:pt x="21" y="191"/>
                    <a:pt x="23" y="193"/>
                  </a:cubicBezTo>
                  <a:cubicBezTo>
                    <a:pt x="24" y="194"/>
                    <a:pt x="24" y="196"/>
                    <a:pt x="23" y="197"/>
                  </a:cubicBezTo>
                  <a:cubicBezTo>
                    <a:pt x="22" y="198"/>
                    <a:pt x="21" y="198"/>
                    <a:pt x="21" y="199"/>
                  </a:cubicBezTo>
                  <a:cubicBezTo>
                    <a:pt x="20" y="199"/>
                    <a:pt x="19" y="200"/>
                    <a:pt x="19" y="200"/>
                  </a:cubicBezTo>
                  <a:cubicBezTo>
                    <a:pt x="19" y="201"/>
                    <a:pt x="19" y="201"/>
                    <a:pt x="19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02"/>
                    <a:pt x="17" y="203"/>
                    <a:pt x="17" y="204"/>
                  </a:cubicBezTo>
                  <a:cubicBezTo>
                    <a:pt x="17" y="204"/>
                    <a:pt x="16" y="204"/>
                    <a:pt x="16" y="204"/>
                  </a:cubicBezTo>
                  <a:cubicBezTo>
                    <a:pt x="16" y="205"/>
                    <a:pt x="16" y="205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7" y="207"/>
                    <a:pt x="18" y="208"/>
                    <a:pt x="18" y="208"/>
                  </a:cubicBezTo>
                  <a:cubicBezTo>
                    <a:pt x="18" y="208"/>
                    <a:pt x="18" y="208"/>
                    <a:pt x="18" y="208"/>
                  </a:cubicBezTo>
                  <a:cubicBezTo>
                    <a:pt x="18" y="209"/>
                    <a:pt x="18" y="210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7" y="212"/>
                    <a:pt x="17" y="213"/>
                    <a:pt x="16" y="213"/>
                  </a:cubicBezTo>
                  <a:cubicBezTo>
                    <a:pt x="15" y="214"/>
                    <a:pt x="14" y="215"/>
                    <a:pt x="13" y="215"/>
                  </a:cubicBezTo>
                  <a:cubicBezTo>
                    <a:pt x="13" y="215"/>
                    <a:pt x="13" y="215"/>
                    <a:pt x="13" y="215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7"/>
                    <a:pt x="12" y="217"/>
                    <a:pt x="12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9"/>
                    <a:pt x="12" y="219"/>
                    <a:pt x="12" y="219"/>
                  </a:cubicBezTo>
                  <a:cubicBezTo>
                    <a:pt x="12" y="219"/>
                    <a:pt x="12" y="219"/>
                    <a:pt x="12" y="219"/>
                  </a:cubicBezTo>
                  <a:cubicBezTo>
                    <a:pt x="13" y="222"/>
                    <a:pt x="13" y="224"/>
                    <a:pt x="13" y="227"/>
                  </a:cubicBezTo>
                  <a:cubicBezTo>
                    <a:pt x="13" y="227"/>
                    <a:pt x="13" y="228"/>
                    <a:pt x="13" y="228"/>
                  </a:cubicBezTo>
                  <a:cubicBezTo>
                    <a:pt x="13" y="228"/>
                    <a:pt x="13" y="228"/>
                    <a:pt x="13" y="228"/>
                  </a:cubicBezTo>
                  <a:cubicBezTo>
                    <a:pt x="13" y="230"/>
                    <a:pt x="13" y="231"/>
                    <a:pt x="13" y="232"/>
                  </a:cubicBezTo>
                  <a:cubicBezTo>
                    <a:pt x="12" y="235"/>
                    <a:pt x="11" y="235"/>
                    <a:pt x="9" y="236"/>
                  </a:cubicBezTo>
                  <a:cubicBezTo>
                    <a:pt x="9" y="236"/>
                    <a:pt x="9" y="237"/>
                    <a:pt x="9" y="237"/>
                  </a:cubicBezTo>
                  <a:cubicBezTo>
                    <a:pt x="10" y="239"/>
                    <a:pt x="10" y="240"/>
                    <a:pt x="10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5"/>
                    <a:pt x="8" y="245"/>
                    <a:pt x="6" y="245"/>
                  </a:cubicBezTo>
                  <a:cubicBezTo>
                    <a:pt x="6" y="245"/>
                    <a:pt x="6" y="245"/>
                    <a:pt x="6" y="245"/>
                  </a:cubicBezTo>
                  <a:cubicBezTo>
                    <a:pt x="5" y="244"/>
                    <a:pt x="5" y="244"/>
                    <a:pt x="5" y="244"/>
                  </a:cubicBezTo>
                  <a:cubicBezTo>
                    <a:pt x="4" y="244"/>
                    <a:pt x="4" y="244"/>
                    <a:pt x="4" y="244"/>
                  </a:cubicBezTo>
                  <a:cubicBezTo>
                    <a:pt x="4" y="244"/>
                    <a:pt x="4" y="245"/>
                    <a:pt x="4" y="245"/>
                  </a:cubicBezTo>
                  <a:cubicBezTo>
                    <a:pt x="4" y="245"/>
                    <a:pt x="5" y="245"/>
                    <a:pt x="6" y="246"/>
                  </a:cubicBezTo>
                  <a:cubicBezTo>
                    <a:pt x="6" y="246"/>
                    <a:pt x="6" y="246"/>
                    <a:pt x="6" y="246"/>
                  </a:cubicBezTo>
                  <a:cubicBezTo>
                    <a:pt x="6" y="246"/>
                    <a:pt x="6" y="246"/>
                    <a:pt x="6" y="246"/>
                  </a:cubicBezTo>
                  <a:cubicBezTo>
                    <a:pt x="8" y="247"/>
                    <a:pt x="11" y="248"/>
                    <a:pt x="13" y="250"/>
                  </a:cubicBezTo>
                  <a:cubicBezTo>
                    <a:pt x="14" y="251"/>
                    <a:pt x="15" y="253"/>
                    <a:pt x="15" y="254"/>
                  </a:cubicBezTo>
                  <a:cubicBezTo>
                    <a:pt x="16" y="255"/>
                    <a:pt x="15" y="257"/>
                    <a:pt x="14" y="259"/>
                  </a:cubicBezTo>
                  <a:cubicBezTo>
                    <a:pt x="14" y="259"/>
                    <a:pt x="14" y="259"/>
                    <a:pt x="14" y="259"/>
                  </a:cubicBezTo>
                  <a:cubicBezTo>
                    <a:pt x="13" y="260"/>
                    <a:pt x="12" y="262"/>
                    <a:pt x="12" y="263"/>
                  </a:cubicBezTo>
                  <a:cubicBezTo>
                    <a:pt x="12" y="263"/>
                    <a:pt x="12" y="263"/>
                    <a:pt x="12" y="263"/>
                  </a:cubicBezTo>
                  <a:cubicBezTo>
                    <a:pt x="14" y="263"/>
                    <a:pt x="14" y="263"/>
                    <a:pt x="14" y="263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4" y="264"/>
                    <a:pt x="14" y="265"/>
                  </a:cubicBezTo>
                  <a:cubicBezTo>
                    <a:pt x="15" y="265"/>
                    <a:pt x="16" y="266"/>
                    <a:pt x="16" y="266"/>
                  </a:cubicBezTo>
                  <a:cubicBezTo>
                    <a:pt x="17" y="268"/>
                    <a:pt x="17" y="269"/>
                    <a:pt x="17" y="270"/>
                  </a:cubicBezTo>
                  <a:cubicBezTo>
                    <a:pt x="17" y="270"/>
                    <a:pt x="17" y="271"/>
                    <a:pt x="17" y="271"/>
                  </a:cubicBezTo>
                  <a:cubicBezTo>
                    <a:pt x="17" y="272"/>
                    <a:pt x="19" y="271"/>
                    <a:pt x="20" y="271"/>
                  </a:cubicBezTo>
                  <a:cubicBezTo>
                    <a:pt x="21" y="271"/>
                    <a:pt x="22" y="270"/>
                    <a:pt x="23" y="270"/>
                  </a:cubicBezTo>
                  <a:cubicBezTo>
                    <a:pt x="27" y="270"/>
                    <a:pt x="28" y="273"/>
                    <a:pt x="29" y="276"/>
                  </a:cubicBezTo>
                  <a:cubicBezTo>
                    <a:pt x="29" y="276"/>
                    <a:pt x="29" y="277"/>
                    <a:pt x="29" y="277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1" y="283"/>
                    <a:pt x="32" y="285"/>
                  </a:cubicBezTo>
                  <a:cubicBezTo>
                    <a:pt x="32" y="285"/>
                    <a:pt x="32" y="285"/>
                    <a:pt x="32" y="285"/>
                  </a:cubicBezTo>
                  <a:cubicBezTo>
                    <a:pt x="32" y="285"/>
                    <a:pt x="33" y="285"/>
                    <a:pt x="33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5" y="286"/>
                    <a:pt x="35" y="286"/>
                    <a:pt x="35" y="286"/>
                  </a:cubicBezTo>
                  <a:cubicBezTo>
                    <a:pt x="35" y="286"/>
                    <a:pt x="35" y="287"/>
                    <a:pt x="36" y="287"/>
                  </a:cubicBezTo>
                  <a:cubicBezTo>
                    <a:pt x="36" y="288"/>
                    <a:pt x="37" y="289"/>
                    <a:pt x="38" y="289"/>
                  </a:cubicBezTo>
                  <a:cubicBezTo>
                    <a:pt x="38" y="289"/>
                    <a:pt x="38" y="289"/>
                    <a:pt x="39" y="289"/>
                  </a:cubicBezTo>
                  <a:cubicBezTo>
                    <a:pt x="39" y="288"/>
                    <a:pt x="40" y="287"/>
                    <a:pt x="42" y="288"/>
                  </a:cubicBezTo>
                  <a:cubicBezTo>
                    <a:pt x="43" y="288"/>
                    <a:pt x="44" y="288"/>
                    <a:pt x="45" y="289"/>
                  </a:cubicBezTo>
                  <a:cubicBezTo>
                    <a:pt x="46" y="289"/>
                    <a:pt x="47" y="290"/>
                    <a:pt x="48" y="290"/>
                  </a:cubicBezTo>
                  <a:cubicBezTo>
                    <a:pt x="48" y="291"/>
                    <a:pt x="48" y="291"/>
                    <a:pt x="49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49" y="292"/>
                    <a:pt x="49" y="292"/>
                    <a:pt x="49" y="292"/>
                  </a:cubicBezTo>
                  <a:cubicBezTo>
                    <a:pt x="50" y="292"/>
                    <a:pt x="49" y="292"/>
                    <a:pt x="50" y="292"/>
                  </a:cubicBezTo>
                  <a:cubicBezTo>
                    <a:pt x="50" y="292"/>
                    <a:pt x="50" y="291"/>
                    <a:pt x="51" y="292"/>
                  </a:cubicBezTo>
                  <a:cubicBezTo>
                    <a:pt x="51" y="292"/>
                    <a:pt x="51" y="292"/>
                    <a:pt x="51" y="292"/>
                  </a:cubicBezTo>
                  <a:cubicBezTo>
                    <a:pt x="52" y="292"/>
                    <a:pt x="52" y="292"/>
                    <a:pt x="52" y="292"/>
                  </a:cubicBezTo>
                  <a:cubicBezTo>
                    <a:pt x="53" y="293"/>
                    <a:pt x="53" y="293"/>
                    <a:pt x="54" y="292"/>
                  </a:cubicBezTo>
                  <a:cubicBezTo>
                    <a:pt x="54" y="292"/>
                    <a:pt x="54" y="292"/>
                    <a:pt x="55" y="291"/>
                  </a:cubicBezTo>
                  <a:cubicBezTo>
                    <a:pt x="55" y="291"/>
                    <a:pt x="55" y="291"/>
                    <a:pt x="55" y="291"/>
                  </a:cubicBezTo>
                  <a:cubicBezTo>
                    <a:pt x="55" y="291"/>
                    <a:pt x="55" y="291"/>
                    <a:pt x="55" y="291"/>
                  </a:cubicBezTo>
                  <a:cubicBezTo>
                    <a:pt x="56" y="292"/>
                    <a:pt x="56" y="292"/>
                    <a:pt x="56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6" y="292"/>
                    <a:pt x="56" y="292"/>
                    <a:pt x="56" y="292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7" y="293"/>
                    <a:pt x="57" y="293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6" y="291"/>
                    <a:pt x="57" y="291"/>
                    <a:pt x="57" y="291"/>
                  </a:cubicBezTo>
                  <a:cubicBezTo>
                    <a:pt x="58" y="290"/>
                    <a:pt x="59" y="290"/>
                    <a:pt x="59" y="290"/>
                  </a:cubicBezTo>
                  <a:cubicBezTo>
                    <a:pt x="62" y="290"/>
                    <a:pt x="62" y="290"/>
                    <a:pt x="62" y="290"/>
                  </a:cubicBezTo>
                  <a:cubicBezTo>
                    <a:pt x="62" y="290"/>
                    <a:pt x="62" y="289"/>
                    <a:pt x="62" y="289"/>
                  </a:cubicBezTo>
                  <a:cubicBezTo>
                    <a:pt x="63" y="289"/>
                    <a:pt x="64" y="289"/>
                    <a:pt x="64" y="289"/>
                  </a:cubicBezTo>
                  <a:cubicBezTo>
                    <a:pt x="65" y="288"/>
                    <a:pt x="65" y="288"/>
                    <a:pt x="66" y="288"/>
                  </a:cubicBezTo>
                  <a:cubicBezTo>
                    <a:pt x="66" y="288"/>
                    <a:pt x="66" y="288"/>
                    <a:pt x="66" y="288"/>
                  </a:cubicBezTo>
                  <a:cubicBezTo>
                    <a:pt x="67" y="288"/>
                    <a:pt x="67" y="288"/>
                    <a:pt x="68" y="288"/>
                  </a:cubicBezTo>
                  <a:cubicBezTo>
                    <a:pt x="68" y="288"/>
                    <a:pt x="69" y="287"/>
                    <a:pt x="69" y="287"/>
                  </a:cubicBezTo>
                  <a:cubicBezTo>
                    <a:pt x="69" y="287"/>
                    <a:pt x="69" y="287"/>
                    <a:pt x="69" y="287"/>
                  </a:cubicBezTo>
                  <a:cubicBezTo>
                    <a:pt x="69" y="287"/>
                    <a:pt x="69" y="287"/>
                    <a:pt x="68" y="287"/>
                  </a:cubicBezTo>
                  <a:cubicBezTo>
                    <a:pt x="68" y="286"/>
                    <a:pt x="68" y="286"/>
                    <a:pt x="67" y="286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5" y="285"/>
                    <a:pt x="65" y="284"/>
                    <a:pt x="65" y="283"/>
                  </a:cubicBezTo>
                  <a:cubicBezTo>
                    <a:pt x="66" y="282"/>
                    <a:pt x="66" y="282"/>
                    <a:pt x="67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8" y="281"/>
                    <a:pt x="69" y="280"/>
                    <a:pt x="70" y="280"/>
                  </a:cubicBezTo>
                  <a:cubicBezTo>
                    <a:pt x="72" y="280"/>
                    <a:pt x="73" y="280"/>
                    <a:pt x="74" y="280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5" y="280"/>
                    <a:pt x="76" y="280"/>
                    <a:pt x="76" y="280"/>
                  </a:cubicBezTo>
                  <a:cubicBezTo>
                    <a:pt x="77" y="279"/>
                    <a:pt x="78" y="279"/>
                    <a:pt x="79" y="280"/>
                  </a:cubicBezTo>
                  <a:cubicBezTo>
                    <a:pt x="80" y="280"/>
                    <a:pt x="80" y="280"/>
                    <a:pt x="81" y="280"/>
                  </a:cubicBezTo>
                  <a:cubicBezTo>
                    <a:pt x="82" y="280"/>
                    <a:pt x="83" y="281"/>
                    <a:pt x="84" y="281"/>
                  </a:cubicBezTo>
                  <a:cubicBezTo>
                    <a:pt x="84" y="281"/>
                    <a:pt x="84" y="281"/>
                    <a:pt x="84" y="281"/>
                  </a:cubicBezTo>
                  <a:cubicBezTo>
                    <a:pt x="84" y="282"/>
                    <a:pt x="85" y="282"/>
                    <a:pt x="85" y="282"/>
                  </a:cubicBezTo>
                  <a:cubicBezTo>
                    <a:pt x="85" y="282"/>
                    <a:pt x="86" y="281"/>
                    <a:pt x="86" y="280"/>
                  </a:cubicBezTo>
                  <a:cubicBezTo>
                    <a:pt x="86" y="279"/>
                    <a:pt x="87" y="279"/>
                    <a:pt x="88" y="278"/>
                  </a:cubicBezTo>
                  <a:cubicBezTo>
                    <a:pt x="88" y="278"/>
                    <a:pt x="88" y="278"/>
                    <a:pt x="88" y="278"/>
                  </a:cubicBezTo>
                  <a:cubicBezTo>
                    <a:pt x="88" y="278"/>
                    <a:pt x="88" y="278"/>
                    <a:pt x="88" y="278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89" y="276"/>
                    <a:pt x="89" y="276"/>
                    <a:pt x="88" y="275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7" y="274"/>
                    <a:pt x="86" y="273"/>
                    <a:pt x="87" y="272"/>
                  </a:cubicBezTo>
                  <a:cubicBezTo>
                    <a:pt x="87" y="270"/>
                    <a:pt x="88" y="270"/>
                    <a:pt x="89" y="269"/>
                  </a:cubicBezTo>
                  <a:cubicBezTo>
                    <a:pt x="89" y="269"/>
                    <a:pt x="89" y="269"/>
                    <a:pt x="90" y="268"/>
                  </a:cubicBezTo>
                  <a:cubicBezTo>
                    <a:pt x="90" y="268"/>
                    <a:pt x="91" y="268"/>
                    <a:pt x="91" y="267"/>
                  </a:cubicBezTo>
                  <a:cubicBezTo>
                    <a:pt x="91" y="267"/>
                    <a:pt x="91" y="267"/>
                    <a:pt x="90" y="267"/>
                  </a:cubicBezTo>
                  <a:cubicBezTo>
                    <a:pt x="90" y="266"/>
                    <a:pt x="90" y="265"/>
                    <a:pt x="90" y="264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2" y="263"/>
                    <a:pt x="92" y="263"/>
                    <a:pt x="92" y="263"/>
                  </a:cubicBezTo>
                  <a:cubicBezTo>
                    <a:pt x="93" y="262"/>
                    <a:pt x="94" y="262"/>
                    <a:pt x="95" y="263"/>
                  </a:cubicBezTo>
                  <a:cubicBezTo>
                    <a:pt x="96" y="263"/>
                    <a:pt x="96" y="263"/>
                    <a:pt x="97" y="264"/>
                  </a:cubicBezTo>
                  <a:cubicBezTo>
                    <a:pt x="97" y="264"/>
                    <a:pt x="98" y="264"/>
                    <a:pt x="98" y="263"/>
                  </a:cubicBezTo>
                  <a:cubicBezTo>
                    <a:pt x="99" y="263"/>
                    <a:pt x="100" y="262"/>
                    <a:pt x="102" y="262"/>
                  </a:cubicBezTo>
                  <a:cubicBezTo>
                    <a:pt x="102" y="262"/>
                    <a:pt x="103" y="262"/>
                    <a:pt x="104" y="262"/>
                  </a:cubicBezTo>
                  <a:cubicBezTo>
                    <a:pt x="104" y="263"/>
                    <a:pt x="105" y="263"/>
                    <a:pt x="105" y="264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6" y="264"/>
                    <a:pt x="106" y="265"/>
                    <a:pt x="106" y="266"/>
                  </a:cubicBezTo>
                  <a:cubicBezTo>
                    <a:pt x="106" y="266"/>
                    <a:pt x="106" y="266"/>
                    <a:pt x="107" y="266"/>
                  </a:cubicBezTo>
                  <a:cubicBezTo>
                    <a:pt x="108" y="265"/>
                    <a:pt x="110" y="265"/>
                    <a:pt x="111" y="266"/>
                  </a:cubicBezTo>
                  <a:cubicBezTo>
                    <a:pt x="112" y="267"/>
                    <a:pt x="113" y="268"/>
                    <a:pt x="113" y="269"/>
                  </a:cubicBezTo>
                  <a:cubicBezTo>
                    <a:pt x="114" y="269"/>
                    <a:pt x="114" y="270"/>
                    <a:pt x="115" y="270"/>
                  </a:cubicBezTo>
                  <a:cubicBezTo>
                    <a:pt x="115" y="270"/>
                    <a:pt x="115" y="270"/>
                    <a:pt x="115" y="270"/>
                  </a:cubicBezTo>
                  <a:cubicBezTo>
                    <a:pt x="116" y="271"/>
                    <a:pt x="118" y="269"/>
                    <a:pt x="120" y="267"/>
                  </a:cubicBezTo>
                  <a:cubicBezTo>
                    <a:pt x="121" y="267"/>
                    <a:pt x="122" y="266"/>
                    <a:pt x="123" y="265"/>
                  </a:cubicBezTo>
                  <a:cubicBezTo>
                    <a:pt x="123" y="265"/>
                    <a:pt x="123" y="265"/>
                    <a:pt x="123" y="265"/>
                  </a:cubicBezTo>
                  <a:cubicBezTo>
                    <a:pt x="124" y="265"/>
                    <a:pt x="124" y="265"/>
                    <a:pt x="124" y="265"/>
                  </a:cubicBezTo>
                  <a:cubicBezTo>
                    <a:pt x="124" y="265"/>
                    <a:pt x="124" y="265"/>
                    <a:pt x="124" y="265"/>
                  </a:cubicBezTo>
                  <a:cubicBezTo>
                    <a:pt x="124" y="265"/>
                    <a:pt x="125" y="264"/>
                    <a:pt x="125" y="264"/>
                  </a:cubicBezTo>
                  <a:cubicBezTo>
                    <a:pt x="127" y="263"/>
                    <a:pt x="130" y="263"/>
                    <a:pt x="131" y="265"/>
                  </a:cubicBezTo>
                  <a:cubicBezTo>
                    <a:pt x="132" y="267"/>
                    <a:pt x="131" y="268"/>
                    <a:pt x="130" y="269"/>
                  </a:cubicBezTo>
                  <a:cubicBezTo>
                    <a:pt x="130" y="270"/>
                    <a:pt x="130" y="270"/>
                    <a:pt x="130" y="270"/>
                  </a:cubicBezTo>
                  <a:cubicBezTo>
                    <a:pt x="131" y="269"/>
                    <a:pt x="131" y="269"/>
                    <a:pt x="131" y="268"/>
                  </a:cubicBezTo>
                  <a:cubicBezTo>
                    <a:pt x="132" y="266"/>
                    <a:pt x="133" y="264"/>
                    <a:pt x="135" y="264"/>
                  </a:cubicBezTo>
                  <a:cubicBezTo>
                    <a:pt x="136" y="264"/>
                    <a:pt x="136" y="264"/>
                    <a:pt x="136" y="264"/>
                  </a:cubicBezTo>
                  <a:cubicBezTo>
                    <a:pt x="136" y="263"/>
                    <a:pt x="136" y="263"/>
                    <a:pt x="136" y="263"/>
                  </a:cubicBezTo>
                  <a:cubicBezTo>
                    <a:pt x="136" y="262"/>
                    <a:pt x="136" y="262"/>
                    <a:pt x="136" y="262"/>
                  </a:cubicBezTo>
                  <a:cubicBezTo>
                    <a:pt x="137" y="261"/>
                    <a:pt x="137" y="261"/>
                    <a:pt x="137" y="261"/>
                  </a:cubicBezTo>
                  <a:cubicBezTo>
                    <a:pt x="138" y="261"/>
                    <a:pt x="140" y="261"/>
                    <a:pt x="141" y="263"/>
                  </a:cubicBezTo>
                  <a:cubicBezTo>
                    <a:pt x="141" y="263"/>
                    <a:pt x="141" y="263"/>
                    <a:pt x="141" y="263"/>
                  </a:cubicBezTo>
                  <a:cubicBezTo>
                    <a:pt x="143" y="264"/>
                    <a:pt x="144" y="266"/>
                    <a:pt x="145" y="267"/>
                  </a:cubicBezTo>
                  <a:cubicBezTo>
                    <a:pt x="146" y="268"/>
                    <a:pt x="146" y="268"/>
                    <a:pt x="146" y="268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4" y="269"/>
                    <a:pt x="144" y="270"/>
                    <a:pt x="144" y="271"/>
                  </a:cubicBezTo>
                  <a:cubicBezTo>
                    <a:pt x="144" y="271"/>
                    <a:pt x="143" y="272"/>
                    <a:pt x="143" y="272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43" y="273"/>
                    <a:pt x="143" y="273"/>
                    <a:pt x="144" y="273"/>
                  </a:cubicBezTo>
                  <a:cubicBezTo>
                    <a:pt x="144" y="273"/>
                    <a:pt x="144" y="273"/>
                    <a:pt x="145" y="273"/>
                  </a:cubicBezTo>
                  <a:cubicBezTo>
                    <a:pt x="145" y="273"/>
                    <a:pt x="146" y="273"/>
                    <a:pt x="146" y="273"/>
                  </a:cubicBezTo>
                  <a:cubicBezTo>
                    <a:pt x="147" y="273"/>
                    <a:pt x="147" y="273"/>
                    <a:pt x="147" y="273"/>
                  </a:cubicBezTo>
                  <a:cubicBezTo>
                    <a:pt x="147" y="274"/>
                    <a:pt x="147" y="274"/>
                    <a:pt x="147" y="274"/>
                  </a:cubicBezTo>
                  <a:cubicBezTo>
                    <a:pt x="148" y="275"/>
                    <a:pt x="148" y="275"/>
                    <a:pt x="148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8" y="277"/>
                    <a:pt x="149" y="277"/>
                    <a:pt x="149" y="277"/>
                  </a:cubicBezTo>
                  <a:cubicBezTo>
                    <a:pt x="149" y="277"/>
                    <a:pt x="149" y="277"/>
                    <a:pt x="149" y="277"/>
                  </a:cubicBezTo>
                  <a:cubicBezTo>
                    <a:pt x="149" y="278"/>
                    <a:pt x="149" y="278"/>
                    <a:pt x="149" y="278"/>
                  </a:cubicBezTo>
                  <a:cubicBezTo>
                    <a:pt x="149" y="278"/>
                    <a:pt x="149" y="278"/>
                    <a:pt x="149" y="278"/>
                  </a:cubicBezTo>
                  <a:cubicBezTo>
                    <a:pt x="150" y="278"/>
                    <a:pt x="150" y="278"/>
                    <a:pt x="151" y="278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2" y="278"/>
                    <a:pt x="153" y="279"/>
                    <a:pt x="154" y="279"/>
                  </a:cubicBezTo>
                  <a:cubicBezTo>
                    <a:pt x="154" y="280"/>
                    <a:pt x="154" y="280"/>
                    <a:pt x="155" y="280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7" y="280"/>
                    <a:pt x="158" y="281"/>
                    <a:pt x="158" y="282"/>
                  </a:cubicBezTo>
                  <a:cubicBezTo>
                    <a:pt x="159" y="284"/>
                    <a:pt x="158" y="285"/>
                    <a:pt x="157" y="286"/>
                  </a:cubicBezTo>
                  <a:cubicBezTo>
                    <a:pt x="157" y="286"/>
                    <a:pt x="157" y="286"/>
                    <a:pt x="157" y="286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87"/>
                    <a:pt x="157" y="287"/>
                    <a:pt x="157" y="288"/>
                  </a:cubicBezTo>
                  <a:cubicBezTo>
                    <a:pt x="157" y="288"/>
                    <a:pt x="157" y="288"/>
                    <a:pt x="157" y="288"/>
                  </a:cubicBezTo>
                  <a:cubicBezTo>
                    <a:pt x="158" y="288"/>
                    <a:pt x="159" y="289"/>
                    <a:pt x="159" y="290"/>
                  </a:cubicBezTo>
                  <a:cubicBezTo>
                    <a:pt x="160" y="290"/>
                    <a:pt x="161" y="291"/>
                    <a:pt x="162" y="291"/>
                  </a:cubicBezTo>
                  <a:cubicBezTo>
                    <a:pt x="162" y="292"/>
                    <a:pt x="162" y="292"/>
                    <a:pt x="163" y="293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4" y="293"/>
                    <a:pt x="165" y="293"/>
                    <a:pt x="166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7" y="293"/>
                    <a:pt x="167" y="293"/>
                    <a:pt x="168" y="293"/>
                  </a:cubicBezTo>
                  <a:cubicBezTo>
                    <a:pt x="168" y="292"/>
                    <a:pt x="168" y="292"/>
                    <a:pt x="168" y="292"/>
                  </a:cubicBezTo>
                  <a:cubicBezTo>
                    <a:pt x="170" y="291"/>
                    <a:pt x="171" y="291"/>
                    <a:pt x="172" y="291"/>
                  </a:cubicBezTo>
                  <a:cubicBezTo>
                    <a:pt x="173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0"/>
                    <a:pt x="174" y="290"/>
                  </a:cubicBezTo>
                  <a:cubicBezTo>
                    <a:pt x="175" y="288"/>
                    <a:pt x="175" y="286"/>
                    <a:pt x="178" y="286"/>
                  </a:cubicBezTo>
                  <a:cubicBezTo>
                    <a:pt x="178" y="286"/>
                    <a:pt x="178" y="286"/>
                    <a:pt x="178" y="286"/>
                  </a:cubicBezTo>
                  <a:cubicBezTo>
                    <a:pt x="180" y="286"/>
                    <a:pt x="181" y="287"/>
                    <a:pt x="183" y="289"/>
                  </a:cubicBezTo>
                  <a:cubicBezTo>
                    <a:pt x="183" y="289"/>
                    <a:pt x="184" y="290"/>
                    <a:pt x="184" y="290"/>
                  </a:cubicBezTo>
                  <a:cubicBezTo>
                    <a:pt x="185" y="291"/>
                    <a:pt x="187" y="291"/>
                    <a:pt x="188" y="291"/>
                  </a:cubicBezTo>
                  <a:cubicBezTo>
                    <a:pt x="188" y="291"/>
                    <a:pt x="189" y="291"/>
                    <a:pt x="189" y="291"/>
                  </a:cubicBezTo>
                  <a:cubicBezTo>
                    <a:pt x="189" y="290"/>
                    <a:pt x="189" y="290"/>
                    <a:pt x="189" y="290"/>
                  </a:cubicBezTo>
                  <a:cubicBezTo>
                    <a:pt x="188" y="289"/>
                    <a:pt x="188" y="289"/>
                    <a:pt x="188" y="288"/>
                  </a:cubicBezTo>
                  <a:cubicBezTo>
                    <a:pt x="187" y="286"/>
                    <a:pt x="187" y="285"/>
                    <a:pt x="187" y="282"/>
                  </a:cubicBezTo>
                  <a:close/>
                  <a:moveTo>
                    <a:pt x="191" y="281"/>
                  </a:moveTo>
                  <a:cubicBezTo>
                    <a:pt x="191" y="282"/>
                    <a:pt x="191" y="282"/>
                    <a:pt x="191" y="282"/>
                  </a:cubicBezTo>
                  <a:cubicBezTo>
                    <a:pt x="190" y="284"/>
                    <a:pt x="191" y="285"/>
                    <a:pt x="191" y="287"/>
                  </a:cubicBezTo>
                  <a:cubicBezTo>
                    <a:pt x="191" y="288"/>
                    <a:pt x="192" y="288"/>
                    <a:pt x="192" y="289"/>
                  </a:cubicBezTo>
                  <a:cubicBezTo>
                    <a:pt x="192" y="289"/>
                    <a:pt x="192" y="290"/>
                    <a:pt x="192" y="290"/>
                  </a:cubicBezTo>
                  <a:cubicBezTo>
                    <a:pt x="192" y="290"/>
                    <a:pt x="192" y="290"/>
                    <a:pt x="192" y="290"/>
                  </a:cubicBezTo>
                  <a:cubicBezTo>
                    <a:pt x="192" y="291"/>
                    <a:pt x="192" y="292"/>
                    <a:pt x="193" y="292"/>
                  </a:cubicBezTo>
                  <a:cubicBezTo>
                    <a:pt x="193" y="294"/>
                    <a:pt x="193" y="294"/>
                    <a:pt x="193" y="294"/>
                  </a:cubicBezTo>
                  <a:cubicBezTo>
                    <a:pt x="191" y="294"/>
                    <a:pt x="191" y="294"/>
                    <a:pt x="191" y="294"/>
                  </a:cubicBezTo>
                  <a:cubicBezTo>
                    <a:pt x="191" y="294"/>
                    <a:pt x="191" y="294"/>
                    <a:pt x="190" y="29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89" y="294"/>
                    <a:pt x="188" y="294"/>
                    <a:pt x="188" y="294"/>
                  </a:cubicBezTo>
                  <a:cubicBezTo>
                    <a:pt x="186" y="294"/>
                    <a:pt x="184" y="294"/>
                    <a:pt x="183" y="293"/>
                  </a:cubicBezTo>
                  <a:cubicBezTo>
                    <a:pt x="182" y="293"/>
                    <a:pt x="181" y="292"/>
                    <a:pt x="180" y="291"/>
                  </a:cubicBezTo>
                  <a:cubicBezTo>
                    <a:pt x="179" y="290"/>
                    <a:pt x="179" y="289"/>
                    <a:pt x="178" y="289"/>
                  </a:cubicBezTo>
                  <a:cubicBezTo>
                    <a:pt x="178" y="289"/>
                    <a:pt x="178" y="290"/>
                    <a:pt x="178" y="290"/>
                  </a:cubicBezTo>
                  <a:cubicBezTo>
                    <a:pt x="177" y="292"/>
                    <a:pt x="177" y="293"/>
                    <a:pt x="176" y="294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5" y="295"/>
                    <a:pt x="173" y="295"/>
                    <a:pt x="172" y="295"/>
                  </a:cubicBezTo>
                  <a:cubicBezTo>
                    <a:pt x="171" y="295"/>
                    <a:pt x="170" y="295"/>
                    <a:pt x="170" y="295"/>
                  </a:cubicBezTo>
                  <a:cubicBezTo>
                    <a:pt x="170" y="295"/>
                    <a:pt x="169" y="295"/>
                    <a:pt x="169" y="295"/>
                  </a:cubicBezTo>
                  <a:cubicBezTo>
                    <a:pt x="169" y="296"/>
                    <a:pt x="168" y="296"/>
                    <a:pt x="167" y="296"/>
                  </a:cubicBezTo>
                  <a:cubicBezTo>
                    <a:pt x="167" y="296"/>
                    <a:pt x="167" y="296"/>
                    <a:pt x="167" y="296"/>
                  </a:cubicBezTo>
                  <a:cubicBezTo>
                    <a:pt x="166" y="296"/>
                    <a:pt x="166" y="296"/>
                    <a:pt x="165" y="296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64" y="298"/>
                    <a:pt x="164" y="298"/>
                    <a:pt x="164" y="298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61" y="296"/>
                    <a:pt x="161" y="296"/>
                    <a:pt x="160" y="295"/>
                  </a:cubicBezTo>
                  <a:cubicBezTo>
                    <a:pt x="160" y="295"/>
                    <a:pt x="160" y="295"/>
                    <a:pt x="160" y="295"/>
                  </a:cubicBezTo>
                  <a:cubicBezTo>
                    <a:pt x="160" y="294"/>
                    <a:pt x="160" y="294"/>
                    <a:pt x="159" y="294"/>
                  </a:cubicBezTo>
                  <a:cubicBezTo>
                    <a:pt x="159" y="293"/>
                    <a:pt x="158" y="293"/>
                    <a:pt x="157" y="292"/>
                  </a:cubicBezTo>
                  <a:cubicBezTo>
                    <a:pt x="157" y="292"/>
                    <a:pt x="156" y="291"/>
                    <a:pt x="155" y="290"/>
                  </a:cubicBezTo>
                  <a:cubicBezTo>
                    <a:pt x="155" y="290"/>
                    <a:pt x="155" y="290"/>
                    <a:pt x="155" y="290"/>
                  </a:cubicBezTo>
                  <a:cubicBezTo>
                    <a:pt x="154" y="290"/>
                    <a:pt x="154" y="289"/>
                    <a:pt x="153" y="288"/>
                  </a:cubicBezTo>
                  <a:cubicBezTo>
                    <a:pt x="153" y="288"/>
                    <a:pt x="153" y="288"/>
                    <a:pt x="153" y="288"/>
                  </a:cubicBezTo>
                  <a:cubicBezTo>
                    <a:pt x="153" y="287"/>
                    <a:pt x="153" y="286"/>
                    <a:pt x="153" y="285"/>
                  </a:cubicBezTo>
                  <a:cubicBezTo>
                    <a:pt x="154" y="284"/>
                    <a:pt x="154" y="284"/>
                    <a:pt x="155" y="284"/>
                  </a:cubicBezTo>
                  <a:cubicBezTo>
                    <a:pt x="155" y="284"/>
                    <a:pt x="155" y="284"/>
                    <a:pt x="155" y="284"/>
                  </a:cubicBezTo>
                  <a:cubicBezTo>
                    <a:pt x="155" y="284"/>
                    <a:pt x="155" y="284"/>
                    <a:pt x="155" y="284"/>
                  </a:cubicBezTo>
                  <a:cubicBezTo>
                    <a:pt x="154" y="283"/>
                    <a:pt x="153" y="283"/>
                    <a:pt x="153" y="283"/>
                  </a:cubicBezTo>
                  <a:cubicBezTo>
                    <a:pt x="152" y="283"/>
                    <a:pt x="152" y="282"/>
                    <a:pt x="151" y="282"/>
                  </a:cubicBezTo>
                  <a:cubicBezTo>
                    <a:pt x="151" y="281"/>
                    <a:pt x="151" y="281"/>
                    <a:pt x="150" y="281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8" y="281"/>
                    <a:pt x="147" y="281"/>
                    <a:pt x="146" y="279"/>
                  </a:cubicBezTo>
                  <a:cubicBezTo>
                    <a:pt x="146" y="279"/>
                    <a:pt x="146" y="279"/>
                    <a:pt x="146" y="279"/>
                  </a:cubicBezTo>
                  <a:cubicBezTo>
                    <a:pt x="146" y="279"/>
                    <a:pt x="145" y="278"/>
                    <a:pt x="145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4" y="277"/>
                    <a:pt x="144" y="276"/>
                    <a:pt x="143" y="276"/>
                  </a:cubicBezTo>
                  <a:cubicBezTo>
                    <a:pt x="141" y="276"/>
                    <a:pt x="139" y="275"/>
                    <a:pt x="139" y="272"/>
                  </a:cubicBezTo>
                  <a:cubicBezTo>
                    <a:pt x="140" y="271"/>
                    <a:pt x="140" y="270"/>
                    <a:pt x="140" y="270"/>
                  </a:cubicBezTo>
                  <a:cubicBezTo>
                    <a:pt x="141" y="270"/>
                    <a:pt x="141" y="269"/>
                    <a:pt x="141" y="269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1" y="268"/>
                    <a:pt x="141" y="267"/>
                  </a:cubicBezTo>
                  <a:cubicBezTo>
                    <a:pt x="140" y="267"/>
                    <a:pt x="140" y="266"/>
                    <a:pt x="139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265"/>
                    <a:pt x="138" y="265"/>
                    <a:pt x="138" y="265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5" y="267"/>
                    <a:pt x="135" y="268"/>
                    <a:pt x="134" y="269"/>
                  </a:cubicBezTo>
                  <a:cubicBezTo>
                    <a:pt x="133" y="272"/>
                    <a:pt x="132" y="274"/>
                    <a:pt x="128" y="273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6" y="271"/>
                    <a:pt x="127" y="269"/>
                    <a:pt x="127" y="268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8" y="267"/>
                    <a:pt x="127" y="267"/>
                    <a:pt x="127" y="267"/>
                  </a:cubicBezTo>
                  <a:cubicBezTo>
                    <a:pt x="126" y="267"/>
                    <a:pt x="126" y="268"/>
                    <a:pt x="125" y="268"/>
                  </a:cubicBezTo>
                  <a:cubicBezTo>
                    <a:pt x="125" y="268"/>
                    <a:pt x="125" y="268"/>
                    <a:pt x="125" y="268"/>
                  </a:cubicBezTo>
                  <a:cubicBezTo>
                    <a:pt x="125" y="268"/>
                    <a:pt x="125" y="268"/>
                    <a:pt x="125" y="268"/>
                  </a:cubicBezTo>
                  <a:cubicBezTo>
                    <a:pt x="125" y="268"/>
                    <a:pt x="125" y="268"/>
                    <a:pt x="125" y="268"/>
                  </a:cubicBezTo>
                  <a:cubicBezTo>
                    <a:pt x="124" y="268"/>
                    <a:pt x="123" y="269"/>
                    <a:pt x="122" y="270"/>
                  </a:cubicBezTo>
                  <a:cubicBezTo>
                    <a:pt x="120" y="273"/>
                    <a:pt x="116" y="275"/>
                    <a:pt x="113" y="273"/>
                  </a:cubicBezTo>
                  <a:cubicBezTo>
                    <a:pt x="113" y="273"/>
                    <a:pt x="113" y="273"/>
                    <a:pt x="113" y="273"/>
                  </a:cubicBezTo>
                  <a:cubicBezTo>
                    <a:pt x="112" y="272"/>
                    <a:pt x="111" y="271"/>
                    <a:pt x="111" y="270"/>
                  </a:cubicBezTo>
                  <a:cubicBezTo>
                    <a:pt x="110" y="270"/>
                    <a:pt x="110" y="269"/>
                    <a:pt x="109" y="269"/>
                  </a:cubicBezTo>
                  <a:cubicBezTo>
                    <a:pt x="109" y="269"/>
                    <a:pt x="108" y="269"/>
                    <a:pt x="107" y="269"/>
                  </a:cubicBezTo>
                  <a:cubicBezTo>
                    <a:pt x="105" y="269"/>
                    <a:pt x="104" y="269"/>
                    <a:pt x="103" y="268"/>
                  </a:cubicBezTo>
                  <a:cubicBezTo>
                    <a:pt x="102" y="267"/>
                    <a:pt x="102" y="266"/>
                    <a:pt x="102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5"/>
                    <a:pt x="101" y="266"/>
                    <a:pt x="100" y="266"/>
                  </a:cubicBezTo>
                  <a:cubicBezTo>
                    <a:pt x="99" y="267"/>
                    <a:pt x="98" y="268"/>
                    <a:pt x="96" y="268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94" y="266"/>
                    <a:pt x="94" y="266"/>
                    <a:pt x="94" y="266"/>
                  </a:cubicBezTo>
                  <a:cubicBezTo>
                    <a:pt x="94" y="266"/>
                    <a:pt x="94" y="266"/>
                    <a:pt x="94" y="266"/>
                  </a:cubicBezTo>
                  <a:cubicBezTo>
                    <a:pt x="94" y="266"/>
                    <a:pt x="94" y="266"/>
                    <a:pt x="94" y="266"/>
                  </a:cubicBezTo>
                  <a:cubicBezTo>
                    <a:pt x="94" y="266"/>
                    <a:pt x="94" y="267"/>
                    <a:pt x="94" y="268"/>
                  </a:cubicBezTo>
                  <a:cubicBezTo>
                    <a:pt x="94" y="270"/>
                    <a:pt x="93" y="270"/>
                    <a:pt x="91" y="271"/>
                  </a:cubicBezTo>
                  <a:cubicBezTo>
                    <a:pt x="91" y="271"/>
                    <a:pt x="91" y="271"/>
                    <a:pt x="91" y="271"/>
                  </a:cubicBezTo>
                  <a:cubicBezTo>
                    <a:pt x="90" y="272"/>
                    <a:pt x="90" y="272"/>
                    <a:pt x="90" y="272"/>
                  </a:cubicBezTo>
                  <a:cubicBezTo>
                    <a:pt x="90" y="272"/>
                    <a:pt x="90" y="272"/>
                    <a:pt x="91" y="273"/>
                  </a:cubicBezTo>
                  <a:cubicBezTo>
                    <a:pt x="91" y="273"/>
                    <a:pt x="91" y="273"/>
                    <a:pt x="91" y="273"/>
                  </a:cubicBezTo>
                  <a:cubicBezTo>
                    <a:pt x="92" y="274"/>
                    <a:pt x="92" y="275"/>
                    <a:pt x="92" y="277"/>
                  </a:cubicBezTo>
                  <a:cubicBezTo>
                    <a:pt x="93" y="278"/>
                    <a:pt x="92" y="279"/>
                    <a:pt x="91" y="280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89" y="281"/>
                    <a:pt x="89" y="282"/>
                    <a:pt x="89" y="282"/>
                  </a:cubicBezTo>
                  <a:cubicBezTo>
                    <a:pt x="89" y="282"/>
                    <a:pt x="89" y="282"/>
                    <a:pt x="89" y="283"/>
                  </a:cubicBezTo>
                  <a:cubicBezTo>
                    <a:pt x="89" y="283"/>
                    <a:pt x="89" y="284"/>
                    <a:pt x="88" y="285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87" y="286"/>
                    <a:pt x="87" y="286"/>
                    <a:pt x="87" y="286"/>
                  </a:cubicBezTo>
                  <a:cubicBezTo>
                    <a:pt x="85" y="286"/>
                    <a:pt x="84" y="285"/>
                    <a:pt x="82" y="284"/>
                  </a:cubicBezTo>
                  <a:cubicBezTo>
                    <a:pt x="82" y="284"/>
                    <a:pt x="82" y="284"/>
                    <a:pt x="82" y="284"/>
                  </a:cubicBezTo>
                  <a:cubicBezTo>
                    <a:pt x="81" y="284"/>
                    <a:pt x="81" y="284"/>
                    <a:pt x="80" y="283"/>
                  </a:cubicBezTo>
                  <a:cubicBezTo>
                    <a:pt x="79" y="283"/>
                    <a:pt x="79" y="283"/>
                    <a:pt x="78" y="283"/>
                  </a:cubicBezTo>
                  <a:cubicBezTo>
                    <a:pt x="78" y="283"/>
                    <a:pt x="78" y="283"/>
                    <a:pt x="77" y="283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6" y="284"/>
                    <a:pt x="75" y="285"/>
                    <a:pt x="73" y="284"/>
                  </a:cubicBezTo>
                  <a:cubicBezTo>
                    <a:pt x="72" y="284"/>
                    <a:pt x="72" y="284"/>
                    <a:pt x="72" y="284"/>
                  </a:cubicBezTo>
                  <a:cubicBezTo>
                    <a:pt x="72" y="283"/>
                    <a:pt x="72" y="283"/>
                    <a:pt x="72" y="283"/>
                  </a:cubicBezTo>
                  <a:cubicBezTo>
                    <a:pt x="72" y="283"/>
                    <a:pt x="71" y="283"/>
                    <a:pt x="71" y="283"/>
                  </a:cubicBezTo>
                  <a:cubicBezTo>
                    <a:pt x="70" y="283"/>
                    <a:pt x="70" y="283"/>
                    <a:pt x="70" y="284"/>
                  </a:cubicBezTo>
                  <a:cubicBezTo>
                    <a:pt x="70" y="284"/>
                    <a:pt x="70" y="284"/>
                    <a:pt x="70" y="284"/>
                  </a:cubicBezTo>
                  <a:cubicBezTo>
                    <a:pt x="70" y="284"/>
                    <a:pt x="71" y="284"/>
                    <a:pt x="71" y="284"/>
                  </a:cubicBezTo>
                  <a:cubicBezTo>
                    <a:pt x="72" y="284"/>
                    <a:pt x="72" y="284"/>
                    <a:pt x="72" y="284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2" y="285"/>
                    <a:pt x="72" y="286"/>
                    <a:pt x="73" y="286"/>
                  </a:cubicBezTo>
                  <a:cubicBezTo>
                    <a:pt x="73" y="287"/>
                    <a:pt x="74" y="288"/>
                    <a:pt x="73" y="289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1" y="290"/>
                    <a:pt x="71" y="290"/>
                    <a:pt x="71" y="290"/>
                  </a:cubicBezTo>
                  <a:cubicBezTo>
                    <a:pt x="71" y="290"/>
                    <a:pt x="70" y="291"/>
                    <a:pt x="69" y="291"/>
                  </a:cubicBezTo>
                  <a:cubicBezTo>
                    <a:pt x="68" y="291"/>
                    <a:pt x="68" y="292"/>
                    <a:pt x="66" y="292"/>
                  </a:cubicBezTo>
                  <a:cubicBezTo>
                    <a:pt x="66" y="292"/>
                    <a:pt x="66" y="292"/>
                    <a:pt x="66" y="292"/>
                  </a:cubicBezTo>
                  <a:cubicBezTo>
                    <a:pt x="66" y="292"/>
                    <a:pt x="65" y="292"/>
                    <a:pt x="65" y="292"/>
                  </a:cubicBezTo>
                  <a:cubicBezTo>
                    <a:pt x="64" y="292"/>
                    <a:pt x="63" y="292"/>
                    <a:pt x="63" y="292"/>
                  </a:cubicBezTo>
                  <a:cubicBezTo>
                    <a:pt x="62" y="292"/>
                    <a:pt x="61" y="292"/>
                    <a:pt x="61" y="292"/>
                  </a:cubicBezTo>
                  <a:cubicBezTo>
                    <a:pt x="60" y="293"/>
                    <a:pt x="59" y="293"/>
                    <a:pt x="58" y="294"/>
                  </a:cubicBezTo>
                  <a:cubicBezTo>
                    <a:pt x="58" y="294"/>
                    <a:pt x="57" y="294"/>
                    <a:pt x="57" y="294"/>
                  </a:cubicBezTo>
                  <a:cubicBezTo>
                    <a:pt x="56" y="295"/>
                    <a:pt x="56" y="295"/>
                    <a:pt x="55" y="296"/>
                  </a:cubicBezTo>
                  <a:cubicBezTo>
                    <a:pt x="54" y="296"/>
                    <a:pt x="53" y="296"/>
                    <a:pt x="51" y="296"/>
                  </a:cubicBezTo>
                  <a:cubicBezTo>
                    <a:pt x="51" y="296"/>
                    <a:pt x="51" y="296"/>
                    <a:pt x="51" y="296"/>
                  </a:cubicBezTo>
                  <a:cubicBezTo>
                    <a:pt x="51" y="295"/>
                    <a:pt x="50" y="295"/>
                    <a:pt x="50" y="295"/>
                  </a:cubicBezTo>
                  <a:cubicBezTo>
                    <a:pt x="50" y="295"/>
                    <a:pt x="49" y="295"/>
                    <a:pt x="49" y="295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47" y="295"/>
                    <a:pt x="47" y="294"/>
                    <a:pt x="46" y="294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5" y="293"/>
                    <a:pt x="44" y="292"/>
                    <a:pt x="44" y="292"/>
                  </a:cubicBezTo>
                  <a:cubicBezTo>
                    <a:pt x="43" y="291"/>
                    <a:pt x="42" y="291"/>
                    <a:pt x="42" y="291"/>
                  </a:cubicBezTo>
                  <a:cubicBezTo>
                    <a:pt x="41" y="291"/>
                    <a:pt x="41" y="291"/>
                    <a:pt x="41" y="291"/>
                  </a:cubicBezTo>
                  <a:cubicBezTo>
                    <a:pt x="40" y="292"/>
                    <a:pt x="38" y="293"/>
                    <a:pt x="36" y="292"/>
                  </a:cubicBezTo>
                  <a:cubicBezTo>
                    <a:pt x="35" y="292"/>
                    <a:pt x="34" y="291"/>
                    <a:pt x="33" y="290"/>
                  </a:cubicBezTo>
                  <a:cubicBezTo>
                    <a:pt x="33" y="289"/>
                    <a:pt x="32" y="289"/>
                    <a:pt x="32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8"/>
                    <a:pt x="31" y="288"/>
                    <a:pt x="30" y="288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9" y="287"/>
                    <a:pt x="29" y="287"/>
                    <a:pt x="29" y="287"/>
                  </a:cubicBezTo>
                  <a:cubicBezTo>
                    <a:pt x="28" y="285"/>
                    <a:pt x="27" y="283"/>
                    <a:pt x="27" y="281"/>
                  </a:cubicBezTo>
                  <a:cubicBezTo>
                    <a:pt x="26" y="280"/>
                    <a:pt x="26" y="280"/>
                    <a:pt x="26" y="279"/>
                  </a:cubicBezTo>
                  <a:cubicBezTo>
                    <a:pt x="26" y="278"/>
                    <a:pt x="25" y="277"/>
                    <a:pt x="25" y="277"/>
                  </a:cubicBezTo>
                  <a:cubicBezTo>
                    <a:pt x="25" y="275"/>
                    <a:pt x="24" y="273"/>
                    <a:pt x="23" y="274"/>
                  </a:cubicBezTo>
                  <a:cubicBezTo>
                    <a:pt x="23" y="274"/>
                    <a:pt x="22" y="274"/>
                    <a:pt x="21" y="274"/>
                  </a:cubicBezTo>
                  <a:cubicBezTo>
                    <a:pt x="18" y="275"/>
                    <a:pt x="15" y="276"/>
                    <a:pt x="14" y="272"/>
                  </a:cubicBezTo>
                  <a:cubicBezTo>
                    <a:pt x="13" y="271"/>
                    <a:pt x="13" y="270"/>
                    <a:pt x="13" y="270"/>
                  </a:cubicBezTo>
                  <a:cubicBezTo>
                    <a:pt x="13" y="269"/>
                    <a:pt x="13" y="269"/>
                    <a:pt x="13" y="268"/>
                  </a:cubicBezTo>
                  <a:cubicBezTo>
                    <a:pt x="13" y="268"/>
                    <a:pt x="13" y="268"/>
                    <a:pt x="12" y="268"/>
                  </a:cubicBezTo>
                  <a:cubicBezTo>
                    <a:pt x="12" y="267"/>
                    <a:pt x="11" y="266"/>
                    <a:pt x="11" y="266"/>
                  </a:cubicBezTo>
                  <a:cubicBezTo>
                    <a:pt x="9" y="265"/>
                    <a:pt x="8" y="264"/>
                    <a:pt x="9" y="262"/>
                  </a:cubicBezTo>
                  <a:cubicBezTo>
                    <a:pt x="9" y="260"/>
                    <a:pt x="10" y="258"/>
                    <a:pt x="11" y="257"/>
                  </a:cubicBezTo>
                  <a:cubicBezTo>
                    <a:pt x="11" y="257"/>
                    <a:pt x="11" y="257"/>
                    <a:pt x="11" y="257"/>
                  </a:cubicBezTo>
                  <a:cubicBezTo>
                    <a:pt x="12" y="256"/>
                    <a:pt x="12" y="255"/>
                    <a:pt x="12" y="255"/>
                  </a:cubicBezTo>
                  <a:cubicBezTo>
                    <a:pt x="12" y="254"/>
                    <a:pt x="11" y="253"/>
                    <a:pt x="10" y="253"/>
                  </a:cubicBezTo>
                  <a:cubicBezTo>
                    <a:pt x="9" y="251"/>
                    <a:pt x="7" y="250"/>
                    <a:pt x="5" y="249"/>
                  </a:cubicBezTo>
                  <a:cubicBezTo>
                    <a:pt x="5" y="249"/>
                    <a:pt x="5" y="249"/>
                    <a:pt x="5" y="249"/>
                  </a:cubicBezTo>
                  <a:cubicBezTo>
                    <a:pt x="4" y="249"/>
                    <a:pt x="4" y="249"/>
                    <a:pt x="4" y="249"/>
                  </a:cubicBezTo>
                  <a:cubicBezTo>
                    <a:pt x="2" y="248"/>
                    <a:pt x="1" y="247"/>
                    <a:pt x="1" y="246"/>
                  </a:cubicBezTo>
                  <a:cubicBezTo>
                    <a:pt x="0" y="245"/>
                    <a:pt x="0" y="244"/>
                    <a:pt x="1" y="242"/>
                  </a:cubicBezTo>
                  <a:cubicBezTo>
                    <a:pt x="2" y="241"/>
                    <a:pt x="2" y="241"/>
                    <a:pt x="2" y="241"/>
                  </a:cubicBezTo>
                  <a:cubicBezTo>
                    <a:pt x="2" y="241"/>
                    <a:pt x="2" y="241"/>
                    <a:pt x="2" y="241"/>
                  </a:cubicBezTo>
                  <a:cubicBezTo>
                    <a:pt x="4" y="240"/>
                    <a:pt x="5" y="241"/>
                    <a:pt x="6" y="241"/>
                  </a:cubicBezTo>
                  <a:cubicBezTo>
                    <a:pt x="6" y="241"/>
                    <a:pt x="6" y="241"/>
                    <a:pt x="7" y="241"/>
                  </a:cubicBezTo>
                  <a:cubicBezTo>
                    <a:pt x="7" y="241"/>
                    <a:pt x="7" y="241"/>
                    <a:pt x="7" y="241"/>
                  </a:cubicBezTo>
                  <a:cubicBezTo>
                    <a:pt x="7" y="241"/>
                    <a:pt x="6" y="241"/>
                    <a:pt x="6" y="241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7" y="240"/>
                    <a:pt x="6" y="239"/>
                    <a:pt x="6" y="238"/>
                  </a:cubicBezTo>
                  <a:cubicBezTo>
                    <a:pt x="6" y="237"/>
                    <a:pt x="5" y="235"/>
                    <a:pt x="6" y="233"/>
                  </a:cubicBezTo>
                  <a:cubicBezTo>
                    <a:pt x="7" y="233"/>
                    <a:pt x="7" y="233"/>
                    <a:pt x="7" y="233"/>
                  </a:cubicBezTo>
                  <a:cubicBezTo>
                    <a:pt x="7" y="233"/>
                    <a:pt x="7" y="233"/>
                    <a:pt x="7" y="233"/>
                  </a:cubicBezTo>
                  <a:cubicBezTo>
                    <a:pt x="7" y="233"/>
                    <a:pt x="8" y="232"/>
                    <a:pt x="8" y="232"/>
                  </a:cubicBezTo>
                  <a:cubicBezTo>
                    <a:pt x="9" y="232"/>
                    <a:pt x="9" y="232"/>
                    <a:pt x="10" y="231"/>
                  </a:cubicBezTo>
                  <a:cubicBezTo>
                    <a:pt x="10" y="231"/>
                    <a:pt x="10" y="230"/>
                    <a:pt x="10" y="229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228"/>
                    <a:pt x="9" y="228"/>
                    <a:pt x="9" y="227"/>
                  </a:cubicBezTo>
                  <a:cubicBezTo>
                    <a:pt x="9" y="224"/>
                    <a:pt x="9" y="222"/>
                    <a:pt x="9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9" y="218"/>
                    <a:pt x="9" y="217"/>
                    <a:pt x="9" y="216"/>
                  </a:cubicBezTo>
                  <a:cubicBezTo>
                    <a:pt x="9" y="216"/>
                    <a:pt x="9" y="215"/>
                    <a:pt x="9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3"/>
                    <a:pt x="10" y="213"/>
                    <a:pt x="11" y="213"/>
                  </a:cubicBezTo>
                  <a:cubicBezTo>
                    <a:pt x="11" y="213"/>
                    <a:pt x="11" y="213"/>
                    <a:pt x="11" y="212"/>
                  </a:cubicBezTo>
                  <a:cubicBezTo>
                    <a:pt x="11" y="212"/>
                    <a:pt x="12" y="212"/>
                    <a:pt x="12" y="212"/>
                  </a:cubicBezTo>
                  <a:cubicBezTo>
                    <a:pt x="12" y="212"/>
                    <a:pt x="13" y="211"/>
                    <a:pt x="13" y="211"/>
                  </a:cubicBezTo>
                  <a:cubicBezTo>
                    <a:pt x="14" y="211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09"/>
                    <a:pt x="14" y="209"/>
                  </a:cubicBezTo>
                  <a:cubicBezTo>
                    <a:pt x="14" y="209"/>
                    <a:pt x="14" y="209"/>
                    <a:pt x="14" y="209"/>
                  </a:cubicBezTo>
                  <a:cubicBezTo>
                    <a:pt x="14" y="209"/>
                    <a:pt x="14" y="208"/>
                    <a:pt x="14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7"/>
                    <a:pt x="13" y="207"/>
                    <a:pt x="13" y="207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5" y="201"/>
                    <a:pt x="15" y="199"/>
                    <a:pt x="15" y="199"/>
                  </a:cubicBezTo>
                  <a:cubicBezTo>
                    <a:pt x="16" y="198"/>
                    <a:pt x="16" y="198"/>
                    <a:pt x="16" y="198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7" y="197"/>
                    <a:pt x="18" y="197"/>
                    <a:pt x="19" y="196"/>
                  </a:cubicBezTo>
                  <a:cubicBezTo>
                    <a:pt x="19" y="196"/>
                    <a:pt x="20" y="195"/>
                    <a:pt x="20" y="195"/>
                  </a:cubicBezTo>
                  <a:cubicBezTo>
                    <a:pt x="20" y="195"/>
                    <a:pt x="20" y="195"/>
                    <a:pt x="20" y="195"/>
                  </a:cubicBezTo>
                  <a:cubicBezTo>
                    <a:pt x="19" y="195"/>
                    <a:pt x="18" y="196"/>
                    <a:pt x="17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5" y="194"/>
                    <a:pt x="15" y="193"/>
                    <a:pt x="15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1"/>
                    <a:pt x="15" y="190"/>
                    <a:pt x="15" y="189"/>
                  </a:cubicBezTo>
                  <a:cubicBezTo>
                    <a:pt x="15" y="188"/>
                    <a:pt x="16" y="187"/>
                    <a:pt x="16" y="186"/>
                  </a:cubicBezTo>
                  <a:cubicBezTo>
                    <a:pt x="16" y="186"/>
                    <a:pt x="16" y="186"/>
                    <a:pt x="16" y="186"/>
                  </a:cubicBezTo>
                  <a:cubicBezTo>
                    <a:pt x="17" y="185"/>
                    <a:pt x="17" y="184"/>
                    <a:pt x="16" y="184"/>
                  </a:cubicBezTo>
                  <a:cubicBezTo>
                    <a:pt x="16" y="183"/>
                    <a:pt x="16" y="183"/>
                    <a:pt x="15" y="183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14" y="183"/>
                    <a:pt x="13" y="182"/>
                    <a:pt x="13" y="181"/>
                  </a:cubicBezTo>
                  <a:cubicBezTo>
                    <a:pt x="12" y="180"/>
                    <a:pt x="12" y="179"/>
                    <a:pt x="12" y="179"/>
                  </a:cubicBezTo>
                  <a:cubicBezTo>
                    <a:pt x="11" y="178"/>
                    <a:pt x="11" y="177"/>
                    <a:pt x="11" y="176"/>
                  </a:cubicBezTo>
                  <a:cubicBezTo>
                    <a:pt x="11" y="175"/>
                    <a:pt x="11" y="173"/>
                    <a:pt x="11" y="172"/>
                  </a:cubicBezTo>
                  <a:cubicBezTo>
                    <a:pt x="12" y="170"/>
                    <a:pt x="13" y="168"/>
                    <a:pt x="15" y="168"/>
                  </a:cubicBezTo>
                  <a:cubicBezTo>
                    <a:pt x="17" y="168"/>
                    <a:pt x="18" y="168"/>
                    <a:pt x="18" y="168"/>
                  </a:cubicBezTo>
                  <a:cubicBezTo>
                    <a:pt x="18" y="168"/>
                    <a:pt x="19" y="167"/>
                    <a:pt x="19" y="166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19" y="164"/>
                    <a:pt x="19" y="163"/>
                    <a:pt x="19" y="162"/>
                  </a:cubicBezTo>
                  <a:cubicBezTo>
                    <a:pt x="19" y="161"/>
                    <a:pt x="19" y="161"/>
                    <a:pt x="20" y="161"/>
                  </a:cubicBezTo>
                  <a:cubicBezTo>
                    <a:pt x="20" y="160"/>
                    <a:pt x="20" y="160"/>
                    <a:pt x="20" y="159"/>
                  </a:cubicBezTo>
                  <a:cubicBezTo>
                    <a:pt x="20" y="159"/>
                    <a:pt x="19" y="158"/>
                    <a:pt x="19" y="158"/>
                  </a:cubicBezTo>
                  <a:cubicBezTo>
                    <a:pt x="19" y="158"/>
                    <a:pt x="19" y="157"/>
                    <a:pt x="18" y="157"/>
                  </a:cubicBezTo>
                  <a:cubicBezTo>
                    <a:pt x="17" y="155"/>
                    <a:pt x="17" y="154"/>
                    <a:pt x="20" y="152"/>
                  </a:cubicBezTo>
                  <a:cubicBezTo>
                    <a:pt x="21" y="151"/>
                    <a:pt x="22" y="151"/>
                    <a:pt x="22" y="150"/>
                  </a:cubicBezTo>
                  <a:cubicBezTo>
                    <a:pt x="23" y="149"/>
                    <a:pt x="24" y="148"/>
                    <a:pt x="25" y="147"/>
                  </a:cubicBezTo>
                  <a:cubicBezTo>
                    <a:pt x="26" y="147"/>
                    <a:pt x="26" y="147"/>
                    <a:pt x="27" y="146"/>
                  </a:cubicBezTo>
                  <a:cubicBezTo>
                    <a:pt x="27" y="146"/>
                    <a:pt x="27" y="146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6" y="145"/>
                    <a:pt x="26" y="144"/>
                  </a:cubicBezTo>
                  <a:cubicBezTo>
                    <a:pt x="25" y="144"/>
                    <a:pt x="25" y="144"/>
                    <a:pt x="24" y="143"/>
                  </a:cubicBezTo>
                  <a:cubicBezTo>
                    <a:pt x="22" y="143"/>
                    <a:pt x="21" y="142"/>
                    <a:pt x="19" y="141"/>
                  </a:cubicBezTo>
                  <a:cubicBezTo>
                    <a:pt x="18" y="140"/>
                    <a:pt x="17" y="139"/>
                    <a:pt x="17" y="137"/>
                  </a:cubicBezTo>
                  <a:cubicBezTo>
                    <a:pt x="16" y="136"/>
                    <a:pt x="15" y="135"/>
                    <a:pt x="15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4" y="133"/>
                    <a:pt x="14" y="131"/>
                    <a:pt x="14" y="130"/>
                  </a:cubicBezTo>
                  <a:cubicBezTo>
                    <a:pt x="14" y="128"/>
                    <a:pt x="14" y="126"/>
                    <a:pt x="14" y="125"/>
                  </a:cubicBezTo>
                  <a:cubicBezTo>
                    <a:pt x="15" y="120"/>
                    <a:pt x="17" y="121"/>
                    <a:pt x="20" y="121"/>
                  </a:cubicBezTo>
                  <a:cubicBezTo>
                    <a:pt x="20" y="121"/>
                    <a:pt x="21" y="122"/>
                    <a:pt x="21" y="121"/>
                  </a:cubicBezTo>
                  <a:cubicBezTo>
                    <a:pt x="22" y="121"/>
                    <a:pt x="22" y="121"/>
                    <a:pt x="23" y="121"/>
                  </a:cubicBezTo>
                  <a:cubicBezTo>
                    <a:pt x="23" y="120"/>
                    <a:pt x="24" y="120"/>
                    <a:pt x="24" y="119"/>
                  </a:cubicBezTo>
                  <a:cubicBezTo>
                    <a:pt x="26" y="119"/>
                    <a:pt x="28" y="119"/>
                    <a:pt x="29" y="122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30" y="123"/>
                    <a:pt x="30" y="124"/>
                    <a:pt x="30" y="125"/>
                  </a:cubicBezTo>
                  <a:cubicBezTo>
                    <a:pt x="30" y="125"/>
                    <a:pt x="30" y="125"/>
                    <a:pt x="30" y="126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0" y="126"/>
                    <a:pt x="30" y="126"/>
                    <a:pt x="31" y="125"/>
                  </a:cubicBezTo>
                  <a:cubicBezTo>
                    <a:pt x="32" y="125"/>
                    <a:pt x="33" y="125"/>
                    <a:pt x="33" y="124"/>
                  </a:cubicBezTo>
                  <a:cubicBezTo>
                    <a:pt x="34" y="124"/>
                    <a:pt x="34" y="123"/>
                    <a:pt x="34" y="122"/>
                  </a:cubicBezTo>
                  <a:cubicBezTo>
                    <a:pt x="34" y="121"/>
                    <a:pt x="34" y="121"/>
                    <a:pt x="34" y="120"/>
                  </a:cubicBezTo>
                  <a:cubicBezTo>
                    <a:pt x="34" y="117"/>
                    <a:pt x="35" y="116"/>
                    <a:pt x="38" y="114"/>
                  </a:cubicBezTo>
                  <a:cubicBezTo>
                    <a:pt x="40" y="113"/>
                    <a:pt x="41" y="112"/>
                    <a:pt x="41" y="111"/>
                  </a:cubicBezTo>
                  <a:cubicBezTo>
                    <a:pt x="41" y="109"/>
                    <a:pt x="40" y="107"/>
                    <a:pt x="40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2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4" y="97"/>
                    <a:pt x="34" y="96"/>
                    <a:pt x="34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6"/>
                    <a:pt x="30" y="96"/>
                    <a:pt x="29" y="94"/>
                  </a:cubicBezTo>
                  <a:cubicBezTo>
                    <a:pt x="29" y="92"/>
                    <a:pt x="29" y="90"/>
                    <a:pt x="29" y="88"/>
                  </a:cubicBezTo>
                  <a:cubicBezTo>
                    <a:pt x="30" y="87"/>
                    <a:pt x="30" y="86"/>
                    <a:pt x="29" y="85"/>
                  </a:cubicBezTo>
                  <a:cubicBezTo>
                    <a:pt x="29" y="85"/>
                    <a:pt x="29" y="84"/>
                    <a:pt x="28" y="83"/>
                  </a:cubicBezTo>
                  <a:cubicBezTo>
                    <a:pt x="28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4"/>
                    <a:pt x="25" y="84"/>
                    <a:pt x="24" y="84"/>
                  </a:cubicBezTo>
                  <a:cubicBezTo>
                    <a:pt x="22" y="84"/>
                    <a:pt x="21" y="82"/>
                    <a:pt x="21" y="81"/>
                  </a:cubicBezTo>
                  <a:cubicBezTo>
                    <a:pt x="21" y="79"/>
                    <a:pt x="23" y="78"/>
                    <a:pt x="24" y="76"/>
                  </a:cubicBezTo>
                  <a:cubicBezTo>
                    <a:pt x="24" y="76"/>
                    <a:pt x="24" y="76"/>
                    <a:pt x="24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5" y="74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2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1"/>
                    <a:pt x="25" y="70"/>
                    <a:pt x="26" y="70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6" y="67"/>
                    <a:pt x="26" y="66"/>
                    <a:pt x="26" y="65"/>
                  </a:cubicBezTo>
                  <a:cubicBezTo>
                    <a:pt x="26" y="64"/>
                    <a:pt x="26" y="64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1" y="61"/>
                    <a:pt x="21" y="61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8"/>
                    <a:pt x="19" y="57"/>
                    <a:pt x="19" y="55"/>
                  </a:cubicBezTo>
                  <a:cubicBezTo>
                    <a:pt x="19" y="54"/>
                    <a:pt x="19" y="54"/>
                    <a:pt x="20" y="53"/>
                  </a:cubicBezTo>
                  <a:cubicBezTo>
                    <a:pt x="20" y="52"/>
                    <a:pt x="20" y="52"/>
                    <a:pt x="20" y="51"/>
                  </a:cubicBezTo>
                  <a:cubicBezTo>
                    <a:pt x="20" y="51"/>
                    <a:pt x="19" y="51"/>
                    <a:pt x="19" y="50"/>
                  </a:cubicBezTo>
                  <a:cubicBezTo>
                    <a:pt x="18" y="49"/>
                    <a:pt x="18" y="49"/>
                    <a:pt x="18" y="47"/>
                  </a:cubicBezTo>
                  <a:cubicBezTo>
                    <a:pt x="17" y="46"/>
                    <a:pt x="18" y="45"/>
                    <a:pt x="18" y="45"/>
                  </a:cubicBezTo>
                  <a:cubicBezTo>
                    <a:pt x="18" y="44"/>
                    <a:pt x="19" y="43"/>
                    <a:pt x="20" y="42"/>
                  </a:cubicBezTo>
                  <a:cubicBezTo>
                    <a:pt x="21" y="42"/>
                    <a:pt x="22" y="41"/>
                    <a:pt x="23" y="41"/>
                  </a:cubicBezTo>
                  <a:cubicBezTo>
                    <a:pt x="24" y="41"/>
                    <a:pt x="25" y="41"/>
                    <a:pt x="27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9" y="40"/>
                    <a:pt x="29" y="39"/>
                  </a:cubicBezTo>
                  <a:cubicBezTo>
                    <a:pt x="27" y="39"/>
                    <a:pt x="27" y="38"/>
                    <a:pt x="26" y="37"/>
                  </a:cubicBezTo>
                  <a:cubicBezTo>
                    <a:pt x="26" y="35"/>
                    <a:pt x="25" y="34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1"/>
                    <a:pt x="26" y="30"/>
                    <a:pt x="27" y="29"/>
                  </a:cubicBezTo>
                  <a:cubicBezTo>
                    <a:pt x="28" y="28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30" y="21"/>
                    <a:pt x="30" y="21"/>
                  </a:cubicBezTo>
                  <a:cubicBezTo>
                    <a:pt x="32" y="20"/>
                    <a:pt x="33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19"/>
                    <a:pt x="38" y="19"/>
                  </a:cubicBezTo>
                  <a:cubicBezTo>
                    <a:pt x="40" y="19"/>
                    <a:pt x="42" y="18"/>
                    <a:pt x="44" y="1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2"/>
                    <a:pt x="45" y="24"/>
                    <a:pt x="45" y="26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5" y="31"/>
                    <a:pt x="46" y="31"/>
                    <a:pt x="47" y="31"/>
                  </a:cubicBezTo>
                  <a:cubicBezTo>
                    <a:pt x="49" y="32"/>
                    <a:pt x="51" y="32"/>
                    <a:pt x="52" y="34"/>
                  </a:cubicBezTo>
                  <a:cubicBezTo>
                    <a:pt x="52" y="33"/>
                    <a:pt x="53" y="32"/>
                    <a:pt x="55" y="31"/>
                  </a:cubicBezTo>
                  <a:cubicBezTo>
                    <a:pt x="56" y="31"/>
                    <a:pt x="57" y="32"/>
                    <a:pt x="59" y="32"/>
                  </a:cubicBezTo>
                  <a:cubicBezTo>
                    <a:pt x="60" y="33"/>
                    <a:pt x="61" y="33"/>
                    <a:pt x="62" y="33"/>
                  </a:cubicBezTo>
                  <a:cubicBezTo>
                    <a:pt x="64" y="33"/>
                    <a:pt x="64" y="31"/>
                    <a:pt x="64" y="30"/>
                  </a:cubicBezTo>
                  <a:cubicBezTo>
                    <a:pt x="65" y="27"/>
                    <a:pt x="66" y="25"/>
                    <a:pt x="69" y="24"/>
                  </a:cubicBezTo>
                  <a:cubicBezTo>
                    <a:pt x="71" y="23"/>
                    <a:pt x="72" y="24"/>
                    <a:pt x="74" y="24"/>
                  </a:cubicBezTo>
                  <a:cubicBezTo>
                    <a:pt x="74" y="24"/>
                    <a:pt x="75" y="24"/>
                    <a:pt x="76" y="24"/>
                  </a:cubicBezTo>
                  <a:cubicBezTo>
                    <a:pt x="77" y="24"/>
                    <a:pt x="78" y="23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1"/>
                    <a:pt x="82" y="21"/>
                    <a:pt x="83" y="20"/>
                  </a:cubicBezTo>
                  <a:cubicBezTo>
                    <a:pt x="83" y="20"/>
                    <a:pt x="84" y="19"/>
                    <a:pt x="84" y="19"/>
                  </a:cubicBezTo>
                  <a:cubicBezTo>
                    <a:pt x="85" y="18"/>
                    <a:pt x="86" y="17"/>
                    <a:pt x="86" y="17"/>
                  </a:cubicBezTo>
                  <a:cubicBezTo>
                    <a:pt x="88" y="16"/>
                    <a:pt x="89" y="16"/>
                    <a:pt x="90" y="16"/>
                  </a:cubicBezTo>
                  <a:cubicBezTo>
                    <a:pt x="90" y="15"/>
                    <a:pt x="91" y="15"/>
                    <a:pt x="91" y="14"/>
                  </a:cubicBezTo>
                  <a:cubicBezTo>
                    <a:pt x="92" y="13"/>
                    <a:pt x="92" y="12"/>
                    <a:pt x="92" y="10"/>
                  </a:cubicBezTo>
                  <a:cubicBezTo>
                    <a:pt x="93" y="7"/>
                    <a:pt x="94" y="3"/>
                    <a:pt x="98" y="2"/>
                  </a:cubicBezTo>
                  <a:cubicBezTo>
                    <a:pt x="101" y="1"/>
                    <a:pt x="104" y="2"/>
                    <a:pt x="106" y="2"/>
                  </a:cubicBezTo>
                  <a:cubicBezTo>
                    <a:pt x="109" y="3"/>
                    <a:pt x="111" y="3"/>
                    <a:pt x="113" y="2"/>
                  </a:cubicBezTo>
                  <a:cubicBezTo>
                    <a:pt x="114" y="2"/>
                    <a:pt x="115" y="2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7" y="1"/>
                    <a:pt x="11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0" y="1"/>
                    <a:pt x="120" y="1"/>
                    <a:pt x="121" y="2"/>
                  </a:cubicBezTo>
                  <a:cubicBezTo>
                    <a:pt x="121" y="2"/>
                    <a:pt x="121" y="3"/>
                    <a:pt x="122" y="3"/>
                  </a:cubicBezTo>
                  <a:cubicBezTo>
                    <a:pt x="124" y="8"/>
                    <a:pt x="122" y="11"/>
                    <a:pt x="120" y="13"/>
                  </a:cubicBezTo>
                  <a:cubicBezTo>
                    <a:pt x="118" y="15"/>
                    <a:pt x="117" y="16"/>
                    <a:pt x="117" y="18"/>
                  </a:cubicBezTo>
                  <a:cubicBezTo>
                    <a:pt x="117" y="18"/>
                    <a:pt x="117" y="19"/>
                    <a:pt x="117" y="20"/>
                  </a:cubicBezTo>
                  <a:cubicBezTo>
                    <a:pt x="117" y="22"/>
                    <a:pt x="117" y="24"/>
                    <a:pt x="118" y="25"/>
                  </a:cubicBezTo>
                  <a:cubicBezTo>
                    <a:pt x="118" y="25"/>
                    <a:pt x="118" y="26"/>
                    <a:pt x="119" y="26"/>
                  </a:cubicBezTo>
                  <a:cubicBezTo>
                    <a:pt x="119" y="26"/>
                    <a:pt x="120" y="27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1" y="29"/>
                    <a:pt x="120" y="30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2"/>
                    <a:pt x="120" y="32"/>
                    <a:pt x="120" y="33"/>
                  </a:cubicBezTo>
                  <a:cubicBezTo>
                    <a:pt x="120" y="33"/>
                    <a:pt x="121" y="34"/>
                    <a:pt x="122" y="34"/>
                  </a:cubicBezTo>
                  <a:cubicBezTo>
                    <a:pt x="123" y="35"/>
                    <a:pt x="124" y="36"/>
                    <a:pt x="124" y="37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40"/>
                    <a:pt x="124" y="41"/>
                    <a:pt x="123" y="43"/>
                  </a:cubicBezTo>
                  <a:cubicBezTo>
                    <a:pt x="122" y="44"/>
                    <a:pt x="121" y="45"/>
                    <a:pt x="120" y="45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1" y="48"/>
                    <a:pt x="122" y="48"/>
                  </a:cubicBezTo>
                  <a:cubicBezTo>
                    <a:pt x="122" y="48"/>
                    <a:pt x="122" y="48"/>
                    <a:pt x="123" y="48"/>
                  </a:cubicBezTo>
                  <a:cubicBezTo>
                    <a:pt x="123" y="47"/>
                    <a:pt x="123" y="47"/>
                    <a:pt x="123" y="46"/>
                  </a:cubicBezTo>
                  <a:cubicBezTo>
                    <a:pt x="124" y="46"/>
                    <a:pt x="125" y="45"/>
                    <a:pt x="126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47"/>
                    <a:pt x="129" y="48"/>
                    <a:pt x="129" y="49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30" y="50"/>
                    <a:pt x="132" y="50"/>
                    <a:pt x="133" y="50"/>
                  </a:cubicBezTo>
                  <a:cubicBezTo>
                    <a:pt x="133" y="50"/>
                    <a:pt x="133" y="50"/>
                    <a:pt x="133" y="49"/>
                  </a:cubicBezTo>
                  <a:cubicBezTo>
                    <a:pt x="134" y="49"/>
                    <a:pt x="134" y="48"/>
                    <a:pt x="136" y="48"/>
                  </a:cubicBezTo>
                  <a:cubicBezTo>
                    <a:pt x="137" y="48"/>
                    <a:pt x="138" y="48"/>
                    <a:pt x="139" y="48"/>
                  </a:cubicBezTo>
                  <a:cubicBezTo>
                    <a:pt x="139" y="48"/>
                    <a:pt x="139" y="49"/>
                    <a:pt x="139" y="49"/>
                  </a:cubicBezTo>
                  <a:cubicBezTo>
                    <a:pt x="140" y="49"/>
                    <a:pt x="142" y="49"/>
                    <a:pt x="143" y="49"/>
                  </a:cubicBezTo>
                  <a:cubicBezTo>
                    <a:pt x="144" y="49"/>
                    <a:pt x="145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8" y="49"/>
                    <a:pt x="150" y="49"/>
                    <a:pt x="151" y="49"/>
                  </a:cubicBezTo>
                  <a:cubicBezTo>
                    <a:pt x="152" y="50"/>
                    <a:pt x="152" y="51"/>
                    <a:pt x="153" y="51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4" y="52"/>
                    <a:pt x="154" y="53"/>
                    <a:pt x="155" y="53"/>
                  </a:cubicBezTo>
                  <a:cubicBezTo>
                    <a:pt x="156" y="53"/>
                    <a:pt x="158" y="54"/>
                    <a:pt x="159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60" y="56"/>
                    <a:pt x="160" y="58"/>
                    <a:pt x="160" y="59"/>
                  </a:cubicBezTo>
                  <a:cubicBezTo>
                    <a:pt x="160" y="60"/>
                    <a:pt x="160" y="61"/>
                    <a:pt x="161" y="61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1" y="62"/>
                    <a:pt x="161" y="62"/>
                    <a:pt x="162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2" y="61"/>
                    <a:pt x="163" y="61"/>
                    <a:pt x="163" y="61"/>
                  </a:cubicBezTo>
                  <a:cubicBezTo>
                    <a:pt x="163" y="61"/>
                    <a:pt x="163" y="60"/>
                    <a:pt x="163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3" y="59"/>
                    <a:pt x="163" y="58"/>
                    <a:pt x="163" y="57"/>
                  </a:cubicBezTo>
                  <a:cubicBezTo>
                    <a:pt x="163" y="56"/>
                    <a:pt x="164" y="56"/>
                    <a:pt x="164" y="55"/>
                  </a:cubicBezTo>
                  <a:cubicBezTo>
                    <a:pt x="164" y="55"/>
                    <a:pt x="165" y="55"/>
                    <a:pt x="165" y="55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8" y="53"/>
                    <a:pt x="169" y="52"/>
                    <a:pt x="170" y="51"/>
                  </a:cubicBezTo>
                  <a:cubicBezTo>
                    <a:pt x="172" y="50"/>
                    <a:pt x="173" y="49"/>
                    <a:pt x="175" y="49"/>
                  </a:cubicBezTo>
                  <a:cubicBezTo>
                    <a:pt x="179" y="48"/>
                    <a:pt x="181" y="50"/>
                    <a:pt x="182" y="53"/>
                  </a:cubicBezTo>
                  <a:cubicBezTo>
                    <a:pt x="183" y="55"/>
                    <a:pt x="183" y="58"/>
                    <a:pt x="183" y="60"/>
                  </a:cubicBezTo>
                  <a:cubicBezTo>
                    <a:pt x="183" y="60"/>
                    <a:pt x="183" y="60"/>
                    <a:pt x="183" y="60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63"/>
                    <a:pt x="183" y="64"/>
                    <a:pt x="185" y="64"/>
                  </a:cubicBezTo>
                  <a:cubicBezTo>
                    <a:pt x="186" y="65"/>
                    <a:pt x="186" y="65"/>
                    <a:pt x="187" y="65"/>
                  </a:cubicBezTo>
                  <a:cubicBezTo>
                    <a:pt x="188" y="65"/>
                    <a:pt x="189" y="65"/>
                    <a:pt x="191" y="67"/>
                  </a:cubicBezTo>
                  <a:cubicBezTo>
                    <a:pt x="192" y="68"/>
                    <a:pt x="193" y="68"/>
                    <a:pt x="194" y="69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4" y="67"/>
                    <a:pt x="194" y="66"/>
                    <a:pt x="194" y="65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7" y="63"/>
                    <a:pt x="198" y="63"/>
                    <a:pt x="199" y="63"/>
                  </a:cubicBezTo>
                  <a:cubicBezTo>
                    <a:pt x="201" y="63"/>
                    <a:pt x="202" y="63"/>
                    <a:pt x="203" y="63"/>
                  </a:cubicBezTo>
                  <a:cubicBezTo>
                    <a:pt x="204" y="62"/>
                    <a:pt x="204" y="62"/>
                    <a:pt x="205" y="61"/>
                  </a:cubicBezTo>
                  <a:cubicBezTo>
                    <a:pt x="206" y="60"/>
                    <a:pt x="207" y="59"/>
                    <a:pt x="208" y="59"/>
                  </a:cubicBezTo>
                  <a:cubicBezTo>
                    <a:pt x="209" y="58"/>
                    <a:pt x="211" y="58"/>
                    <a:pt x="212" y="58"/>
                  </a:cubicBezTo>
                  <a:cubicBezTo>
                    <a:pt x="214" y="58"/>
                    <a:pt x="215" y="58"/>
                    <a:pt x="216" y="58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220" y="60"/>
                    <a:pt x="219" y="62"/>
                    <a:pt x="218" y="65"/>
                  </a:cubicBezTo>
                  <a:cubicBezTo>
                    <a:pt x="219" y="65"/>
                    <a:pt x="219" y="65"/>
                    <a:pt x="220" y="65"/>
                  </a:cubicBezTo>
                  <a:cubicBezTo>
                    <a:pt x="222" y="65"/>
                    <a:pt x="224" y="65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6" y="68"/>
                    <a:pt x="226" y="69"/>
                    <a:pt x="226" y="70"/>
                  </a:cubicBezTo>
                  <a:cubicBezTo>
                    <a:pt x="226" y="70"/>
                    <a:pt x="226" y="71"/>
                    <a:pt x="227" y="71"/>
                  </a:cubicBezTo>
                  <a:cubicBezTo>
                    <a:pt x="227" y="71"/>
                    <a:pt x="227" y="71"/>
                    <a:pt x="227" y="71"/>
                  </a:cubicBezTo>
                  <a:cubicBezTo>
                    <a:pt x="228" y="71"/>
                    <a:pt x="229" y="72"/>
                    <a:pt x="229" y="72"/>
                  </a:cubicBezTo>
                  <a:cubicBezTo>
                    <a:pt x="236" y="70"/>
                    <a:pt x="236" y="70"/>
                    <a:pt x="236" y="70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29" y="75"/>
                    <a:pt x="229" y="75"/>
                    <a:pt x="228" y="76"/>
                  </a:cubicBezTo>
                  <a:cubicBezTo>
                    <a:pt x="227" y="77"/>
                    <a:pt x="226" y="78"/>
                    <a:pt x="224" y="78"/>
                  </a:cubicBezTo>
                  <a:cubicBezTo>
                    <a:pt x="224" y="79"/>
                    <a:pt x="225" y="80"/>
                    <a:pt x="225" y="80"/>
                  </a:cubicBezTo>
                  <a:cubicBezTo>
                    <a:pt x="226" y="80"/>
                    <a:pt x="227" y="80"/>
                    <a:pt x="228" y="80"/>
                  </a:cubicBezTo>
                  <a:cubicBezTo>
                    <a:pt x="232" y="81"/>
                    <a:pt x="235" y="81"/>
                    <a:pt x="236" y="84"/>
                  </a:cubicBezTo>
                  <a:cubicBezTo>
                    <a:pt x="237" y="87"/>
                    <a:pt x="236" y="89"/>
                    <a:pt x="235" y="90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4" y="91"/>
                    <a:pt x="233" y="92"/>
                    <a:pt x="234" y="92"/>
                  </a:cubicBezTo>
                  <a:cubicBezTo>
                    <a:pt x="234" y="92"/>
                    <a:pt x="234" y="92"/>
                    <a:pt x="234" y="92"/>
                  </a:cubicBezTo>
                  <a:cubicBezTo>
                    <a:pt x="234" y="94"/>
                    <a:pt x="236" y="94"/>
                    <a:pt x="238" y="94"/>
                  </a:cubicBezTo>
                  <a:cubicBezTo>
                    <a:pt x="239" y="94"/>
                    <a:pt x="240" y="94"/>
                    <a:pt x="241" y="94"/>
                  </a:cubicBezTo>
                  <a:cubicBezTo>
                    <a:pt x="242" y="94"/>
                    <a:pt x="242" y="94"/>
                    <a:pt x="242" y="94"/>
                  </a:cubicBezTo>
                  <a:cubicBezTo>
                    <a:pt x="242" y="95"/>
                    <a:pt x="242" y="95"/>
                    <a:pt x="242" y="95"/>
                  </a:cubicBezTo>
                  <a:cubicBezTo>
                    <a:pt x="243" y="99"/>
                    <a:pt x="242" y="101"/>
                    <a:pt x="242" y="104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41" y="105"/>
                    <a:pt x="241" y="106"/>
                    <a:pt x="241" y="107"/>
                  </a:cubicBezTo>
                  <a:cubicBezTo>
                    <a:pt x="242" y="107"/>
                    <a:pt x="242" y="107"/>
                    <a:pt x="244" y="107"/>
                  </a:cubicBezTo>
                  <a:cubicBezTo>
                    <a:pt x="245" y="107"/>
                    <a:pt x="245" y="107"/>
                    <a:pt x="245" y="107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6" y="110"/>
                    <a:pt x="247" y="111"/>
                    <a:pt x="248" y="112"/>
                  </a:cubicBezTo>
                  <a:cubicBezTo>
                    <a:pt x="250" y="114"/>
                    <a:pt x="251" y="116"/>
                    <a:pt x="251" y="119"/>
                  </a:cubicBezTo>
                  <a:cubicBezTo>
                    <a:pt x="251" y="120"/>
                    <a:pt x="251" y="120"/>
                    <a:pt x="251" y="120"/>
                  </a:cubicBezTo>
                  <a:cubicBezTo>
                    <a:pt x="252" y="120"/>
                    <a:pt x="253" y="120"/>
                    <a:pt x="254" y="120"/>
                  </a:cubicBezTo>
                  <a:cubicBezTo>
                    <a:pt x="255" y="120"/>
                    <a:pt x="256" y="120"/>
                    <a:pt x="256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61" y="121"/>
                    <a:pt x="261" y="121"/>
                    <a:pt x="264" y="124"/>
                  </a:cubicBezTo>
                  <a:cubicBezTo>
                    <a:pt x="265" y="125"/>
                    <a:pt x="265" y="126"/>
                    <a:pt x="266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6" y="129"/>
                    <a:pt x="267" y="130"/>
                    <a:pt x="268" y="131"/>
                  </a:cubicBezTo>
                  <a:cubicBezTo>
                    <a:pt x="269" y="131"/>
                    <a:pt x="270" y="132"/>
                    <a:pt x="271" y="132"/>
                  </a:cubicBezTo>
                  <a:cubicBezTo>
                    <a:pt x="271" y="132"/>
                    <a:pt x="271" y="132"/>
                    <a:pt x="272" y="132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32"/>
                    <a:pt x="272" y="131"/>
                    <a:pt x="272" y="131"/>
                  </a:cubicBezTo>
                  <a:cubicBezTo>
                    <a:pt x="272" y="130"/>
                    <a:pt x="272" y="130"/>
                    <a:pt x="272" y="130"/>
                  </a:cubicBezTo>
                  <a:cubicBezTo>
                    <a:pt x="273" y="130"/>
                    <a:pt x="273" y="130"/>
                    <a:pt x="273" y="130"/>
                  </a:cubicBezTo>
                  <a:cubicBezTo>
                    <a:pt x="273" y="130"/>
                    <a:pt x="273" y="130"/>
                    <a:pt x="273" y="130"/>
                  </a:cubicBezTo>
                  <a:cubicBezTo>
                    <a:pt x="273" y="129"/>
                    <a:pt x="273" y="129"/>
                    <a:pt x="273" y="129"/>
                  </a:cubicBezTo>
                  <a:cubicBezTo>
                    <a:pt x="274" y="129"/>
                    <a:pt x="274" y="129"/>
                    <a:pt x="274" y="129"/>
                  </a:cubicBezTo>
                  <a:cubicBezTo>
                    <a:pt x="274" y="128"/>
                    <a:pt x="274" y="128"/>
                    <a:pt x="275" y="127"/>
                  </a:cubicBezTo>
                  <a:cubicBezTo>
                    <a:pt x="275" y="127"/>
                    <a:pt x="276" y="126"/>
                    <a:pt x="277" y="126"/>
                  </a:cubicBezTo>
                  <a:cubicBezTo>
                    <a:pt x="277" y="126"/>
                    <a:pt x="278" y="126"/>
                    <a:pt x="279" y="127"/>
                  </a:cubicBezTo>
                  <a:cubicBezTo>
                    <a:pt x="280" y="127"/>
                    <a:pt x="280" y="127"/>
                    <a:pt x="280" y="127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80" y="129"/>
                    <a:pt x="280" y="130"/>
                    <a:pt x="280" y="131"/>
                  </a:cubicBezTo>
                  <a:cubicBezTo>
                    <a:pt x="280" y="132"/>
                    <a:pt x="280" y="133"/>
                    <a:pt x="281" y="134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1" y="135"/>
                    <a:pt x="281" y="136"/>
                    <a:pt x="281" y="137"/>
                  </a:cubicBezTo>
                  <a:cubicBezTo>
                    <a:pt x="281" y="138"/>
                    <a:pt x="281" y="140"/>
                    <a:pt x="281" y="140"/>
                  </a:cubicBezTo>
                  <a:cubicBezTo>
                    <a:pt x="282" y="141"/>
                    <a:pt x="283" y="141"/>
                    <a:pt x="284" y="142"/>
                  </a:cubicBezTo>
                  <a:cubicBezTo>
                    <a:pt x="287" y="142"/>
                    <a:pt x="289" y="143"/>
                    <a:pt x="290" y="147"/>
                  </a:cubicBezTo>
                  <a:cubicBezTo>
                    <a:pt x="290" y="148"/>
                    <a:pt x="290" y="148"/>
                    <a:pt x="290" y="149"/>
                  </a:cubicBezTo>
                  <a:cubicBezTo>
                    <a:pt x="290" y="150"/>
                    <a:pt x="290" y="151"/>
                    <a:pt x="291" y="152"/>
                  </a:cubicBezTo>
                  <a:cubicBezTo>
                    <a:pt x="292" y="153"/>
                    <a:pt x="292" y="154"/>
                    <a:pt x="293" y="155"/>
                  </a:cubicBezTo>
                  <a:cubicBezTo>
                    <a:pt x="294" y="156"/>
                    <a:pt x="295" y="156"/>
                    <a:pt x="295" y="158"/>
                  </a:cubicBezTo>
                  <a:cubicBezTo>
                    <a:pt x="295" y="158"/>
                    <a:pt x="295" y="158"/>
                    <a:pt x="295" y="158"/>
                  </a:cubicBezTo>
                  <a:cubicBezTo>
                    <a:pt x="296" y="159"/>
                    <a:pt x="297" y="162"/>
                    <a:pt x="297" y="164"/>
                  </a:cubicBezTo>
                  <a:cubicBezTo>
                    <a:pt x="296" y="166"/>
                    <a:pt x="296" y="167"/>
                    <a:pt x="296" y="169"/>
                  </a:cubicBezTo>
                  <a:cubicBezTo>
                    <a:pt x="295" y="170"/>
                    <a:pt x="294" y="171"/>
                    <a:pt x="293" y="172"/>
                  </a:cubicBezTo>
                  <a:cubicBezTo>
                    <a:pt x="292" y="172"/>
                    <a:pt x="292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0"/>
                    <a:pt x="290" y="170"/>
                    <a:pt x="290" y="170"/>
                  </a:cubicBezTo>
                  <a:cubicBezTo>
                    <a:pt x="290" y="170"/>
                    <a:pt x="289" y="169"/>
                    <a:pt x="289" y="169"/>
                  </a:cubicBezTo>
                  <a:cubicBezTo>
                    <a:pt x="288" y="168"/>
                    <a:pt x="287" y="167"/>
                    <a:pt x="287" y="166"/>
                  </a:cubicBezTo>
                  <a:cubicBezTo>
                    <a:pt x="286" y="166"/>
                    <a:pt x="286" y="166"/>
                    <a:pt x="285" y="166"/>
                  </a:cubicBezTo>
                  <a:cubicBezTo>
                    <a:pt x="284" y="167"/>
                    <a:pt x="283" y="167"/>
                    <a:pt x="283" y="167"/>
                  </a:cubicBezTo>
                  <a:cubicBezTo>
                    <a:pt x="282" y="169"/>
                    <a:pt x="282" y="169"/>
                    <a:pt x="283" y="171"/>
                  </a:cubicBezTo>
                  <a:cubicBezTo>
                    <a:pt x="283" y="171"/>
                    <a:pt x="283" y="172"/>
                    <a:pt x="283" y="173"/>
                  </a:cubicBezTo>
                  <a:cubicBezTo>
                    <a:pt x="283" y="173"/>
                    <a:pt x="283" y="173"/>
                    <a:pt x="283" y="173"/>
                  </a:cubicBezTo>
                  <a:cubicBezTo>
                    <a:pt x="283" y="174"/>
                    <a:pt x="283" y="176"/>
                    <a:pt x="283" y="177"/>
                  </a:cubicBezTo>
                  <a:cubicBezTo>
                    <a:pt x="283" y="179"/>
                    <a:pt x="282" y="180"/>
                    <a:pt x="281" y="181"/>
                  </a:cubicBezTo>
                  <a:cubicBezTo>
                    <a:pt x="278" y="184"/>
                    <a:pt x="277" y="183"/>
                    <a:pt x="276" y="181"/>
                  </a:cubicBezTo>
                  <a:cubicBezTo>
                    <a:pt x="275" y="181"/>
                    <a:pt x="275" y="180"/>
                    <a:pt x="274" y="180"/>
                  </a:cubicBezTo>
                  <a:cubicBezTo>
                    <a:pt x="273" y="180"/>
                    <a:pt x="272" y="181"/>
                    <a:pt x="271" y="182"/>
                  </a:cubicBezTo>
                  <a:cubicBezTo>
                    <a:pt x="271" y="183"/>
                    <a:pt x="270" y="184"/>
                    <a:pt x="270" y="184"/>
                  </a:cubicBezTo>
                  <a:cubicBezTo>
                    <a:pt x="268" y="186"/>
                    <a:pt x="266" y="186"/>
                    <a:pt x="265" y="186"/>
                  </a:cubicBezTo>
                  <a:cubicBezTo>
                    <a:pt x="264" y="186"/>
                    <a:pt x="263" y="186"/>
                    <a:pt x="263" y="187"/>
                  </a:cubicBezTo>
                  <a:cubicBezTo>
                    <a:pt x="262" y="188"/>
                    <a:pt x="263" y="190"/>
                    <a:pt x="263" y="192"/>
                  </a:cubicBezTo>
                  <a:cubicBezTo>
                    <a:pt x="264" y="193"/>
                    <a:pt x="264" y="195"/>
                    <a:pt x="264" y="196"/>
                  </a:cubicBezTo>
                  <a:cubicBezTo>
                    <a:pt x="264" y="198"/>
                    <a:pt x="264" y="199"/>
                    <a:pt x="262" y="200"/>
                  </a:cubicBezTo>
                  <a:cubicBezTo>
                    <a:pt x="262" y="200"/>
                    <a:pt x="262" y="200"/>
                    <a:pt x="262" y="201"/>
                  </a:cubicBezTo>
                  <a:cubicBezTo>
                    <a:pt x="262" y="202"/>
                    <a:pt x="262" y="203"/>
                    <a:pt x="261" y="205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257" y="206"/>
                    <a:pt x="255" y="206"/>
                    <a:pt x="253" y="205"/>
                  </a:cubicBezTo>
                  <a:cubicBezTo>
                    <a:pt x="252" y="205"/>
                    <a:pt x="252" y="204"/>
                    <a:pt x="251" y="204"/>
                  </a:cubicBezTo>
                  <a:cubicBezTo>
                    <a:pt x="250" y="208"/>
                    <a:pt x="250" y="209"/>
                    <a:pt x="245" y="211"/>
                  </a:cubicBezTo>
                  <a:cubicBezTo>
                    <a:pt x="245" y="211"/>
                    <a:pt x="245" y="211"/>
                    <a:pt x="245" y="211"/>
                  </a:cubicBezTo>
                  <a:cubicBezTo>
                    <a:pt x="244" y="212"/>
                    <a:pt x="242" y="213"/>
                    <a:pt x="241" y="214"/>
                  </a:cubicBezTo>
                  <a:cubicBezTo>
                    <a:pt x="240" y="215"/>
                    <a:pt x="239" y="216"/>
                    <a:pt x="239" y="217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6" y="220"/>
                    <a:pt x="235" y="220"/>
                    <a:pt x="233" y="220"/>
                  </a:cubicBezTo>
                  <a:cubicBezTo>
                    <a:pt x="231" y="221"/>
                    <a:pt x="230" y="221"/>
                    <a:pt x="229" y="224"/>
                  </a:cubicBezTo>
                  <a:cubicBezTo>
                    <a:pt x="229" y="225"/>
                    <a:pt x="228" y="228"/>
                    <a:pt x="228" y="231"/>
                  </a:cubicBezTo>
                  <a:cubicBezTo>
                    <a:pt x="228" y="232"/>
                    <a:pt x="229" y="233"/>
                    <a:pt x="229" y="234"/>
                  </a:cubicBezTo>
                  <a:cubicBezTo>
                    <a:pt x="229" y="234"/>
                    <a:pt x="230" y="235"/>
                    <a:pt x="230" y="235"/>
                  </a:cubicBezTo>
                  <a:cubicBezTo>
                    <a:pt x="230" y="235"/>
                    <a:pt x="230" y="235"/>
                    <a:pt x="230" y="235"/>
                  </a:cubicBezTo>
                  <a:cubicBezTo>
                    <a:pt x="230" y="234"/>
                    <a:pt x="230" y="234"/>
                    <a:pt x="230" y="234"/>
                  </a:cubicBezTo>
                  <a:cubicBezTo>
                    <a:pt x="230" y="232"/>
                    <a:pt x="229" y="230"/>
                    <a:pt x="233" y="228"/>
                  </a:cubicBezTo>
                  <a:cubicBezTo>
                    <a:pt x="234" y="228"/>
                    <a:pt x="235" y="228"/>
                    <a:pt x="236" y="228"/>
                  </a:cubicBezTo>
                  <a:cubicBezTo>
                    <a:pt x="236" y="228"/>
                    <a:pt x="236" y="228"/>
                    <a:pt x="236" y="228"/>
                  </a:cubicBezTo>
                  <a:cubicBezTo>
                    <a:pt x="237" y="228"/>
                    <a:pt x="238" y="228"/>
                    <a:pt x="238" y="229"/>
                  </a:cubicBezTo>
                  <a:cubicBezTo>
                    <a:pt x="239" y="229"/>
                    <a:pt x="239" y="230"/>
                    <a:pt x="240" y="230"/>
                  </a:cubicBezTo>
                  <a:cubicBezTo>
                    <a:pt x="240" y="231"/>
                    <a:pt x="240" y="231"/>
                    <a:pt x="240" y="232"/>
                  </a:cubicBezTo>
                  <a:cubicBezTo>
                    <a:pt x="241" y="232"/>
                    <a:pt x="241" y="232"/>
                    <a:pt x="241" y="232"/>
                  </a:cubicBezTo>
                  <a:cubicBezTo>
                    <a:pt x="242" y="232"/>
                    <a:pt x="244" y="232"/>
                    <a:pt x="246" y="234"/>
                  </a:cubicBezTo>
                  <a:cubicBezTo>
                    <a:pt x="247" y="236"/>
                    <a:pt x="247" y="237"/>
                    <a:pt x="247" y="238"/>
                  </a:cubicBezTo>
                  <a:cubicBezTo>
                    <a:pt x="247" y="238"/>
                    <a:pt x="247" y="239"/>
                    <a:pt x="248" y="239"/>
                  </a:cubicBezTo>
                  <a:cubicBezTo>
                    <a:pt x="248" y="240"/>
                    <a:pt x="248" y="240"/>
                    <a:pt x="248" y="240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46" y="243"/>
                    <a:pt x="245" y="243"/>
                    <a:pt x="243" y="243"/>
                  </a:cubicBezTo>
                  <a:cubicBezTo>
                    <a:pt x="242" y="243"/>
                    <a:pt x="242" y="243"/>
                    <a:pt x="241" y="243"/>
                  </a:cubicBezTo>
                  <a:cubicBezTo>
                    <a:pt x="241" y="243"/>
                    <a:pt x="241" y="243"/>
                    <a:pt x="241" y="243"/>
                  </a:cubicBezTo>
                  <a:cubicBezTo>
                    <a:pt x="241" y="243"/>
                    <a:pt x="241" y="243"/>
                    <a:pt x="240" y="244"/>
                  </a:cubicBezTo>
                  <a:cubicBezTo>
                    <a:pt x="240" y="244"/>
                    <a:pt x="239" y="245"/>
                    <a:pt x="239" y="245"/>
                  </a:cubicBezTo>
                  <a:cubicBezTo>
                    <a:pt x="237" y="246"/>
                    <a:pt x="237" y="246"/>
                    <a:pt x="237" y="246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6" y="244"/>
                    <a:pt x="236" y="244"/>
                    <a:pt x="236" y="243"/>
                  </a:cubicBezTo>
                  <a:cubicBezTo>
                    <a:pt x="236" y="243"/>
                    <a:pt x="235" y="242"/>
                    <a:pt x="235" y="241"/>
                  </a:cubicBezTo>
                  <a:cubicBezTo>
                    <a:pt x="235" y="241"/>
                    <a:pt x="235" y="241"/>
                    <a:pt x="235" y="240"/>
                  </a:cubicBezTo>
                  <a:cubicBezTo>
                    <a:pt x="235" y="241"/>
                    <a:pt x="235" y="241"/>
                    <a:pt x="235" y="241"/>
                  </a:cubicBezTo>
                  <a:cubicBezTo>
                    <a:pt x="235" y="244"/>
                    <a:pt x="235" y="246"/>
                    <a:pt x="234" y="248"/>
                  </a:cubicBezTo>
                  <a:cubicBezTo>
                    <a:pt x="233" y="249"/>
                    <a:pt x="232" y="251"/>
                    <a:pt x="231" y="251"/>
                  </a:cubicBezTo>
                  <a:cubicBezTo>
                    <a:pt x="230" y="253"/>
                    <a:pt x="228" y="253"/>
                    <a:pt x="227" y="254"/>
                  </a:cubicBezTo>
                  <a:cubicBezTo>
                    <a:pt x="225" y="255"/>
                    <a:pt x="224" y="255"/>
                    <a:pt x="223" y="255"/>
                  </a:cubicBezTo>
                  <a:cubicBezTo>
                    <a:pt x="221" y="255"/>
                    <a:pt x="220" y="255"/>
                    <a:pt x="220" y="256"/>
                  </a:cubicBezTo>
                  <a:cubicBezTo>
                    <a:pt x="220" y="256"/>
                    <a:pt x="220" y="256"/>
                    <a:pt x="220" y="257"/>
                  </a:cubicBezTo>
                  <a:cubicBezTo>
                    <a:pt x="219" y="258"/>
                    <a:pt x="219" y="259"/>
                    <a:pt x="218" y="260"/>
                  </a:cubicBezTo>
                  <a:cubicBezTo>
                    <a:pt x="216" y="261"/>
                    <a:pt x="214" y="261"/>
                    <a:pt x="212" y="260"/>
                  </a:cubicBezTo>
                  <a:cubicBezTo>
                    <a:pt x="212" y="260"/>
                    <a:pt x="212" y="260"/>
                    <a:pt x="212" y="260"/>
                  </a:cubicBezTo>
                  <a:cubicBezTo>
                    <a:pt x="211" y="260"/>
                    <a:pt x="211" y="260"/>
                    <a:pt x="211" y="260"/>
                  </a:cubicBezTo>
                  <a:cubicBezTo>
                    <a:pt x="210" y="259"/>
                    <a:pt x="210" y="259"/>
                    <a:pt x="210" y="259"/>
                  </a:cubicBezTo>
                  <a:cubicBezTo>
                    <a:pt x="210" y="258"/>
                    <a:pt x="210" y="256"/>
                    <a:pt x="210" y="255"/>
                  </a:cubicBezTo>
                  <a:cubicBezTo>
                    <a:pt x="210" y="253"/>
                    <a:pt x="209" y="250"/>
                    <a:pt x="209" y="249"/>
                  </a:cubicBezTo>
                  <a:cubicBezTo>
                    <a:pt x="209" y="249"/>
                    <a:pt x="209" y="249"/>
                    <a:pt x="209" y="249"/>
                  </a:cubicBezTo>
                  <a:cubicBezTo>
                    <a:pt x="208" y="248"/>
                    <a:pt x="208" y="248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6" y="248"/>
                    <a:pt x="206" y="248"/>
                    <a:pt x="206" y="248"/>
                  </a:cubicBezTo>
                  <a:cubicBezTo>
                    <a:pt x="206" y="248"/>
                    <a:pt x="206" y="249"/>
                    <a:pt x="206" y="249"/>
                  </a:cubicBezTo>
                  <a:cubicBezTo>
                    <a:pt x="206" y="251"/>
                    <a:pt x="206" y="253"/>
                    <a:pt x="204" y="254"/>
                  </a:cubicBezTo>
                  <a:cubicBezTo>
                    <a:pt x="201" y="255"/>
                    <a:pt x="200" y="253"/>
                    <a:pt x="198" y="251"/>
                  </a:cubicBezTo>
                  <a:cubicBezTo>
                    <a:pt x="198" y="251"/>
                    <a:pt x="197" y="250"/>
                    <a:pt x="197" y="250"/>
                  </a:cubicBezTo>
                  <a:cubicBezTo>
                    <a:pt x="197" y="250"/>
                    <a:pt x="197" y="250"/>
                    <a:pt x="197" y="250"/>
                  </a:cubicBezTo>
                  <a:cubicBezTo>
                    <a:pt x="196" y="249"/>
                    <a:pt x="195" y="249"/>
                    <a:pt x="194" y="249"/>
                  </a:cubicBezTo>
                  <a:cubicBezTo>
                    <a:pt x="193" y="249"/>
                    <a:pt x="193" y="249"/>
                    <a:pt x="192" y="250"/>
                  </a:cubicBezTo>
                  <a:cubicBezTo>
                    <a:pt x="192" y="250"/>
                    <a:pt x="192" y="250"/>
                    <a:pt x="192" y="250"/>
                  </a:cubicBezTo>
                  <a:cubicBezTo>
                    <a:pt x="192" y="250"/>
                    <a:pt x="192" y="250"/>
                    <a:pt x="192" y="250"/>
                  </a:cubicBezTo>
                  <a:cubicBezTo>
                    <a:pt x="192" y="250"/>
                    <a:pt x="192" y="250"/>
                    <a:pt x="192" y="250"/>
                  </a:cubicBezTo>
                  <a:cubicBezTo>
                    <a:pt x="191" y="251"/>
                    <a:pt x="191" y="252"/>
                    <a:pt x="191" y="254"/>
                  </a:cubicBezTo>
                  <a:cubicBezTo>
                    <a:pt x="191" y="256"/>
                    <a:pt x="191" y="258"/>
                    <a:pt x="190" y="260"/>
                  </a:cubicBezTo>
                  <a:cubicBezTo>
                    <a:pt x="189" y="262"/>
                    <a:pt x="187" y="262"/>
                    <a:pt x="185" y="262"/>
                  </a:cubicBezTo>
                  <a:cubicBezTo>
                    <a:pt x="184" y="262"/>
                    <a:pt x="183" y="262"/>
                    <a:pt x="183" y="263"/>
                  </a:cubicBezTo>
                  <a:cubicBezTo>
                    <a:pt x="183" y="263"/>
                    <a:pt x="183" y="264"/>
                    <a:pt x="183" y="265"/>
                  </a:cubicBezTo>
                  <a:cubicBezTo>
                    <a:pt x="183" y="267"/>
                    <a:pt x="183" y="269"/>
                    <a:pt x="183" y="270"/>
                  </a:cubicBezTo>
                  <a:cubicBezTo>
                    <a:pt x="183" y="272"/>
                    <a:pt x="186" y="272"/>
                    <a:pt x="188" y="272"/>
                  </a:cubicBezTo>
                  <a:cubicBezTo>
                    <a:pt x="188" y="272"/>
                    <a:pt x="188" y="272"/>
                    <a:pt x="188" y="272"/>
                  </a:cubicBezTo>
                  <a:cubicBezTo>
                    <a:pt x="189" y="272"/>
                    <a:pt x="189" y="272"/>
                    <a:pt x="189" y="272"/>
                  </a:cubicBezTo>
                  <a:cubicBezTo>
                    <a:pt x="190" y="272"/>
                    <a:pt x="190" y="272"/>
                    <a:pt x="190" y="272"/>
                  </a:cubicBezTo>
                  <a:cubicBezTo>
                    <a:pt x="190" y="273"/>
                    <a:pt x="190" y="273"/>
                    <a:pt x="190" y="273"/>
                  </a:cubicBezTo>
                  <a:cubicBezTo>
                    <a:pt x="191" y="276"/>
                    <a:pt x="191" y="278"/>
                    <a:pt x="191" y="281"/>
                  </a:cubicBezTo>
                  <a:cubicBezTo>
                    <a:pt x="191" y="281"/>
                    <a:pt x="191" y="281"/>
                    <a:pt x="191" y="281"/>
                  </a:cubicBezTo>
                  <a:close/>
                  <a:moveTo>
                    <a:pt x="234" y="236"/>
                  </a:moveTo>
                  <a:cubicBezTo>
                    <a:pt x="236" y="236"/>
                    <a:pt x="237" y="238"/>
                    <a:pt x="238" y="240"/>
                  </a:cubicBezTo>
                  <a:cubicBezTo>
                    <a:pt x="238" y="240"/>
                    <a:pt x="238" y="240"/>
                    <a:pt x="239" y="241"/>
                  </a:cubicBezTo>
                  <a:cubicBezTo>
                    <a:pt x="239" y="240"/>
                    <a:pt x="239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1" y="239"/>
                    <a:pt x="242" y="239"/>
                    <a:pt x="243" y="239"/>
                  </a:cubicBezTo>
                  <a:cubicBezTo>
                    <a:pt x="243" y="239"/>
                    <a:pt x="244" y="239"/>
                    <a:pt x="244" y="239"/>
                  </a:cubicBezTo>
                  <a:cubicBezTo>
                    <a:pt x="244" y="239"/>
                    <a:pt x="244" y="239"/>
                    <a:pt x="244" y="238"/>
                  </a:cubicBezTo>
                  <a:cubicBezTo>
                    <a:pt x="244" y="238"/>
                    <a:pt x="243" y="237"/>
                    <a:pt x="243" y="237"/>
                  </a:cubicBezTo>
                  <a:cubicBezTo>
                    <a:pt x="242" y="236"/>
                    <a:pt x="241" y="236"/>
                    <a:pt x="241" y="236"/>
                  </a:cubicBezTo>
                  <a:cubicBezTo>
                    <a:pt x="240" y="236"/>
                    <a:pt x="239" y="236"/>
                    <a:pt x="238" y="235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37" y="234"/>
                    <a:pt x="237" y="234"/>
                    <a:pt x="237" y="234"/>
                  </a:cubicBezTo>
                  <a:cubicBezTo>
                    <a:pt x="237" y="233"/>
                    <a:pt x="237" y="232"/>
                    <a:pt x="237" y="232"/>
                  </a:cubicBezTo>
                  <a:cubicBezTo>
                    <a:pt x="237" y="232"/>
                    <a:pt x="236" y="231"/>
                    <a:pt x="236" y="231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35" y="231"/>
                    <a:pt x="235" y="231"/>
                    <a:pt x="234" y="231"/>
                  </a:cubicBezTo>
                  <a:cubicBezTo>
                    <a:pt x="233" y="232"/>
                    <a:pt x="233" y="233"/>
                    <a:pt x="234" y="233"/>
                  </a:cubicBezTo>
                  <a:cubicBezTo>
                    <a:pt x="234" y="234"/>
                    <a:pt x="234" y="235"/>
                    <a:pt x="234" y="236"/>
                  </a:cubicBezTo>
                  <a:close/>
                  <a:moveTo>
                    <a:pt x="116" y="50"/>
                  </a:moveTo>
                  <a:cubicBezTo>
                    <a:pt x="117" y="49"/>
                    <a:pt x="117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7" y="48"/>
                    <a:pt x="116" y="48"/>
                    <a:pt x="115" y="48"/>
                  </a:cubicBezTo>
                  <a:cubicBezTo>
                    <a:pt x="114" y="49"/>
                    <a:pt x="113" y="49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1"/>
                    <a:pt x="114" y="52"/>
                    <a:pt x="114" y="53"/>
                  </a:cubicBezTo>
                  <a:cubicBezTo>
                    <a:pt x="114" y="54"/>
                    <a:pt x="115" y="55"/>
                    <a:pt x="115" y="55"/>
                  </a:cubicBezTo>
                  <a:cubicBezTo>
                    <a:pt x="116" y="55"/>
                    <a:pt x="116" y="56"/>
                    <a:pt x="116" y="56"/>
                  </a:cubicBezTo>
                  <a:cubicBezTo>
                    <a:pt x="116" y="55"/>
                    <a:pt x="116" y="54"/>
                    <a:pt x="116" y="53"/>
                  </a:cubicBezTo>
                  <a:cubicBezTo>
                    <a:pt x="116" y="52"/>
                    <a:pt x="116" y="51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lose/>
                  <a:moveTo>
                    <a:pt x="12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6"/>
                    <a:pt x="12" y="216"/>
                    <a:pt x="12" y="216"/>
                  </a:cubicBezTo>
                  <a:close/>
                  <a:moveTo>
                    <a:pt x="56" y="292"/>
                  </a:moveTo>
                  <a:cubicBezTo>
                    <a:pt x="56" y="292"/>
                    <a:pt x="56" y="292"/>
                    <a:pt x="56" y="292"/>
                  </a:cubicBezTo>
                  <a:cubicBezTo>
                    <a:pt x="56" y="292"/>
                    <a:pt x="56" y="292"/>
                    <a:pt x="56" y="292"/>
                  </a:cubicBezTo>
                  <a:close/>
                  <a:moveTo>
                    <a:pt x="57" y="292"/>
                  </a:move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7" y="292"/>
                    <a:pt x="57" y="292"/>
                    <a:pt x="57" y="292"/>
                  </a:cubicBezTo>
                  <a:close/>
                  <a:moveTo>
                    <a:pt x="57" y="292"/>
                  </a:moveTo>
                  <a:cubicBezTo>
                    <a:pt x="57" y="292"/>
                    <a:pt x="57" y="292"/>
                    <a:pt x="57" y="292"/>
                  </a:cubicBezTo>
                  <a:cubicBezTo>
                    <a:pt x="57" y="292"/>
                    <a:pt x="57" y="292"/>
                    <a:pt x="57" y="292"/>
                  </a:cubicBezTo>
                  <a:close/>
                  <a:moveTo>
                    <a:pt x="57" y="292"/>
                  </a:moveTo>
                  <a:cubicBezTo>
                    <a:pt x="57" y="292"/>
                    <a:pt x="57" y="291"/>
                    <a:pt x="56" y="291"/>
                  </a:cubicBezTo>
                  <a:cubicBezTo>
                    <a:pt x="57" y="292"/>
                    <a:pt x="57" y="292"/>
                    <a:pt x="57" y="292"/>
                  </a:cubicBezTo>
                  <a:close/>
                  <a:moveTo>
                    <a:pt x="103" y="265"/>
                  </a:moveTo>
                  <a:cubicBezTo>
                    <a:pt x="103" y="265"/>
                    <a:pt x="103" y="265"/>
                    <a:pt x="103" y="265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3" y="265"/>
                    <a:pt x="103" y="265"/>
                    <a:pt x="103" y="265"/>
                  </a:cubicBezTo>
                  <a:close/>
                  <a:moveTo>
                    <a:pt x="155" y="283"/>
                  </a:moveTo>
                  <a:cubicBezTo>
                    <a:pt x="155" y="283"/>
                    <a:pt x="155" y="283"/>
                    <a:pt x="155" y="283"/>
                  </a:cubicBezTo>
                  <a:cubicBezTo>
                    <a:pt x="155" y="283"/>
                    <a:pt x="155" y="284"/>
                    <a:pt x="155" y="2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0C83B4B7-151A-4913-B87D-9DD6D74EA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76" y="2577052"/>
              <a:ext cx="732283" cy="1081246"/>
            </a:xfrm>
            <a:custGeom>
              <a:avLst/>
              <a:gdLst>
                <a:gd name="T0" fmla="*/ 51 w 202"/>
                <a:gd name="T1" fmla="*/ 266 h 298"/>
                <a:gd name="T2" fmla="*/ 69 w 202"/>
                <a:gd name="T3" fmla="*/ 270 h 298"/>
                <a:gd name="T4" fmla="*/ 77 w 202"/>
                <a:gd name="T5" fmla="*/ 263 h 298"/>
                <a:gd name="T6" fmla="*/ 93 w 202"/>
                <a:gd name="T7" fmla="*/ 249 h 298"/>
                <a:gd name="T8" fmla="*/ 100 w 202"/>
                <a:gd name="T9" fmla="*/ 241 h 298"/>
                <a:gd name="T10" fmla="*/ 112 w 202"/>
                <a:gd name="T11" fmla="*/ 245 h 298"/>
                <a:gd name="T12" fmla="*/ 130 w 202"/>
                <a:gd name="T13" fmla="*/ 231 h 298"/>
                <a:gd name="T14" fmla="*/ 141 w 202"/>
                <a:gd name="T15" fmla="*/ 239 h 298"/>
                <a:gd name="T16" fmla="*/ 138 w 202"/>
                <a:gd name="T17" fmla="*/ 229 h 298"/>
                <a:gd name="T18" fmla="*/ 158 w 202"/>
                <a:gd name="T19" fmla="*/ 209 h 298"/>
                <a:gd name="T20" fmla="*/ 153 w 202"/>
                <a:gd name="T21" fmla="*/ 192 h 298"/>
                <a:gd name="T22" fmla="*/ 164 w 202"/>
                <a:gd name="T23" fmla="*/ 181 h 298"/>
                <a:gd name="T24" fmla="*/ 168 w 202"/>
                <a:gd name="T25" fmla="*/ 167 h 298"/>
                <a:gd name="T26" fmla="*/ 191 w 202"/>
                <a:gd name="T27" fmla="*/ 156 h 298"/>
                <a:gd name="T28" fmla="*/ 177 w 202"/>
                <a:gd name="T29" fmla="*/ 133 h 298"/>
                <a:gd name="T30" fmla="*/ 186 w 202"/>
                <a:gd name="T31" fmla="*/ 122 h 298"/>
                <a:gd name="T32" fmla="*/ 197 w 202"/>
                <a:gd name="T33" fmla="*/ 121 h 298"/>
                <a:gd name="T34" fmla="*/ 195 w 202"/>
                <a:gd name="T35" fmla="*/ 109 h 298"/>
                <a:gd name="T36" fmla="*/ 199 w 202"/>
                <a:gd name="T37" fmla="*/ 99 h 298"/>
                <a:gd name="T38" fmla="*/ 200 w 202"/>
                <a:gd name="T39" fmla="*/ 86 h 298"/>
                <a:gd name="T40" fmla="*/ 200 w 202"/>
                <a:gd name="T41" fmla="*/ 75 h 298"/>
                <a:gd name="T42" fmla="*/ 192 w 202"/>
                <a:gd name="T43" fmla="*/ 73 h 298"/>
                <a:gd name="T44" fmla="*/ 188 w 202"/>
                <a:gd name="T45" fmla="*/ 67 h 298"/>
                <a:gd name="T46" fmla="*/ 181 w 202"/>
                <a:gd name="T47" fmla="*/ 57 h 298"/>
                <a:gd name="T48" fmla="*/ 171 w 202"/>
                <a:gd name="T49" fmla="*/ 53 h 298"/>
                <a:gd name="T50" fmla="*/ 163 w 202"/>
                <a:gd name="T51" fmla="*/ 49 h 298"/>
                <a:gd name="T52" fmla="*/ 157 w 202"/>
                <a:gd name="T53" fmla="*/ 41 h 298"/>
                <a:gd name="T54" fmla="*/ 159 w 202"/>
                <a:gd name="T55" fmla="*/ 34 h 298"/>
                <a:gd name="T56" fmla="*/ 161 w 202"/>
                <a:gd name="T57" fmla="*/ 20 h 298"/>
                <a:gd name="T58" fmla="*/ 156 w 202"/>
                <a:gd name="T59" fmla="*/ 14 h 298"/>
                <a:gd name="T60" fmla="*/ 141 w 202"/>
                <a:gd name="T61" fmla="*/ 2 h 298"/>
                <a:gd name="T62" fmla="*/ 137 w 202"/>
                <a:gd name="T63" fmla="*/ 5 h 298"/>
                <a:gd name="T64" fmla="*/ 132 w 202"/>
                <a:gd name="T65" fmla="*/ 12 h 298"/>
                <a:gd name="T66" fmla="*/ 124 w 202"/>
                <a:gd name="T67" fmla="*/ 32 h 298"/>
                <a:gd name="T68" fmla="*/ 115 w 202"/>
                <a:gd name="T69" fmla="*/ 38 h 298"/>
                <a:gd name="T70" fmla="*/ 98 w 202"/>
                <a:gd name="T71" fmla="*/ 48 h 298"/>
                <a:gd name="T72" fmla="*/ 91 w 202"/>
                <a:gd name="T73" fmla="*/ 56 h 298"/>
                <a:gd name="T74" fmla="*/ 76 w 202"/>
                <a:gd name="T75" fmla="*/ 57 h 298"/>
                <a:gd name="T76" fmla="*/ 65 w 202"/>
                <a:gd name="T77" fmla="*/ 61 h 298"/>
                <a:gd name="T78" fmla="*/ 57 w 202"/>
                <a:gd name="T79" fmla="*/ 64 h 298"/>
                <a:gd name="T80" fmla="*/ 36 w 202"/>
                <a:gd name="T81" fmla="*/ 68 h 298"/>
                <a:gd name="T82" fmla="*/ 28 w 202"/>
                <a:gd name="T83" fmla="*/ 86 h 298"/>
                <a:gd name="T84" fmla="*/ 18 w 202"/>
                <a:gd name="T85" fmla="*/ 106 h 298"/>
                <a:gd name="T86" fmla="*/ 9 w 202"/>
                <a:gd name="T87" fmla="*/ 128 h 298"/>
                <a:gd name="T88" fmla="*/ 20 w 202"/>
                <a:gd name="T89" fmla="*/ 129 h 298"/>
                <a:gd name="T90" fmla="*/ 24 w 202"/>
                <a:gd name="T91" fmla="*/ 148 h 298"/>
                <a:gd name="T92" fmla="*/ 31 w 202"/>
                <a:gd name="T93" fmla="*/ 162 h 298"/>
                <a:gd name="T94" fmla="*/ 26 w 202"/>
                <a:gd name="T95" fmla="*/ 179 h 298"/>
                <a:gd name="T96" fmla="*/ 14 w 202"/>
                <a:gd name="T97" fmla="*/ 205 h 298"/>
                <a:gd name="T98" fmla="*/ 7 w 202"/>
                <a:gd name="T99" fmla="*/ 224 h 298"/>
                <a:gd name="T100" fmla="*/ 7 w 202"/>
                <a:gd name="T101" fmla="*/ 235 h 298"/>
                <a:gd name="T102" fmla="*/ 5 w 202"/>
                <a:gd name="T103" fmla="*/ 259 h 298"/>
                <a:gd name="T104" fmla="*/ 12 w 202"/>
                <a:gd name="T105" fmla="*/ 271 h 298"/>
                <a:gd name="T106" fmla="*/ 1 w 202"/>
                <a:gd name="T107" fmla="*/ 283 h 298"/>
                <a:gd name="T108" fmla="*/ 13 w 202"/>
                <a:gd name="T109" fmla="*/ 282 h 298"/>
                <a:gd name="T110" fmla="*/ 23 w 202"/>
                <a:gd name="T111" fmla="*/ 284 h 298"/>
                <a:gd name="T112" fmla="*/ 35 w 202"/>
                <a:gd name="T113" fmla="*/ 284 h 298"/>
                <a:gd name="T114" fmla="*/ 46 w 202"/>
                <a:gd name="T115" fmla="*/ 289 h 298"/>
                <a:gd name="T116" fmla="*/ 54 w 202"/>
                <a:gd name="T117" fmla="*/ 291 h 298"/>
                <a:gd name="T118" fmla="*/ 64 w 202"/>
                <a:gd name="T119" fmla="*/ 28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" h="298">
                  <a:moveTo>
                    <a:pt x="64" y="280"/>
                  </a:moveTo>
                  <a:cubicBezTo>
                    <a:pt x="63" y="277"/>
                    <a:pt x="58" y="273"/>
                    <a:pt x="56" y="272"/>
                  </a:cubicBezTo>
                  <a:cubicBezTo>
                    <a:pt x="52" y="271"/>
                    <a:pt x="43" y="271"/>
                    <a:pt x="51" y="266"/>
                  </a:cubicBezTo>
                  <a:cubicBezTo>
                    <a:pt x="54" y="264"/>
                    <a:pt x="59" y="260"/>
                    <a:pt x="63" y="260"/>
                  </a:cubicBezTo>
                  <a:cubicBezTo>
                    <a:pt x="63" y="263"/>
                    <a:pt x="63" y="266"/>
                    <a:pt x="63" y="269"/>
                  </a:cubicBezTo>
                  <a:cubicBezTo>
                    <a:pt x="67" y="270"/>
                    <a:pt x="66" y="266"/>
                    <a:pt x="69" y="270"/>
                  </a:cubicBezTo>
                  <a:cubicBezTo>
                    <a:pt x="70" y="271"/>
                    <a:pt x="70" y="273"/>
                    <a:pt x="71" y="273"/>
                  </a:cubicBezTo>
                  <a:cubicBezTo>
                    <a:pt x="73" y="273"/>
                    <a:pt x="74" y="271"/>
                    <a:pt x="74" y="270"/>
                  </a:cubicBezTo>
                  <a:cubicBezTo>
                    <a:pt x="76" y="267"/>
                    <a:pt x="77" y="266"/>
                    <a:pt x="77" y="263"/>
                  </a:cubicBezTo>
                  <a:cubicBezTo>
                    <a:pt x="77" y="260"/>
                    <a:pt x="77" y="257"/>
                    <a:pt x="79" y="255"/>
                  </a:cubicBezTo>
                  <a:cubicBezTo>
                    <a:pt x="81" y="254"/>
                    <a:pt x="84" y="254"/>
                    <a:pt x="86" y="253"/>
                  </a:cubicBezTo>
                  <a:cubicBezTo>
                    <a:pt x="89" y="252"/>
                    <a:pt x="90" y="251"/>
                    <a:pt x="93" y="249"/>
                  </a:cubicBezTo>
                  <a:cubicBezTo>
                    <a:pt x="96" y="247"/>
                    <a:pt x="99" y="249"/>
                    <a:pt x="98" y="245"/>
                  </a:cubicBezTo>
                  <a:cubicBezTo>
                    <a:pt x="98" y="245"/>
                    <a:pt x="96" y="242"/>
                    <a:pt x="96" y="242"/>
                  </a:cubicBezTo>
                  <a:cubicBezTo>
                    <a:pt x="97" y="240"/>
                    <a:pt x="99" y="240"/>
                    <a:pt x="100" y="241"/>
                  </a:cubicBezTo>
                  <a:cubicBezTo>
                    <a:pt x="100" y="240"/>
                    <a:pt x="101" y="238"/>
                    <a:pt x="101" y="237"/>
                  </a:cubicBezTo>
                  <a:cubicBezTo>
                    <a:pt x="102" y="236"/>
                    <a:pt x="108" y="237"/>
                    <a:pt x="109" y="238"/>
                  </a:cubicBezTo>
                  <a:cubicBezTo>
                    <a:pt x="111" y="239"/>
                    <a:pt x="109" y="243"/>
                    <a:pt x="112" y="245"/>
                  </a:cubicBezTo>
                  <a:cubicBezTo>
                    <a:pt x="116" y="247"/>
                    <a:pt x="117" y="242"/>
                    <a:pt x="119" y="241"/>
                  </a:cubicBezTo>
                  <a:cubicBezTo>
                    <a:pt x="121" y="239"/>
                    <a:pt x="124" y="239"/>
                    <a:pt x="127" y="238"/>
                  </a:cubicBezTo>
                  <a:cubicBezTo>
                    <a:pt x="129" y="236"/>
                    <a:pt x="130" y="234"/>
                    <a:pt x="130" y="231"/>
                  </a:cubicBezTo>
                  <a:cubicBezTo>
                    <a:pt x="130" y="229"/>
                    <a:pt x="129" y="224"/>
                    <a:pt x="133" y="224"/>
                  </a:cubicBezTo>
                  <a:cubicBezTo>
                    <a:pt x="137" y="224"/>
                    <a:pt x="134" y="238"/>
                    <a:pt x="136" y="241"/>
                  </a:cubicBezTo>
                  <a:cubicBezTo>
                    <a:pt x="139" y="242"/>
                    <a:pt x="141" y="242"/>
                    <a:pt x="141" y="239"/>
                  </a:cubicBezTo>
                  <a:cubicBezTo>
                    <a:pt x="142" y="238"/>
                    <a:pt x="141" y="237"/>
                    <a:pt x="142" y="235"/>
                  </a:cubicBezTo>
                  <a:cubicBezTo>
                    <a:pt x="142" y="234"/>
                    <a:pt x="144" y="235"/>
                    <a:pt x="144" y="234"/>
                  </a:cubicBezTo>
                  <a:cubicBezTo>
                    <a:pt x="142" y="232"/>
                    <a:pt x="139" y="231"/>
                    <a:pt x="138" y="229"/>
                  </a:cubicBezTo>
                  <a:cubicBezTo>
                    <a:pt x="138" y="226"/>
                    <a:pt x="140" y="223"/>
                    <a:pt x="142" y="222"/>
                  </a:cubicBezTo>
                  <a:cubicBezTo>
                    <a:pt x="147" y="219"/>
                    <a:pt x="154" y="220"/>
                    <a:pt x="158" y="215"/>
                  </a:cubicBezTo>
                  <a:cubicBezTo>
                    <a:pt x="160" y="213"/>
                    <a:pt x="162" y="210"/>
                    <a:pt x="158" y="209"/>
                  </a:cubicBezTo>
                  <a:cubicBezTo>
                    <a:pt x="156" y="208"/>
                    <a:pt x="152" y="211"/>
                    <a:pt x="152" y="206"/>
                  </a:cubicBezTo>
                  <a:cubicBezTo>
                    <a:pt x="153" y="204"/>
                    <a:pt x="155" y="203"/>
                    <a:pt x="155" y="200"/>
                  </a:cubicBezTo>
                  <a:cubicBezTo>
                    <a:pt x="156" y="197"/>
                    <a:pt x="153" y="195"/>
                    <a:pt x="153" y="192"/>
                  </a:cubicBezTo>
                  <a:cubicBezTo>
                    <a:pt x="156" y="191"/>
                    <a:pt x="158" y="188"/>
                    <a:pt x="161" y="187"/>
                  </a:cubicBezTo>
                  <a:cubicBezTo>
                    <a:pt x="162" y="186"/>
                    <a:pt x="165" y="187"/>
                    <a:pt x="165" y="185"/>
                  </a:cubicBezTo>
                  <a:cubicBezTo>
                    <a:pt x="166" y="183"/>
                    <a:pt x="164" y="182"/>
                    <a:pt x="164" y="181"/>
                  </a:cubicBezTo>
                  <a:cubicBezTo>
                    <a:pt x="161" y="179"/>
                    <a:pt x="159" y="178"/>
                    <a:pt x="159" y="174"/>
                  </a:cubicBezTo>
                  <a:cubicBezTo>
                    <a:pt x="159" y="170"/>
                    <a:pt x="161" y="167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cubicBezTo>
                    <a:pt x="169" y="166"/>
                    <a:pt x="170" y="164"/>
                    <a:pt x="171" y="164"/>
                  </a:cubicBezTo>
                  <a:cubicBezTo>
                    <a:pt x="174" y="163"/>
                    <a:pt x="178" y="165"/>
                    <a:pt x="181" y="165"/>
                  </a:cubicBezTo>
                  <a:cubicBezTo>
                    <a:pt x="188" y="165"/>
                    <a:pt x="194" y="163"/>
                    <a:pt x="191" y="156"/>
                  </a:cubicBezTo>
                  <a:cubicBezTo>
                    <a:pt x="190" y="153"/>
                    <a:pt x="189" y="149"/>
                    <a:pt x="187" y="147"/>
                  </a:cubicBezTo>
                  <a:cubicBezTo>
                    <a:pt x="185" y="145"/>
                    <a:pt x="182" y="144"/>
                    <a:pt x="180" y="143"/>
                  </a:cubicBezTo>
                  <a:cubicBezTo>
                    <a:pt x="176" y="140"/>
                    <a:pt x="177" y="137"/>
                    <a:pt x="177" y="133"/>
                  </a:cubicBezTo>
                  <a:cubicBezTo>
                    <a:pt x="176" y="129"/>
                    <a:pt x="175" y="125"/>
                    <a:pt x="176" y="122"/>
                  </a:cubicBezTo>
                  <a:cubicBezTo>
                    <a:pt x="178" y="121"/>
                    <a:pt x="179" y="119"/>
                    <a:pt x="180" y="119"/>
                  </a:cubicBezTo>
                  <a:cubicBezTo>
                    <a:pt x="183" y="119"/>
                    <a:pt x="184" y="121"/>
                    <a:pt x="186" y="122"/>
                  </a:cubicBezTo>
                  <a:cubicBezTo>
                    <a:pt x="188" y="124"/>
                    <a:pt x="193" y="128"/>
                    <a:pt x="197" y="127"/>
                  </a:cubicBezTo>
                  <a:cubicBezTo>
                    <a:pt x="198" y="125"/>
                    <a:pt x="197" y="123"/>
                    <a:pt x="198" y="121"/>
                  </a:cubicBezTo>
                  <a:cubicBezTo>
                    <a:pt x="197" y="121"/>
                    <a:pt x="197" y="121"/>
                    <a:pt x="197" y="121"/>
                  </a:cubicBezTo>
                  <a:cubicBezTo>
                    <a:pt x="197" y="120"/>
                    <a:pt x="197" y="117"/>
                    <a:pt x="197" y="116"/>
                  </a:cubicBezTo>
                  <a:cubicBezTo>
                    <a:pt x="198" y="115"/>
                    <a:pt x="199" y="115"/>
                    <a:pt x="198" y="113"/>
                  </a:cubicBezTo>
                  <a:cubicBezTo>
                    <a:pt x="197" y="112"/>
                    <a:pt x="195" y="110"/>
                    <a:pt x="195" y="109"/>
                  </a:cubicBezTo>
                  <a:cubicBezTo>
                    <a:pt x="195" y="107"/>
                    <a:pt x="198" y="108"/>
                    <a:pt x="196" y="106"/>
                  </a:cubicBezTo>
                  <a:cubicBezTo>
                    <a:pt x="195" y="105"/>
                    <a:pt x="193" y="103"/>
                    <a:pt x="194" y="101"/>
                  </a:cubicBezTo>
                  <a:cubicBezTo>
                    <a:pt x="195" y="99"/>
                    <a:pt x="197" y="100"/>
                    <a:pt x="199" y="99"/>
                  </a:cubicBezTo>
                  <a:cubicBezTo>
                    <a:pt x="199" y="98"/>
                    <a:pt x="197" y="97"/>
                    <a:pt x="196" y="95"/>
                  </a:cubicBezTo>
                  <a:cubicBezTo>
                    <a:pt x="196" y="93"/>
                    <a:pt x="197" y="92"/>
                    <a:pt x="198" y="90"/>
                  </a:cubicBezTo>
                  <a:cubicBezTo>
                    <a:pt x="199" y="89"/>
                    <a:pt x="201" y="88"/>
                    <a:pt x="200" y="86"/>
                  </a:cubicBezTo>
                  <a:cubicBezTo>
                    <a:pt x="200" y="85"/>
                    <a:pt x="198" y="83"/>
                    <a:pt x="197" y="83"/>
                  </a:cubicBezTo>
                  <a:cubicBezTo>
                    <a:pt x="196" y="80"/>
                    <a:pt x="199" y="80"/>
                    <a:pt x="201" y="80"/>
                  </a:cubicBezTo>
                  <a:cubicBezTo>
                    <a:pt x="201" y="78"/>
                    <a:pt x="200" y="77"/>
                    <a:pt x="200" y="75"/>
                  </a:cubicBezTo>
                  <a:cubicBezTo>
                    <a:pt x="200" y="74"/>
                    <a:pt x="202" y="72"/>
                    <a:pt x="200" y="71"/>
                  </a:cubicBezTo>
                  <a:cubicBezTo>
                    <a:pt x="199" y="72"/>
                    <a:pt x="198" y="74"/>
                    <a:pt x="197" y="74"/>
                  </a:cubicBezTo>
                  <a:cubicBezTo>
                    <a:pt x="195" y="75"/>
                    <a:pt x="193" y="74"/>
                    <a:pt x="192" y="73"/>
                  </a:cubicBezTo>
                  <a:cubicBezTo>
                    <a:pt x="192" y="73"/>
                    <a:pt x="192" y="72"/>
                    <a:pt x="192" y="70"/>
                  </a:cubicBezTo>
                  <a:cubicBezTo>
                    <a:pt x="192" y="69"/>
                    <a:pt x="192" y="69"/>
                    <a:pt x="191" y="67"/>
                  </a:cubicBezTo>
                  <a:cubicBezTo>
                    <a:pt x="190" y="67"/>
                    <a:pt x="189" y="67"/>
                    <a:pt x="188" y="67"/>
                  </a:cubicBezTo>
                  <a:cubicBezTo>
                    <a:pt x="187" y="67"/>
                    <a:pt x="187" y="68"/>
                    <a:pt x="186" y="69"/>
                  </a:cubicBezTo>
                  <a:cubicBezTo>
                    <a:pt x="184" y="70"/>
                    <a:pt x="182" y="69"/>
                    <a:pt x="181" y="67"/>
                  </a:cubicBezTo>
                  <a:cubicBezTo>
                    <a:pt x="179" y="65"/>
                    <a:pt x="176" y="58"/>
                    <a:pt x="181" y="57"/>
                  </a:cubicBezTo>
                  <a:cubicBezTo>
                    <a:pt x="182" y="54"/>
                    <a:pt x="180" y="53"/>
                    <a:pt x="177" y="54"/>
                  </a:cubicBezTo>
                  <a:cubicBezTo>
                    <a:pt x="175" y="54"/>
                    <a:pt x="173" y="54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69" y="52"/>
                    <a:pt x="168" y="53"/>
                    <a:pt x="166" y="53"/>
                  </a:cubicBezTo>
                  <a:cubicBezTo>
                    <a:pt x="164" y="53"/>
                    <a:pt x="164" y="51"/>
                    <a:pt x="164" y="49"/>
                  </a:cubicBezTo>
                  <a:cubicBezTo>
                    <a:pt x="164" y="49"/>
                    <a:pt x="163" y="49"/>
                    <a:pt x="163" y="49"/>
                  </a:cubicBezTo>
                  <a:cubicBezTo>
                    <a:pt x="162" y="47"/>
                    <a:pt x="162" y="47"/>
                    <a:pt x="161" y="47"/>
                  </a:cubicBezTo>
                  <a:cubicBezTo>
                    <a:pt x="159" y="46"/>
                    <a:pt x="159" y="45"/>
                    <a:pt x="159" y="44"/>
                  </a:cubicBezTo>
                  <a:cubicBezTo>
                    <a:pt x="158" y="43"/>
                    <a:pt x="158" y="42"/>
                    <a:pt x="157" y="41"/>
                  </a:cubicBezTo>
                  <a:cubicBezTo>
                    <a:pt x="156" y="40"/>
                    <a:pt x="155" y="40"/>
                    <a:pt x="154" y="40"/>
                  </a:cubicBezTo>
                  <a:cubicBezTo>
                    <a:pt x="151" y="37"/>
                    <a:pt x="156" y="37"/>
                    <a:pt x="157" y="36"/>
                  </a:cubicBezTo>
                  <a:cubicBezTo>
                    <a:pt x="158" y="36"/>
                    <a:pt x="159" y="34"/>
                    <a:pt x="159" y="34"/>
                  </a:cubicBezTo>
                  <a:cubicBezTo>
                    <a:pt x="161" y="34"/>
                    <a:pt x="162" y="36"/>
                    <a:pt x="163" y="34"/>
                  </a:cubicBezTo>
                  <a:cubicBezTo>
                    <a:pt x="160" y="32"/>
                    <a:pt x="161" y="28"/>
                    <a:pt x="161" y="24"/>
                  </a:cubicBezTo>
                  <a:cubicBezTo>
                    <a:pt x="161" y="23"/>
                    <a:pt x="160" y="22"/>
                    <a:pt x="161" y="20"/>
                  </a:cubicBezTo>
                  <a:cubicBezTo>
                    <a:pt x="161" y="19"/>
                    <a:pt x="163" y="17"/>
                    <a:pt x="163" y="15"/>
                  </a:cubicBezTo>
                  <a:cubicBezTo>
                    <a:pt x="163" y="14"/>
                    <a:pt x="161" y="14"/>
                    <a:pt x="160" y="14"/>
                  </a:cubicBezTo>
                  <a:cubicBezTo>
                    <a:pt x="158" y="14"/>
                    <a:pt x="157" y="13"/>
                    <a:pt x="156" y="14"/>
                  </a:cubicBezTo>
                  <a:cubicBezTo>
                    <a:pt x="154" y="14"/>
                    <a:pt x="150" y="17"/>
                    <a:pt x="149" y="15"/>
                  </a:cubicBezTo>
                  <a:cubicBezTo>
                    <a:pt x="147" y="12"/>
                    <a:pt x="149" y="8"/>
                    <a:pt x="148" y="6"/>
                  </a:cubicBezTo>
                  <a:cubicBezTo>
                    <a:pt x="147" y="3"/>
                    <a:pt x="143" y="4"/>
                    <a:pt x="141" y="2"/>
                  </a:cubicBezTo>
                  <a:cubicBezTo>
                    <a:pt x="140" y="2"/>
                    <a:pt x="140" y="1"/>
                    <a:pt x="139" y="0"/>
                  </a:cubicBezTo>
                  <a:cubicBezTo>
                    <a:pt x="138" y="0"/>
                    <a:pt x="138" y="1"/>
                    <a:pt x="137" y="1"/>
                  </a:cubicBezTo>
                  <a:cubicBezTo>
                    <a:pt x="137" y="2"/>
                    <a:pt x="137" y="4"/>
                    <a:pt x="137" y="5"/>
                  </a:cubicBezTo>
                  <a:cubicBezTo>
                    <a:pt x="136" y="5"/>
                    <a:pt x="135" y="6"/>
                    <a:pt x="134" y="6"/>
                  </a:cubicBezTo>
                  <a:cubicBezTo>
                    <a:pt x="134" y="7"/>
                    <a:pt x="133" y="7"/>
                    <a:pt x="132" y="8"/>
                  </a:cubicBezTo>
                  <a:cubicBezTo>
                    <a:pt x="132" y="9"/>
                    <a:pt x="132" y="11"/>
                    <a:pt x="132" y="12"/>
                  </a:cubicBezTo>
                  <a:cubicBezTo>
                    <a:pt x="132" y="15"/>
                    <a:pt x="132" y="17"/>
                    <a:pt x="132" y="20"/>
                  </a:cubicBezTo>
                  <a:cubicBezTo>
                    <a:pt x="133" y="24"/>
                    <a:pt x="134" y="30"/>
                    <a:pt x="130" y="33"/>
                  </a:cubicBezTo>
                  <a:cubicBezTo>
                    <a:pt x="129" y="32"/>
                    <a:pt x="126" y="32"/>
                    <a:pt x="124" y="32"/>
                  </a:cubicBezTo>
                  <a:cubicBezTo>
                    <a:pt x="122" y="32"/>
                    <a:pt x="120" y="31"/>
                    <a:pt x="118" y="31"/>
                  </a:cubicBezTo>
                  <a:cubicBezTo>
                    <a:pt x="117" y="30"/>
                    <a:pt x="114" y="30"/>
                    <a:pt x="113" y="32"/>
                  </a:cubicBezTo>
                  <a:cubicBezTo>
                    <a:pt x="113" y="33"/>
                    <a:pt x="114" y="36"/>
                    <a:pt x="115" y="38"/>
                  </a:cubicBezTo>
                  <a:cubicBezTo>
                    <a:pt x="116" y="41"/>
                    <a:pt x="116" y="46"/>
                    <a:pt x="113" y="49"/>
                  </a:cubicBezTo>
                  <a:cubicBezTo>
                    <a:pt x="110" y="52"/>
                    <a:pt x="104" y="46"/>
                    <a:pt x="102" y="51"/>
                  </a:cubicBezTo>
                  <a:cubicBezTo>
                    <a:pt x="99" y="52"/>
                    <a:pt x="100" y="48"/>
                    <a:pt x="98" y="48"/>
                  </a:cubicBezTo>
                  <a:cubicBezTo>
                    <a:pt x="95" y="49"/>
                    <a:pt x="96" y="51"/>
                    <a:pt x="95" y="53"/>
                  </a:cubicBezTo>
                  <a:cubicBezTo>
                    <a:pt x="95" y="53"/>
                    <a:pt x="94" y="53"/>
                    <a:pt x="93" y="53"/>
                  </a:cubicBezTo>
                  <a:cubicBezTo>
                    <a:pt x="92" y="54"/>
                    <a:pt x="91" y="55"/>
                    <a:pt x="91" y="56"/>
                  </a:cubicBezTo>
                  <a:cubicBezTo>
                    <a:pt x="90" y="57"/>
                    <a:pt x="88" y="60"/>
                    <a:pt x="87" y="60"/>
                  </a:cubicBezTo>
                  <a:cubicBezTo>
                    <a:pt x="87" y="60"/>
                    <a:pt x="87" y="60"/>
                    <a:pt x="87" y="61"/>
                  </a:cubicBezTo>
                  <a:cubicBezTo>
                    <a:pt x="83" y="62"/>
                    <a:pt x="76" y="62"/>
                    <a:pt x="76" y="57"/>
                  </a:cubicBezTo>
                  <a:cubicBezTo>
                    <a:pt x="75" y="55"/>
                    <a:pt x="74" y="52"/>
                    <a:pt x="72" y="55"/>
                  </a:cubicBezTo>
                  <a:cubicBezTo>
                    <a:pt x="71" y="56"/>
                    <a:pt x="70" y="59"/>
                    <a:pt x="70" y="61"/>
                  </a:cubicBezTo>
                  <a:cubicBezTo>
                    <a:pt x="68" y="62"/>
                    <a:pt x="67" y="60"/>
                    <a:pt x="65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3" y="59"/>
                    <a:pt x="61" y="60"/>
                    <a:pt x="59" y="61"/>
                  </a:cubicBezTo>
                  <a:cubicBezTo>
                    <a:pt x="58" y="62"/>
                    <a:pt x="58" y="64"/>
                    <a:pt x="57" y="64"/>
                  </a:cubicBezTo>
                  <a:cubicBezTo>
                    <a:pt x="57" y="64"/>
                    <a:pt x="55" y="64"/>
                    <a:pt x="54" y="64"/>
                  </a:cubicBezTo>
                  <a:cubicBezTo>
                    <a:pt x="53" y="66"/>
                    <a:pt x="47" y="67"/>
                    <a:pt x="46" y="67"/>
                  </a:cubicBezTo>
                  <a:cubicBezTo>
                    <a:pt x="42" y="66"/>
                    <a:pt x="39" y="66"/>
                    <a:pt x="36" y="68"/>
                  </a:cubicBezTo>
                  <a:cubicBezTo>
                    <a:pt x="33" y="69"/>
                    <a:pt x="29" y="71"/>
                    <a:pt x="28" y="74"/>
                  </a:cubicBezTo>
                  <a:cubicBezTo>
                    <a:pt x="28" y="77"/>
                    <a:pt x="31" y="81"/>
                    <a:pt x="27" y="82"/>
                  </a:cubicBezTo>
                  <a:cubicBezTo>
                    <a:pt x="26" y="83"/>
                    <a:pt x="26" y="86"/>
                    <a:pt x="28" y="86"/>
                  </a:cubicBezTo>
                  <a:cubicBezTo>
                    <a:pt x="28" y="87"/>
                    <a:pt x="27" y="89"/>
                    <a:pt x="26" y="90"/>
                  </a:cubicBezTo>
                  <a:cubicBezTo>
                    <a:pt x="26" y="90"/>
                    <a:pt x="27" y="91"/>
                    <a:pt x="27" y="91"/>
                  </a:cubicBezTo>
                  <a:cubicBezTo>
                    <a:pt x="32" y="98"/>
                    <a:pt x="20" y="101"/>
                    <a:pt x="18" y="106"/>
                  </a:cubicBezTo>
                  <a:cubicBezTo>
                    <a:pt x="17" y="109"/>
                    <a:pt x="19" y="112"/>
                    <a:pt x="16" y="115"/>
                  </a:cubicBezTo>
                  <a:cubicBezTo>
                    <a:pt x="14" y="116"/>
                    <a:pt x="12" y="117"/>
                    <a:pt x="11" y="119"/>
                  </a:cubicBezTo>
                  <a:cubicBezTo>
                    <a:pt x="10" y="122"/>
                    <a:pt x="8" y="126"/>
                    <a:pt x="9" y="128"/>
                  </a:cubicBezTo>
                  <a:cubicBezTo>
                    <a:pt x="10" y="133"/>
                    <a:pt x="12" y="130"/>
                    <a:pt x="14" y="128"/>
                  </a:cubicBezTo>
                  <a:cubicBezTo>
                    <a:pt x="15" y="126"/>
                    <a:pt x="15" y="125"/>
                    <a:pt x="18" y="126"/>
                  </a:cubicBezTo>
                  <a:cubicBezTo>
                    <a:pt x="20" y="126"/>
                    <a:pt x="19" y="128"/>
                    <a:pt x="20" y="129"/>
                  </a:cubicBezTo>
                  <a:cubicBezTo>
                    <a:pt x="22" y="132"/>
                    <a:pt x="26" y="131"/>
                    <a:pt x="24" y="135"/>
                  </a:cubicBezTo>
                  <a:cubicBezTo>
                    <a:pt x="22" y="138"/>
                    <a:pt x="20" y="138"/>
                    <a:pt x="21" y="142"/>
                  </a:cubicBezTo>
                  <a:cubicBezTo>
                    <a:pt x="22" y="144"/>
                    <a:pt x="24" y="146"/>
                    <a:pt x="24" y="148"/>
                  </a:cubicBezTo>
                  <a:cubicBezTo>
                    <a:pt x="25" y="151"/>
                    <a:pt x="20" y="150"/>
                    <a:pt x="20" y="153"/>
                  </a:cubicBezTo>
                  <a:cubicBezTo>
                    <a:pt x="20" y="156"/>
                    <a:pt x="24" y="156"/>
                    <a:pt x="26" y="157"/>
                  </a:cubicBezTo>
                  <a:cubicBezTo>
                    <a:pt x="30" y="158"/>
                    <a:pt x="31" y="158"/>
                    <a:pt x="31" y="162"/>
                  </a:cubicBezTo>
                  <a:cubicBezTo>
                    <a:pt x="31" y="163"/>
                    <a:pt x="30" y="165"/>
                    <a:pt x="31" y="166"/>
                  </a:cubicBezTo>
                  <a:cubicBezTo>
                    <a:pt x="32" y="167"/>
                    <a:pt x="33" y="167"/>
                    <a:pt x="34" y="168"/>
                  </a:cubicBezTo>
                  <a:cubicBezTo>
                    <a:pt x="39" y="174"/>
                    <a:pt x="28" y="175"/>
                    <a:pt x="26" y="179"/>
                  </a:cubicBezTo>
                  <a:cubicBezTo>
                    <a:pt x="25" y="181"/>
                    <a:pt x="23" y="185"/>
                    <a:pt x="24" y="188"/>
                  </a:cubicBezTo>
                  <a:cubicBezTo>
                    <a:pt x="25" y="190"/>
                    <a:pt x="28" y="190"/>
                    <a:pt x="27" y="194"/>
                  </a:cubicBezTo>
                  <a:cubicBezTo>
                    <a:pt x="21" y="195"/>
                    <a:pt x="17" y="200"/>
                    <a:pt x="14" y="205"/>
                  </a:cubicBezTo>
                  <a:cubicBezTo>
                    <a:pt x="13" y="208"/>
                    <a:pt x="14" y="211"/>
                    <a:pt x="13" y="214"/>
                  </a:cubicBezTo>
                  <a:cubicBezTo>
                    <a:pt x="12" y="217"/>
                    <a:pt x="9" y="217"/>
                    <a:pt x="7" y="219"/>
                  </a:cubicBezTo>
                  <a:cubicBezTo>
                    <a:pt x="5" y="222"/>
                    <a:pt x="6" y="222"/>
                    <a:pt x="7" y="224"/>
                  </a:cubicBezTo>
                  <a:cubicBezTo>
                    <a:pt x="7" y="225"/>
                    <a:pt x="7" y="226"/>
                    <a:pt x="8" y="227"/>
                  </a:cubicBezTo>
                  <a:cubicBezTo>
                    <a:pt x="9" y="227"/>
                    <a:pt x="10" y="227"/>
                    <a:pt x="11" y="228"/>
                  </a:cubicBezTo>
                  <a:cubicBezTo>
                    <a:pt x="12" y="231"/>
                    <a:pt x="10" y="233"/>
                    <a:pt x="7" y="235"/>
                  </a:cubicBezTo>
                  <a:cubicBezTo>
                    <a:pt x="8" y="236"/>
                    <a:pt x="9" y="236"/>
                    <a:pt x="9" y="237"/>
                  </a:cubicBezTo>
                  <a:cubicBezTo>
                    <a:pt x="13" y="244"/>
                    <a:pt x="4" y="245"/>
                    <a:pt x="5" y="251"/>
                  </a:cubicBezTo>
                  <a:cubicBezTo>
                    <a:pt x="5" y="253"/>
                    <a:pt x="5" y="257"/>
                    <a:pt x="5" y="259"/>
                  </a:cubicBezTo>
                  <a:cubicBezTo>
                    <a:pt x="6" y="260"/>
                    <a:pt x="7" y="260"/>
                    <a:pt x="8" y="262"/>
                  </a:cubicBezTo>
                  <a:cubicBezTo>
                    <a:pt x="8" y="263"/>
                    <a:pt x="7" y="265"/>
                    <a:pt x="8" y="266"/>
                  </a:cubicBezTo>
                  <a:cubicBezTo>
                    <a:pt x="8" y="268"/>
                    <a:pt x="11" y="269"/>
                    <a:pt x="12" y="271"/>
                  </a:cubicBezTo>
                  <a:cubicBezTo>
                    <a:pt x="12" y="273"/>
                    <a:pt x="9" y="277"/>
                    <a:pt x="7" y="277"/>
                  </a:cubicBezTo>
                  <a:cubicBezTo>
                    <a:pt x="7" y="278"/>
                    <a:pt x="7" y="279"/>
                    <a:pt x="7" y="279"/>
                  </a:cubicBezTo>
                  <a:cubicBezTo>
                    <a:pt x="4" y="279"/>
                    <a:pt x="1" y="280"/>
                    <a:pt x="1" y="283"/>
                  </a:cubicBezTo>
                  <a:cubicBezTo>
                    <a:pt x="0" y="284"/>
                    <a:pt x="2" y="289"/>
                    <a:pt x="3" y="290"/>
                  </a:cubicBezTo>
                  <a:cubicBezTo>
                    <a:pt x="8" y="292"/>
                    <a:pt x="6" y="286"/>
                    <a:pt x="7" y="284"/>
                  </a:cubicBezTo>
                  <a:cubicBezTo>
                    <a:pt x="8" y="280"/>
                    <a:pt x="10" y="283"/>
                    <a:pt x="13" y="282"/>
                  </a:cubicBezTo>
                  <a:cubicBezTo>
                    <a:pt x="13" y="281"/>
                    <a:pt x="14" y="280"/>
                    <a:pt x="15" y="280"/>
                  </a:cubicBezTo>
                  <a:cubicBezTo>
                    <a:pt x="16" y="282"/>
                    <a:pt x="17" y="283"/>
                    <a:pt x="16" y="285"/>
                  </a:cubicBezTo>
                  <a:cubicBezTo>
                    <a:pt x="19" y="285"/>
                    <a:pt x="20" y="285"/>
                    <a:pt x="23" y="284"/>
                  </a:cubicBezTo>
                  <a:cubicBezTo>
                    <a:pt x="24" y="284"/>
                    <a:pt x="24" y="283"/>
                    <a:pt x="25" y="282"/>
                  </a:cubicBezTo>
                  <a:cubicBezTo>
                    <a:pt x="26" y="282"/>
                    <a:pt x="27" y="283"/>
                    <a:pt x="28" y="283"/>
                  </a:cubicBezTo>
                  <a:cubicBezTo>
                    <a:pt x="30" y="284"/>
                    <a:pt x="33" y="283"/>
                    <a:pt x="35" y="284"/>
                  </a:cubicBezTo>
                  <a:cubicBezTo>
                    <a:pt x="36" y="284"/>
                    <a:pt x="38" y="284"/>
                    <a:pt x="39" y="284"/>
                  </a:cubicBezTo>
                  <a:cubicBezTo>
                    <a:pt x="40" y="285"/>
                    <a:pt x="40" y="286"/>
                    <a:pt x="41" y="286"/>
                  </a:cubicBezTo>
                  <a:cubicBezTo>
                    <a:pt x="43" y="288"/>
                    <a:pt x="45" y="288"/>
                    <a:pt x="46" y="289"/>
                  </a:cubicBezTo>
                  <a:cubicBezTo>
                    <a:pt x="48" y="291"/>
                    <a:pt x="47" y="294"/>
                    <a:pt x="48" y="295"/>
                  </a:cubicBezTo>
                  <a:cubicBezTo>
                    <a:pt x="50" y="298"/>
                    <a:pt x="52" y="297"/>
                    <a:pt x="53" y="294"/>
                  </a:cubicBezTo>
                  <a:cubicBezTo>
                    <a:pt x="54" y="293"/>
                    <a:pt x="53" y="292"/>
                    <a:pt x="54" y="291"/>
                  </a:cubicBezTo>
                  <a:cubicBezTo>
                    <a:pt x="54" y="290"/>
                    <a:pt x="55" y="289"/>
                    <a:pt x="55" y="288"/>
                  </a:cubicBezTo>
                  <a:cubicBezTo>
                    <a:pt x="59" y="288"/>
                    <a:pt x="61" y="284"/>
                    <a:pt x="64" y="283"/>
                  </a:cubicBezTo>
                  <a:cubicBezTo>
                    <a:pt x="64" y="282"/>
                    <a:pt x="64" y="281"/>
                    <a:pt x="64" y="28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91200512-0BE0-4585-A378-C5BCBA61A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460" y="2569820"/>
              <a:ext cx="739515" cy="1088478"/>
            </a:xfrm>
            <a:custGeom>
              <a:avLst/>
              <a:gdLst>
                <a:gd name="T0" fmla="*/ 72 w 204"/>
                <a:gd name="T1" fmla="*/ 271 h 300"/>
                <a:gd name="T2" fmla="*/ 97 w 204"/>
                <a:gd name="T3" fmla="*/ 249 h 300"/>
                <a:gd name="T4" fmla="*/ 111 w 204"/>
                <a:gd name="T5" fmla="*/ 238 h 300"/>
                <a:gd name="T6" fmla="*/ 159 w 204"/>
                <a:gd name="T7" fmla="*/ 214 h 300"/>
                <a:gd name="T8" fmla="*/ 165 w 204"/>
                <a:gd name="T9" fmla="*/ 186 h 300"/>
                <a:gd name="T10" fmla="*/ 190 w 204"/>
                <a:gd name="T11" fmla="*/ 164 h 300"/>
                <a:gd name="T12" fmla="*/ 187 w 204"/>
                <a:gd name="T13" fmla="*/ 122 h 300"/>
                <a:gd name="T14" fmla="*/ 194 w 204"/>
                <a:gd name="T15" fmla="*/ 102 h 300"/>
                <a:gd name="T16" fmla="*/ 199 w 204"/>
                <a:gd name="T17" fmla="*/ 78 h 300"/>
                <a:gd name="T18" fmla="*/ 189 w 204"/>
                <a:gd name="T19" fmla="*/ 71 h 300"/>
                <a:gd name="T20" fmla="*/ 180 w 204"/>
                <a:gd name="T21" fmla="*/ 57 h 300"/>
                <a:gd name="T22" fmla="*/ 161 w 204"/>
                <a:gd name="T23" fmla="*/ 50 h 300"/>
                <a:gd name="T24" fmla="*/ 160 w 204"/>
                <a:gd name="T25" fmla="*/ 34 h 300"/>
                <a:gd name="T26" fmla="*/ 148 w 204"/>
                <a:gd name="T27" fmla="*/ 18 h 300"/>
                <a:gd name="T28" fmla="*/ 136 w 204"/>
                <a:gd name="T29" fmla="*/ 9 h 300"/>
                <a:gd name="T30" fmla="*/ 125 w 204"/>
                <a:gd name="T31" fmla="*/ 36 h 300"/>
                <a:gd name="T32" fmla="*/ 97 w 204"/>
                <a:gd name="T33" fmla="*/ 56 h 300"/>
                <a:gd name="T34" fmla="*/ 72 w 204"/>
                <a:gd name="T35" fmla="*/ 63 h 300"/>
                <a:gd name="T36" fmla="*/ 46 w 204"/>
                <a:gd name="T37" fmla="*/ 70 h 300"/>
                <a:gd name="T38" fmla="*/ 29 w 204"/>
                <a:gd name="T39" fmla="*/ 92 h 300"/>
                <a:gd name="T40" fmla="*/ 22 w 204"/>
                <a:gd name="T41" fmla="*/ 129 h 300"/>
                <a:gd name="T42" fmla="*/ 34 w 204"/>
                <a:gd name="T43" fmla="*/ 164 h 300"/>
                <a:gd name="T44" fmla="*/ 17 w 204"/>
                <a:gd name="T45" fmla="*/ 208 h 300"/>
                <a:gd name="T46" fmla="*/ 12 w 204"/>
                <a:gd name="T47" fmla="*/ 238 h 300"/>
                <a:gd name="T48" fmla="*/ 10 w 204"/>
                <a:gd name="T49" fmla="*/ 280 h 300"/>
                <a:gd name="T50" fmla="*/ 23 w 204"/>
                <a:gd name="T51" fmla="*/ 284 h 300"/>
                <a:gd name="T52" fmla="*/ 51 w 204"/>
                <a:gd name="T53" fmla="*/ 296 h 300"/>
                <a:gd name="T54" fmla="*/ 63 w 204"/>
                <a:gd name="T55" fmla="*/ 276 h 300"/>
                <a:gd name="T56" fmla="*/ 48 w 204"/>
                <a:gd name="T57" fmla="*/ 298 h 300"/>
                <a:gd name="T58" fmla="*/ 26 w 204"/>
                <a:gd name="T59" fmla="*/ 286 h 300"/>
                <a:gd name="T60" fmla="*/ 0 w 204"/>
                <a:gd name="T61" fmla="*/ 285 h 300"/>
                <a:gd name="T62" fmla="*/ 7 w 204"/>
                <a:gd name="T63" fmla="*/ 264 h 300"/>
                <a:gd name="T64" fmla="*/ 10 w 204"/>
                <a:gd name="T65" fmla="*/ 231 h 300"/>
                <a:gd name="T66" fmla="*/ 25 w 204"/>
                <a:gd name="T67" fmla="*/ 180 h 300"/>
                <a:gd name="T68" fmla="*/ 22 w 204"/>
                <a:gd name="T69" fmla="*/ 148 h 300"/>
                <a:gd name="T70" fmla="*/ 14 w 204"/>
                <a:gd name="T71" fmla="*/ 117 h 300"/>
                <a:gd name="T72" fmla="*/ 26 w 204"/>
                <a:gd name="T73" fmla="*/ 87 h 300"/>
                <a:gd name="T74" fmla="*/ 55 w 204"/>
                <a:gd name="T75" fmla="*/ 64 h 300"/>
                <a:gd name="T76" fmla="*/ 76 w 204"/>
                <a:gd name="T77" fmla="*/ 54 h 300"/>
                <a:gd name="T78" fmla="*/ 95 w 204"/>
                <a:gd name="T79" fmla="*/ 52 h 300"/>
                <a:gd name="T80" fmla="*/ 131 w 204"/>
                <a:gd name="T81" fmla="*/ 33 h 300"/>
                <a:gd name="T82" fmla="*/ 136 w 204"/>
                <a:gd name="T83" fmla="*/ 6 h 300"/>
                <a:gd name="T84" fmla="*/ 151 w 204"/>
                <a:gd name="T85" fmla="*/ 7 h 300"/>
                <a:gd name="T86" fmla="*/ 163 w 204"/>
                <a:gd name="T87" fmla="*/ 26 h 300"/>
                <a:gd name="T88" fmla="*/ 159 w 204"/>
                <a:gd name="T89" fmla="*/ 42 h 300"/>
                <a:gd name="T90" fmla="*/ 173 w 204"/>
                <a:gd name="T91" fmla="*/ 53 h 300"/>
                <a:gd name="T92" fmla="*/ 183 w 204"/>
                <a:gd name="T93" fmla="*/ 68 h 300"/>
                <a:gd name="T94" fmla="*/ 195 w 204"/>
                <a:gd name="T95" fmla="*/ 72 h 300"/>
                <a:gd name="T96" fmla="*/ 200 w 204"/>
                <a:gd name="T97" fmla="*/ 84 h 300"/>
                <a:gd name="T98" fmla="*/ 198 w 204"/>
                <a:gd name="T99" fmla="*/ 107 h 300"/>
                <a:gd name="T100" fmla="*/ 200 w 204"/>
                <a:gd name="T101" fmla="*/ 125 h 300"/>
                <a:gd name="T102" fmla="*/ 190 w 204"/>
                <a:gd name="T103" fmla="*/ 148 h 300"/>
                <a:gd name="T104" fmla="*/ 162 w 204"/>
                <a:gd name="T105" fmla="*/ 172 h 300"/>
                <a:gd name="T106" fmla="*/ 155 w 204"/>
                <a:gd name="T107" fmla="*/ 209 h 300"/>
                <a:gd name="T108" fmla="*/ 144 w 204"/>
                <a:gd name="T109" fmla="*/ 238 h 300"/>
                <a:gd name="T110" fmla="*/ 132 w 204"/>
                <a:gd name="T111" fmla="*/ 237 h 300"/>
                <a:gd name="T112" fmla="*/ 99 w 204"/>
                <a:gd name="T113" fmla="*/ 244 h 300"/>
                <a:gd name="T114" fmla="*/ 80 w 204"/>
                <a:gd name="T115" fmla="*/ 265 h 300"/>
                <a:gd name="T116" fmla="*/ 62 w 204"/>
                <a:gd name="T117" fmla="*/ 264 h 300"/>
                <a:gd name="T118" fmla="*/ 141 w 204"/>
                <a:gd name="T119" fmla="*/ 237 h 300"/>
                <a:gd name="T120" fmla="*/ 6 w 204"/>
                <a:gd name="T121" fmla="*/ 2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300">
                  <a:moveTo>
                    <a:pt x="63" y="282"/>
                  </a:moveTo>
                  <a:cubicBezTo>
                    <a:pt x="63" y="281"/>
                    <a:pt x="62" y="280"/>
                    <a:pt x="60" y="279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59" y="277"/>
                    <a:pt x="57" y="276"/>
                    <a:pt x="56" y="276"/>
                  </a:cubicBezTo>
                  <a:cubicBezTo>
                    <a:pt x="55" y="275"/>
                    <a:pt x="54" y="275"/>
                    <a:pt x="53" y="275"/>
                  </a:cubicBezTo>
                  <a:cubicBezTo>
                    <a:pt x="50" y="274"/>
                    <a:pt x="48" y="274"/>
                    <a:pt x="47" y="272"/>
                  </a:cubicBezTo>
                  <a:cubicBezTo>
                    <a:pt x="47" y="272"/>
                    <a:pt x="47" y="272"/>
                    <a:pt x="47" y="272"/>
                  </a:cubicBezTo>
                  <a:cubicBezTo>
                    <a:pt x="46" y="271"/>
                    <a:pt x="47" y="269"/>
                    <a:pt x="51" y="267"/>
                  </a:cubicBezTo>
                  <a:cubicBezTo>
                    <a:pt x="52" y="266"/>
                    <a:pt x="53" y="266"/>
                    <a:pt x="54" y="265"/>
                  </a:cubicBezTo>
                  <a:cubicBezTo>
                    <a:pt x="57" y="263"/>
                    <a:pt x="61" y="260"/>
                    <a:pt x="64" y="260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6" y="263"/>
                    <a:pt x="66" y="265"/>
                    <a:pt x="66" y="267"/>
                  </a:cubicBezTo>
                  <a:cubicBezTo>
                    <a:pt x="66" y="268"/>
                    <a:pt x="66" y="269"/>
                    <a:pt x="66" y="270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8" y="268"/>
                    <a:pt x="69" y="267"/>
                    <a:pt x="72" y="271"/>
                  </a:cubicBezTo>
                  <a:cubicBezTo>
                    <a:pt x="72" y="272"/>
                    <a:pt x="72" y="272"/>
                    <a:pt x="72" y="273"/>
                  </a:cubicBezTo>
                  <a:cubicBezTo>
                    <a:pt x="73" y="273"/>
                    <a:pt x="72" y="273"/>
                    <a:pt x="73" y="273"/>
                  </a:cubicBezTo>
                  <a:cubicBezTo>
                    <a:pt x="73" y="273"/>
                    <a:pt x="73" y="273"/>
                    <a:pt x="73" y="272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2"/>
                    <a:pt x="74" y="271"/>
                    <a:pt x="74" y="271"/>
                  </a:cubicBezTo>
                  <a:cubicBezTo>
                    <a:pt x="74" y="271"/>
                    <a:pt x="74" y="271"/>
                    <a:pt x="74" y="271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6" y="268"/>
                    <a:pt x="76" y="267"/>
                    <a:pt x="76" y="265"/>
                  </a:cubicBezTo>
                  <a:cubicBezTo>
                    <a:pt x="76" y="263"/>
                    <a:pt x="76" y="262"/>
                    <a:pt x="77" y="260"/>
                  </a:cubicBezTo>
                  <a:cubicBezTo>
                    <a:pt x="77" y="259"/>
                    <a:pt x="78" y="257"/>
                    <a:pt x="79" y="256"/>
                  </a:cubicBezTo>
                  <a:cubicBezTo>
                    <a:pt x="81" y="255"/>
                    <a:pt x="84" y="254"/>
                    <a:pt x="86" y="254"/>
                  </a:cubicBezTo>
                  <a:cubicBezTo>
                    <a:pt x="86" y="254"/>
                    <a:pt x="86" y="253"/>
                    <a:pt x="87" y="253"/>
                  </a:cubicBezTo>
                  <a:cubicBezTo>
                    <a:pt x="88" y="253"/>
                    <a:pt x="89" y="252"/>
                    <a:pt x="91" y="251"/>
                  </a:cubicBezTo>
                  <a:cubicBezTo>
                    <a:pt x="91" y="251"/>
                    <a:pt x="92" y="250"/>
                    <a:pt x="93" y="250"/>
                  </a:cubicBezTo>
                  <a:cubicBezTo>
                    <a:pt x="95" y="249"/>
                    <a:pt x="96" y="249"/>
                    <a:pt x="97" y="249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8"/>
                    <a:pt x="97" y="247"/>
                    <a:pt x="97" y="247"/>
                  </a:cubicBezTo>
                  <a:cubicBezTo>
                    <a:pt x="96" y="246"/>
                    <a:pt x="95" y="244"/>
                    <a:pt x="96" y="243"/>
                  </a:cubicBezTo>
                  <a:cubicBezTo>
                    <a:pt x="96" y="243"/>
                    <a:pt x="96" y="243"/>
                    <a:pt x="96" y="243"/>
                  </a:cubicBezTo>
                  <a:cubicBezTo>
                    <a:pt x="96" y="243"/>
                    <a:pt x="96" y="243"/>
                    <a:pt x="96" y="242"/>
                  </a:cubicBezTo>
                  <a:cubicBezTo>
                    <a:pt x="97" y="242"/>
                    <a:pt x="98" y="241"/>
                    <a:pt x="9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99" y="241"/>
                    <a:pt x="99" y="241"/>
                    <a:pt x="100" y="241"/>
                  </a:cubicBezTo>
                  <a:cubicBezTo>
                    <a:pt x="100" y="240"/>
                    <a:pt x="100" y="240"/>
                    <a:pt x="100" y="239"/>
                  </a:cubicBezTo>
                  <a:cubicBezTo>
                    <a:pt x="100" y="239"/>
                    <a:pt x="100" y="239"/>
                    <a:pt x="101" y="238"/>
                  </a:cubicBezTo>
                  <a:cubicBezTo>
                    <a:pt x="101" y="238"/>
                    <a:pt x="101" y="238"/>
                    <a:pt x="101" y="238"/>
                  </a:cubicBezTo>
                  <a:cubicBezTo>
                    <a:pt x="101" y="237"/>
                    <a:pt x="101" y="237"/>
                    <a:pt x="101" y="237"/>
                  </a:cubicBezTo>
                  <a:cubicBezTo>
                    <a:pt x="102" y="237"/>
                    <a:pt x="104" y="237"/>
                    <a:pt x="106" y="237"/>
                  </a:cubicBezTo>
                  <a:cubicBezTo>
                    <a:pt x="108" y="237"/>
                    <a:pt x="110" y="238"/>
                    <a:pt x="111" y="238"/>
                  </a:cubicBezTo>
                  <a:cubicBezTo>
                    <a:pt x="112" y="240"/>
                    <a:pt x="113" y="241"/>
                    <a:pt x="113" y="243"/>
                  </a:cubicBezTo>
                  <a:cubicBezTo>
                    <a:pt x="113" y="244"/>
                    <a:pt x="113" y="245"/>
                    <a:pt x="114" y="245"/>
                  </a:cubicBezTo>
                  <a:cubicBezTo>
                    <a:pt x="115" y="246"/>
                    <a:pt x="116" y="245"/>
                    <a:pt x="117" y="244"/>
                  </a:cubicBezTo>
                  <a:cubicBezTo>
                    <a:pt x="118" y="243"/>
                    <a:pt x="118" y="242"/>
                    <a:pt x="119" y="241"/>
                  </a:cubicBezTo>
                  <a:cubicBezTo>
                    <a:pt x="121" y="240"/>
                    <a:pt x="122" y="240"/>
                    <a:pt x="124" y="240"/>
                  </a:cubicBezTo>
                  <a:cubicBezTo>
                    <a:pt x="125" y="239"/>
                    <a:pt x="126" y="239"/>
                    <a:pt x="127" y="238"/>
                  </a:cubicBezTo>
                  <a:cubicBezTo>
                    <a:pt x="128" y="238"/>
                    <a:pt x="128" y="237"/>
                    <a:pt x="128" y="236"/>
                  </a:cubicBezTo>
                  <a:cubicBezTo>
                    <a:pt x="129" y="235"/>
                    <a:pt x="129" y="234"/>
                    <a:pt x="129" y="233"/>
                  </a:cubicBezTo>
                  <a:cubicBezTo>
                    <a:pt x="129" y="233"/>
                    <a:pt x="129" y="233"/>
                    <a:pt x="129" y="233"/>
                  </a:cubicBezTo>
                  <a:cubicBezTo>
                    <a:pt x="129" y="230"/>
                    <a:pt x="129" y="225"/>
                    <a:pt x="134" y="225"/>
                  </a:cubicBezTo>
                  <a:cubicBezTo>
                    <a:pt x="136" y="225"/>
                    <a:pt x="137" y="226"/>
                    <a:pt x="138" y="228"/>
                  </a:cubicBezTo>
                  <a:cubicBezTo>
                    <a:pt x="138" y="228"/>
                    <a:pt x="138" y="227"/>
                    <a:pt x="139" y="226"/>
                  </a:cubicBezTo>
                  <a:cubicBezTo>
                    <a:pt x="140" y="225"/>
                    <a:pt x="141" y="223"/>
                    <a:pt x="143" y="223"/>
                  </a:cubicBezTo>
                  <a:cubicBezTo>
                    <a:pt x="145" y="221"/>
                    <a:pt x="147" y="221"/>
                    <a:pt x="150" y="220"/>
                  </a:cubicBezTo>
                  <a:cubicBezTo>
                    <a:pt x="153" y="219"/>
                    <a:pt x="156" y="218"/>
                    <a:pt x="158" y="216"/>
                  </a:cubicBezTo>
                  <a:cubicBezTo>
                    <a:pt x="159" y="215"/>
                    <a:pt x="159" y="215"/>
                    <a:pt x="159" y="214"/>
                  </a:cubicBezTo>
                  <a:cubicBezTo>
                    <a:pt x="159" y="214"/>
                    <a:pt x="160" y="213"/>
                    <a:pt x="160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213"/>
                    <a:pt x="159" y="212"/>
                    <a:pt x="158" y="212"/>
                  </a:cubicBezTo>
                  <a:cubicBezTo>
                    <a:pt x="158" y="212"/>
                    <a:pt x="157" y="212"/>
                    <a:pt x="157" y="212"/>
                  </a:cubicBezTo>
                  <a:cubicBezTo>
                    <a:pt x="156" y="213"/>
                    <a:pt x="155" y="213"/>
                    <a:pt x="154" y="213"/>
                  </a:cubicBezTo>
                  <a:cubicBezTo>
                    <a:pt x="153" y="213"/>
                    <a:pt x="151" y="212"/>
                    <a:pt x="152" y="208"/>
                  </a:cubicBezTo>
                  <a:cubicBezTo>
                    <a:pt x="152" y="206"/>
                    <a:pt x="153" y="205"/>
                    <a:pt x="154" y="204"/>
                  </a:cubicBezTo>
                  <a:cubicBezTo>
                    <a:pt x="154" y="204"/>
                    <a:pt x="155" y="203"/>
                    <a:pt x="155" y="202"/>
                  </a:cubicBezTo>
                  <a:cubicBezTo>
                    <a:pt x="155" y="201"/>
                    <a:pt x="154" y="200"/>
                    <a:pt x="154" y="198"/>
                  </a:cubicBezTo>
                  <a:cubicBezTo>
                    <a:pt x="153" y="197"/>
                    <a:pt x="152" y="195"/>
                    <a:pt x="153" y="193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154" y="192"/>
                    <a:pt x="154" y="192"/>
                    <a:pt x="154" y="192"/>
                  </a:cubicBezTo>
                  <a:cubicBezTo>
                    <a:pt x="155" y="192"/>
                    <a:pt x="156" y="191"/>
                    <a:pt x="157" y="190"/>
                  </a:cubicBezTo>
                  <a:cubicBezTo>
                    <a:pt x="159" y="189"/>
                    <a:pt x="160" y="188"/>
                    <a:pt x="161" y="187"/>
                  </a:cubicBezTo>
                  <a:cubicBezTo>
                    <a:pt x="162" y="187"/>
                    <a:pt x="162" y="187"/>
                    <a:pt x="163" y="187"/>
                  </a:cubicBezTo>
                  <a:cubicBezTo>
                    <a:pt x="164" y="187"/>
                    <a:pt x="165" y="187"/>
                    <a:pt x="165" y="186"/>
                  </a:cubicBezTo>
                  <a:cubicBezTo>
                    <a:pt x="165" y="186"/>
                    <a:pt x="165" y="186"/>
                    <a:pt x="164" y="185"/>
                  </a:cubicBezTo>
                  <a:cubicBezTo>
                    <a:pt x="164" y="185"/>
                    <a:pt x="164" y="184"/>
                    <a:pt x="164" y="184"/>
                  </a:cubicBezTo>
                  <a:cubicBezTo>
                    <a:pt x="162" y="183"/>
                    <a:pt x="161" y="182"/>
                    <a:pt x="160" y="181"/>
                  </a:cubicBezTo>
                  <a:cubicBezTo>
                    <a:pt x="159" y="180"/>
                    <a:pt x="158" y="178"/>
                    <a:pt x="158" y="176"/>
                  </a:cubicBezTo>
                  <a:cubicBezTo>
                    <a:pt x="158" y="173"/>
                    <a:pt x="159" y="171"/>
                    <a:pt x="160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1" y="168"/>
                    <a:pt x="163" y="168"/>
                    <a:pt x="166" y="168"/>
                  </a:cubicBezTo>
                  <a:cubicBezTo>
                    <a:pt x="166" y="167"/>
                    <a:pt x="167" y="168"/>
                    <a:pt x="167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9" y="167"/>
                    <a:pt x="169" y="167"/>
                    <a:pt x="169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70" y="166"/>
                    <a:pt x="171" y="165"/>
                    <a:pt x="172" y="164"/>
                  </a:cubicBezTo>
                  <a:cubicBezTo>
                    <a:pt x="174" y="163"/>
                    <a:pt x="176" y="164"/>
                    <a:pt x="179" y="165"/>
                  </a:cubicBezTo>
                  <a:cubicBezTo>
                    <a:pt x="180" y="165"/>
                    <a:pt x="181" y="165"/>
                    <a:pt x="182" y="165"/>
                  </a:cubicBezTo>
                  <a:cubicBezTo>
                    <a:pt x="184" y="166"/>
                    <a:pt x="186" y="165"/>
                    <a:pt x="188" y="165"/>
                  </a:cubicBezTo>
                  <a:cubicBezTo>
                    <a:pt x="189" y="165"/>
                    <a:pt x="190" y="164"/>
                    <a:pt x="190" y="164"/>
                  </a:cubicBezTo>
                  <a:cubicBezTo>
                    <a:pt x="191" y="163"/>
                    <a:pt x="191" y="162"/>
                    <a:pt x="191" y="161"/>
                  </a:cubicBezTo>
                  <a:cubicBezTo>
                    <a:pt x="191" y="161"/>
                    <a:pt x="191" y="161"/>
                    <a:pt x="191" y="161"/>
                  </a:cubicBezTo>
                  <a:cubicBezTo>
                    <a:pt x="191" y="160"/>
                    <a:pt x="191" y="159"/>
                    <a:pt x="191" y="158"/>
                  </a:cubicBezTo>
                  <a:cubicBezTo>
                    <a:pt x="190" y="158"/>
                    <a:pt x="190" y="157"/>
                    <a:pt x="190" y="157"/>
                  </a:cubicBezTo>
                  <a:cubicBezTo>
                    <a:pt x="189" y="154"/>
                    <a:pt x="189" y="152"/>
                    <a:pt x="187" y="150"/>
                  </a:cubicBezTo>
                  <a:cubicBezTo>
                    <a:pt x="186" y="149"/>
                    <a:pt x="185" y="148"/>
                    <a:pt x="183" y="148"/>
                  </a:cubicBezTo>
                  <a:cubicBezTo>
                    <a:pt x="182" y="147"/>
                    <a:pt x="181" y="147"/>
                    <a:pt x="180" y="146"/>
                  </a:cubicBezTo>
                  <a:cubicBezTo>
                    <a:pt x="176" y="143"/>
                    <a:pt x="176" y="140"/>
                    <a:pt x="176" y="136"/>
                  </a:cubicBezTo>
                  <a:cubicBezTo>
                    <a:pt x="176" y="136"/>
                    <a:pt x="176" y="135"/>
                    <a:pt x="176" y="135"/>
                  </a:cubicBezTo>
                  <a:cubicBezTo>
                    <a:pt x="176" y="133"/>
                    <a:pt x="176" y="132"/>
                    <a:pt x="175" y="131"/>
                  </a:cubicBezTo>
                  <a:cubicBezTo>
                    <a:pt x="175" y="128"/>
                    <a:pt x="175" y="126"/>
                    <a:pt x="175" y="123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7" y="122"/>
                    <a:pt x="177" y="121"/>
                    <a:pt x="178" y="121"/>
                  </a:cubicBezTo>
                  <a:cubicBezTo>
                    <a:pt x="179" y="120"/>
                    <a:pt x="180" y="120"/>
                    <a:pt x="181" y="119"/>
                  </a:cubicBezTo>
                  <a:cubicBezTo>
                    <a:pt x="184" y="119"/>
                    <a:pt x="185" y="120"/>
                    <a:pt x="187" y="122"/>
                  </a:cubicBezTo>
                  <a:cubicBezTo>
                    <a:pt x="187" y="122"/>
                    <a:pt x="187" y="122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9" y="124"/>
                    <a:pt x="191" y="125"/>
                    <a:pt x="193" y="126"/>
                  </a:cubicBezTo>
                  <a:cubicBezTo>
                    <a:pt x="194" y="127"/>
                    <a:pt x="195" y="127"/>
                    <a:pt x="196" y="127"/>
                  </a:cubicBezTo>
                  <a:cubicBezTo>
                    <a:pt x="197" y="126"/>
                    <a:pt x="197" y="125"/>
                    <a:pt x="197" y="12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6" y="123"/>
                    <a:pt x="196" y="123"/>
                    <a:pt x="196" y="123"/>
                  </a:cubicBezTo>
                  <a:cubicBezTo>
                    <a:pt x="196" y="122"/>
                    <a:pt x="196" y="122"/>
                    <a:pt x="196" y="121"/>
                  </a:cubicBezTo>
                  <a:cubicBezTo>
                    <a:pt x="196" y="119"/>
                    <a:pt x="196" y="118"/>
                    <a:pt x="197" y="117"/>
                  </a:cubicBezTo>
                  <a:cubicBezTo>
                    <a:pt x="197" y="117"/>
                    <a:pt x="197" y="116"/>
                    <a:pt x="197" y="116"/>
                  </a:cubicBezTo>
                  <a:cubicBezTo>
                    <a:pt x="197" y="116"/>
                    <a:pt x="198" y="116"/>
                    <a:pt x="197" y="116"/>
                  </a:cubicBezTo>
                  <a:cubicBezTo>
                    <a:pt x="197" y="115"/>
                    <a:pt x="196" y="115"/>
                    <a:pt x="195" y="114"/>
                  </a:cubicBezTo>
                  <a:cubicBezTo>
                    <a:pt x="195" y="113"/>
                    <a:pt x="194" y="112"/>
                    <a:pt x="194" y="111"/>
                  </a:cubicBezTo>
                  <a:cubicBezTo>
                    <a:pt x="194" y="110"/>
                    <a:pt x="195" y="109"/>
                    <a:pt x="195" y="109"/>
                  </a:cubicBezTo>
                  <a:cubicBezTo>
                    <a:pt x="194" y="107"/>
                    <a:pt x="192" y="105"/>
                    <a:pt x="19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5" y="100"/>
                    <a:pt x="196" y="100"/>
                    <a:pt x="197" y="100"/>
                  </a:cubicBezTo>
                  <a:cubicBezTo>
                    <a:pt x="197" y="99"/>
                    <a:pt x="196" y="99"/>
                    <a:pt x="196" y="98"/>
                  </a:cubicBezTo>
                  <a:cubicBezTo>
                    <a:pt x="195" y="96"/>
                    <a:pt x="196" y="95"/>
                    <a:pt x="196" y="94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6" y="93"/>
                    <a:pt x="197" y="92"/>
                    <a:pt x="198" y="91"/>
                  </a:cubicBezTo>
                  <a:cubicBezTo>
                    <a:pt x="198" y="91"/>
                    <a:pt x="199" y="90"/>
                    <a:pt x="199" y="90"/>
                  </a:cubicBezTo>
                  <a:cubicBezTo>
                    <a:pt x="200" y="90"/>
                    <a:pt x="200" y="89"/>
                    <a:pt x="200" y="89"/>
                  </a:cubicBezTo>
                  <a:cubicBezTo>
                    <a:pt x="200" y="88"/>
                    <a:pt x="199" y="88"/>
                    <a:pt x="199" y="87"/>
                  </a:cubicBezTo>
                  <a:cubicBezTo>
                    <a:pt x="198" y="87"/>
                    <a:pt x="198" y="87"/>
                    <a:pt x="197" y="87"/>
                  </a:cubicBezTo>
                  <a:cubicBezTo>
                    <a:pt x="196" y="86"/>
                    <a:pt x="196" y="86"/>
                    <a:pt x="196" y="86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5" y="83"/>
                    <a:pt x="196" y="82"/>
                    <a:pt x="198" y="81"/>
                  </a:cubicBezTo>
                  <a:cubicBezTo>
                    <a:pt x="199" y="81"/>
                    <a:pt x="199" y="81"/>
                    <a:pt x="200" y="81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99" y="79"/>
                    <a:pt x="199" y="79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6" y="79"/>
                    <a:pt x="194" y="78"/>
                    <a:pt x="193" y="77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3"/>
                    <a:pt x="191" y="72"/>
                  </a:cubicBezTo>
                  <a:cubicBezTo>
                    <a:pt x="191" y="72"/>
                    <a:pt x="191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0" y="71"/>
                    <a:pt x="190" y="70"/>
                  </a:cubicBezTo>
                  <a:cubicBezTo>
                    <a:pt x="190" y="70"/>
                    <a:pt x="190" y="70"/>
                    <a:pt x="190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7" y="73"/>
                    <a:pt x="185" y="73"/>
                    <a:pt x="184" y="73"/>
                  </a:cubicBezTo>
                  <a:cubicBezTo>
                    <a:pt x="182" y="72"/>
                    <a:pt x="181" y="71"/>
                    <a:pt x="181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79" y="69"/>
                    <a:pt x="178" y="67"/>
                    <a:pt x="178" y="65"/>
                  </a:cubicBezTo>
                  <a:cubicBezTo>
                    <a:pt x="178" y="63"/>
                    <a:pt x="178" y="62"/>
                    <a:pt x="178" y="61"/>
                  </a:cubicBezTo>
                  <a:cubicBezTo>
                    <a:pt x="178" y="60"/>
                    <a:pt x="179" y="59"/>
                    <a:pt x="180" y="58"/>
                  </a:cubicBezTo>
                  <a:cubicBezTo>
                    <a:pt x="180" y="58"/>
                    <a:pt x="180" y="58"/>
                    <a:pt x="181" y="58"/>
                  </a:cubicBezTo>
                  <a:cubicBezTo>
                    <a:pt x="181" y="58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7"/>
                    <a:pt x="179" y="57"/>
                    <a:pt x="179" y="57"/>
                  </a:cubicBezTo>
                  <a:cubicBezTo>
                    <a:pt x="179" y="57"/>
                    <a:pt x="179" y="57"/>
                    <a:pt x="179" y="57"/>
                  </a:cubicBezTo>
                  <a:cubicBezTo>
                    <a:pt x="177" y="58"/>
                    <a:pt x="176" y="58"/>
                    <a:pt x="175" y="58"/>
                  </a:cubicBezTo>
                  <a:cubicBezTo>
                    <a:pt x="175" y="58"/>
                    <a:pt x="175" y="58"/>
                    <a:pt x="175" y="58"/>
                  </a:cubicBezTo>
                  <a:cubicBezTo>
                    <a:pt x="174" y="58"/>
                    <a:pt x="173" y="58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8" y="57"/>
                    <a:pt x="167" y="57"/>
                  </a:cubicBezTo>
                  <a:cubicBezTo>
                    <a:pt x="164" y="56"/>
                    <a:pt x="163" y="55"/>
                    <a:pt x="16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8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7"/>
                    <a:pt x="158" y="47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5"/>
                  </a:cubicBezTo>
                  <a:cubicBezTo>
                    <a:pt x="157" y="45"/>
                    <a:pt x="157" y="45"/>
                    <a:pt x="157" y="44"/>
                  </a:cubicBezTo>
                  <a:cubicBezTo>
                    <a:pt x="157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5" y="44"/>
                    <a:pt x="154" y="44"/>
                    <a:pt x="154" y="43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4" y="38"/>
                    <a:pt x="155" y="38"/>
                    <a:pt x="156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8" y="37"/>
                    <a:pt x="158" y="37"/>
                    <a:pt x="158" y="36"/>
                  </a:cubicBezTo>
                  <a:cubicBezTo>
                    <a:pt x="158" y="36"/>
                    <a:pt x="159" y="35"/>
                    <a:pt x="160" y="35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60" y="35"/>
                    <a:pt x="160" y="34"/>
                    <a:pt x="160" y="34"/>
                  </a:cubicBezTo>
                  <a:cubicBezTo>
                    <a:pt x="160" y="33"/>
                    <a:pt x="160" y="31"/>
                    <a:pt x="160" y="30"/>
                  </a:cubicBezTo>
                  <a:cubicBezTo>
                    <a:pt x="160" y="29"/>
                    <a:pt x="160" y="28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4"/>
                    <a:pt x="160" y="23"/>
                    <a:pt x="160" y="21"/>
                  </a:cubicBezTo>
                  <a:cubicBezTo>
                    <a:pt x="161" y="20"/>
                    <a:pt x="161" y="20"/>
                    <a:pt x="161" y="19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0" y="18"/>
                    <a:pt x="160" y="18"/>
                    <a:pt x="159" y="17"/>
                  </a:cubicBezTo>
                  <a:cubicBezTo>
                    <a:pt x="158" y="17"/>
                    <a:pt x="158" y="17"/>
                    <a:pt x="157" y="17"/>
                  </a:cubicBezTo>
                  <a:cubicBezTo>
                    <a:pt x="157" y="17"/>
                    <a:pt x="156" y="18"/>
                    <a:pt x="155" y="18"/>
                  </a:cubicBezTo>
                  <a:cubicBezTo>
                    <a:pt x="153" y="19"/>
                    <a:pt x="150" y="21"/>
                    <a:pt x="148" y="1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7" y="16"/>
                    <a:pt x="147" y="14"/>
                    <a:pt x="148" y="11"/>
                  </a:cubicBezTo>
                  <a:cubicBezTo>
                    <a:pt x="148" y="10"/>
                    <a:pt x="148" y="9"/>
                    <a:pt x="14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7" y="7"/>
                    <a:pt x="146" y="7"/>
                    <a:pt x="145" y="7"/>
                  </a:cubicBezTo>
                  <a:cubicBezTo>
                    <a:pt x="144" y="7"/>
                    <a:pt x="142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5"/>
                    <a:pt x="140" y="5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9"/>
                    <a:pt x="137" y="9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10"/>
                    <a:pt x="136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4" y="12"/>
                    <a:pt x="134" y="13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5"/>
                    <a:pt x="134" y="17"/>
                    <a:pt x="134" y="18"/>
                  </a:cubicBezTo>
                  <a:cubicBezTo>
                    <a:pt x="135" y="19"/>
                    <a:pt x="135" y="20"/>
                    <a:pt x="135" y="21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7"/>
                    <a:pt x="136" y="32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28" y="36"/>
                    <a:pt x="127" y="36"/>
                  </a:cubicBezTo>
                  <a:cubicBezTo>
                    <a:pt x="126" y="36"/>
                    <a:pt x="126" y="36"/>
                    <a:pt x="125" y="36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4" y="36"/>
                    <a:pt x="123" y="35"/>
                    <a:pt x="122" y="35"/>
                  </a:cubicBezTo>
                  <a:cubicBezTo>
                    <a:pt x="121" y="35"/>
                    <a:pt x="120" y="35"/>
                    <a:pt x="119" y="34"/>
                  </a:cubicBezTo>
                  <a:cubicBezTo>
                    <a:pt x="118" y="34"/>
                    <a:pt x="117" y="34"/>
                    <a:pt x="117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5"/>
                    <a:pt x="116" y="36"/>
                    <a:pt x="117" y="38"/>
                  </a:cubicBezTo>
                  <a:cubicBezTo>
                    <a:pt x="117" y="38"/>
                    <a:pt x="117" y="39"/>
                    <a:pt x="117" y="39"/>
                  </a:cubicBezTo>
                  <a:cubicBezTo>
                    <a:pt x="118" y="41"/>
                    <a:pt x="118" y="44"/>
                    <a:pt x="118" y="47"/>
                  </a:cubicBezTo>
                  <a:cubicBezTo>
                    <a:pt x="118" y="49"/>
                    <a:pt x="117" y="51"/>
                    <a:pt x="115" y="53"/>
                  </a:cubicBezTo>
                  <a:cubicBezTo>
                    <a:pt x="113" y="54"/>
                    <a:pt x="111" y="54"/>
                    <a:pt x="109" y="53"/>
                  </a:cubicBezTo>
                  <a:cubicBezTo>
                    <a:pt x="107" y="53"/>
                    <a:pt x="106" y="52"/>
                    <a:pt x="105" y="54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1" y="55"/>
                    <a:pt x="100" y="54"/>
                    <a:pt x="99" y="53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3"/>
                    <a:pt x="99" y="53"/>
                  </a:cubicBezTo>
                  <a:cubicBezTo>
                    <a:pt x="98" y="54"/>
                    <a:pt x="98" y="55"/>
                    <a:pt x="97" y="56"/>
                  </a:cubicBezTo>
                  <a:cubicBezTo>
                    <a:pt x="97" y="56"/>
                    <a:pt x="96" y="57"/>
                    <a:pt x="95" y="57"/>
                  </a:cubicBezTo>
                  <a:cubicBezTo>
                    <a:pt x="95" y="57"/>
                    <a:pt x="95" y="57"/>
                    <a:pt x="94" y="57"/>
                  </a:cubicBezTo>
                  <a:cubicBezTo>
                    <a:pt x="94" y="57"/>
                    <a:pt x="94" y="57"/>
                    <a:pt x="94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0"/>
                    <a:pt x="91" y="62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6" y="65"/>
                  </a:cubicBezTo>
                  <a:cubicBezTo>
                    <a:pt x="84" y="65"/>
                    <a:pt x="82" y="65"/>
                    <a:pt x="80" y="64"/>
                  </a:cubicBezTo>
                  <a:cubicBezTo>
                    <a:pt x="78" y="64"/>
                    <a:pt x="76" y="62"/>
                    <a:pt x="75" y="60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8"/>
                    <a:pt x="75" y="58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8"/>
                    <a:pt x="73" y="59"/>
                    <a:pt x="73" y="60"/>
                  </a:cubicBezTo>
                  <a:cubicBezTo>
                    <a:pt x="73" y="61"/>
                    <a:pt x="73" y="62"/>
                    <a:pt x="72" y="63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5"/>
                    <a:pt x="69" y="65"/>
                    <a:pt x="68" y="64"/>
                  </a:cubicBezTo>
                  <a:cubicBezTo>
                    <a:pt x="67" y="64"/>
                    <a:pt x="67" y="64"/>
                    <a:pt x="66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63"/>
                    <a:pt x="64" y="63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2" y="64"/>
                    <a:pt x="62" y="64"/>
                    <a:pt x="61" y="65"/>
                  </a:cubicBezTo>
                  <a:cubicBezTo>
                    <a:pt x="61" y="65"/>
                    <a:pt x="61" y="65"/>
                    <a:pt x="61" y="66"/>
                  </a:cubicBezTo>
                  <a:cubicBezTo>
                    <a:pt x="60" y="66"/>
                    <a:pt x="60" y="67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7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5" y="68"/>
                    <a:pt x="54" y="69"/>
                    <a:pt x="53" y="69"/>
                  </a:cubicBezTo>
                  <a:cubicBezTo>
                    <a:pt x="51" y="70"/>
                    <a:pt x="48" y="70"/>
                    <a:pt x="46" y="70"/>
                  </a:cubicBezTo>
                  <a:cubicBezTo>
                    <a:pt x="45" y="70"/>
                    <a:pt x="43" y="70"/>
                    <a:pt x="42" y="70"/>
                  </a:cubicBezTo>
                  <a:cubicBezTo>
                    <a:pt x="40" y="70"/>
                    <a:pt x="39" y="71"/>
                    <a:pt x="37" y="71"/>
                  </a:cubicBezTo>
                  <a:cubicBezTo>
                    <a:pt x="36" y="72"/>
                    <a:pt x="34" y="73"/>
                    <a:pt x="33" y="74"/>
                  </a:cubicBezTo>
                  <a:cubicBezTo>
                    <a:pt x="32" y="74"/>
                    <a:pt x="31" y="75"/>
                    <a:pt x="31" y="76"/>
                  </a:cubicBezTo>
                  <a:cubicBezTo>
                    <a:pt x="31" y="77"/>
                    <a:pt x="31" y="78"/>
                    <a:pt x="31" y="79"/>
                  </a:cubicBezTo>
                  <a:cubicBezTo>
                    <a:pt x="31" y="79"/>
                    <a:pt x="31" y="79"/>
                    <a:pt x="31" y="80"/>
                  </a:cubicBezTo>
                  <a:cubicBezTo>
                    <a:pt x="32" y="82"/>
                    <a:pt x="32" y="84"/>
                    <a:pt x="29" y="85"/>
                  </a:cubicBezTo>
                  <a:cubicBezTo>
                    <a:pt x="29" y="85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9"/>
                    <a:pt x="30" y="90"/>
                    <a:pt x="30" y="91"/>
                  </a:cubicBezTo>
                  <a:cubicBezTo>
                    <a:pt x="30" y="91"/>
                    <a:pt x="29" y="91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34" y="98"/>
                    <a:pt x="29" y="101"/>
                    <a:pt x="25" y="105"/>
                  </a:cubicBezTo>
                  <a:cubicBezTo>
                    <a:pt x="23" y="106"/>
                    <a:pt x="21" y="107"/>
                    <a:pt x="21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0" y="110"/>
                    <a:pt x="20" y="111"/>
                    <a:pt x="20" y="112"/>
                  </a:cubicBezTo>
                  <a:cubicBezTo>
                    <a:pt x="20" y="114"/>
                    <a:pt x="20" y="116"/>
                    <a:pt x="18" y="118"/>
                  </a:cubicBezTo>
                  <a:cubicBezTo>
                    <a:pt x="17" y="118"/>
                    <a:pt x="17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5" y="120"/>
                    <a:pt x="14" y="121"/>
                    <a:pt x="14" y="122"/>
                  </a:cubicBezTo>
                  <a:cubicBezTo>
                    <a:pt x="13" y="123"/>
                    <a:pt x="12" y="125"/>
                    <a:pt x="12" y="126"/>
                  </a:cubicBezTo>
                  <a:cubicBezTo>
                    <a:pt x="11" y="128"/>
                    <a:pt x="11" y="129"/>
                    <a:pt x="11" y="130"/>
                  </a:cubicBezTo>
                  <a:cubicBezTo>
                    <a:pt x="12" y="131"/>
                    <a:pt x="11" y="131"/>
                    <a:pt x="12" y="131"/>
                  </a:cubicBezTo>
                  <a:cubicBezTo>
                    <a:pt x="12" y="131"/>
                    <a:pt x="12" y="130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4" y="129"/>
                    <a:pt x="14" y="128"/>
                    <a:pt x="14" y="128"/>
                  </a:cubicBezTo>
                  <a:cubicBezTo>
                    <a:pt x="15" y="126"/>
                    <a:pt x="16" y="125"/>
                    <a:pt x="19" y="126"/>
                  </a:cubicBezTo>
                  <a:cubicBezTo>
                    <a:pt x="22" y="127"/>
                    <a:pt x="22" y="128"/>
                    <a:pt x="22" y="129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3" y="131"/>
                    <a:pt x="24" y="131"/>
                    <a:pt x="24" y="132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7" y="133"/>
                    <a:pt x="28" y="133"/>
                    <a:pt x="26" y="137"/>
                  </a:cubicBezTo>
                  <a:cubicBezTo>
                    <a:pt x="26" y="138"/>
                    <a:pt x="25" y="139"/>
                    <a:pt x="25" y="140"/>
                  </a:cubicBezTo>
                  <a:cubicBezTo>
                    <a:pt x="24" y="141"/>
                    <a:pt x="23" y="142"/>
                    <a:pt x="24" y="144"/>
                  </a:cubicBezTo>
                  <a:cubicBezTo>
                    <a:pt x="24" y="145"/>
                    <a:pt x="24" y="145"/>
                    <a:pt x="25" y="146"/>
                  </a:cubicBezTo>
                  <a:cubicBezTo>
                    <a:pt x="26" y="147"/>
                    <a:pt x="27" y="148"/>
                    <a:pt x="27" y="149"/>
                  </a:cubicBezTo>
                  <a:cubicBezTo>
                    <a:pt x="28" y="153"/>
                    <a:pt x="26" y="153"/>
                    <a:pt x="24" y="154"/>
                  </a:cubicBezTo>
                  <a:cubicBezTo>
                    <a:pt x="23" y="154"/>
                    <a:pt x="23" y="155"/>
                    <a:pt x="23" y="155"/>
                  </a:cubicBezTo>
                  <a:cubicBezTo>
                    <a:pt x="23" y="156"/>
                    <a:pt x="25" y="156"/>
                    <a:pt x="26" y="157"/>
                  </a:cubicBezTo>
                  <a:cubicBezTo>
                    <a:pt x="27" y="157"/>
                    <a:pt x="27" y="157"/>
                    <a:pt x="28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2" y="159"/>
                    <a:pt x="33" y="159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4"/>
                    <a:pt x="34" y="165"/>
                    <a:pt x="34" y="166"/>
                  </a:cubicBezTo>
                  <a:cubicBezTo>
                    <a:pt x="34" y="166"/>
                    <a:pt x="33" y="167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8"/>
                    <a:pt x="36" y="168"/>
                    <a:pt x="36" y="169"/>
                  </a:cubicBezTo>
                  <a:cubicBezTo>
                    <a:pt x="39" y="173"/>
                    <a:pt x="38" y="175"/>
                    <a:pt x="36" y="177"/>
                  </a:cubicBezTo>
                  <a:cubicBezTo>
                    <a:pt x="35" y="178"/>
                    <a:pt x="33" y="179"/>
                    <a:pt x="32" y="179"/>
                  </a:cubicBezTo>
                  <a:cubicBezTo>
                    <a:pt x="31" y="180"/>
                    <a:pt x="29" y="181"/>
                    <a:pt x="28" y="182"/>
                  </a:cubicBezTo>
                  <a:cubicBezTo>
                    <a:pt x="28" y="183"/>
                    <a:pt x="27" y="185"/>
                    <a:pt x="27" y="186"/>
                  </a:cubicBezTo>
                  <a:cubicBezTo>
                    <a:pt x="26" y="187"/>
                    <a:pt x="26" y="188"/>
                    <a:pt x="26" y="189"/>
                  </a:cubicBezTo>
                  <a:cubicBezTo>
                    <a:pt x="27" y="190"/>
                    <a:pt x="27" y="190"/>
                    <a:pt x="28" y="190"/>
                  </a:cubicBezTo>
                  <a:cubicBezTo>
                    <a:pt x="29" y="191"/>
                    <a:pt x="30" y="192"/>
                    <a:pt x="30" y="196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26" y="198"/>
                    <a:pt x="24" y="199"/>
                    <a:pt x="22" y="201"/>
                  </a:cubicBezTo>
                  <a:cubicBezTo>
                    <a:pt x="20" y="203"/>
                    <a:pt x="18" y="205"/>
                    <a:pt x="17" y="208"/>
                  </a:cubicBezTo>
                  <a:cubicBezTo>
                    <a:pt x="16" y="209"/>
                    <a:pt x="16" y="211"/>
                    <a:pt x="16" y="212"/>
                  </a:cubicBezTo>
                  <a:cubicBezTo>
                    <a:pt x="16" y="213"/>
                    <a:pt x="16" y="215"/>
                    <a:pt x="15" y="216"/>
                  </a:cubicBezTo>
                  <a:cubicBezTo>
                    <a:pt x="14" y="219"/>
                    <a:pt x="13" y="220"/>
                    <a:pt x="11" y="221"/>
                  </a:cubicBezTo>
                  <a:cubicBezTo>
                    <a:pt x="11" y="221"/>
                    <a:pt x="10" y="222"/>
                    <a:pt x="9" y="223"/>
                  </a:cubicBezTo>
                  <a:cubicBezTo>
                    <a:pt x="8" y="224"/>
                    <a:pt x="9" y="224"/>
                    <a:pt x="9" y="224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10" y="226"/>
                    <a:pt x="10" y="226"/>
                    <a:pt x="10" y="226"/>
                  </a:cubicBezTo>
                  <a:cubicBezTo>
                    <a:pt x="10" y="227"/>
                    <a:pt x="10" y="227"/>
                    <a:pt x="10" y="228"/>
                  </a:cubicBezTo>
                  <a:cubicBezTo>
                    <a:pt x="10" y="228"/>
                    <a:pt x="10" y="228"/>
                    <a:pt x="10" y="228"/>
                  </a:cubicBezTo>
                  <a:cubicBezTo>
                    <a:pt x="10" y="228"/>
                    <a:pt x="11" y="228"/>
                    <a:pt x="11" y="228"/>
                  </a:cubicBezTo>
                  <a:cubicBezTo>
                    <a:pt x="11" y="228"/>
                    <a:pt x="11" y="228"/>
                    <a:pt x="11" y="228"/>
                  </a:cubicBezTo>
                  <a:cubicBezTo>
                    <a:pt x="12" y="228"/>
                    <a:pt x="13" y="228"/>
                    <a:pt x="13" y="229"/>
                  </a:cubicBezTo>
                  <a:cubicBezTo>
                    <a:pt x="14" y="231"/>
                    <a:pt x="14" y="233"/>
                    <a:pt x="13" y="234"/>
                  </a:cubicBezTo>
                  <a:cubicBezTo>
                    <a:pt x="13" y="234"/>
                    <a:pt x="13" y="234"/>
                    <a:pt x="13" y="234"/>
                  </a:cubicBezTo>
                  <a:cubicBezTo>
                    <a:pt x="12" y="235"/>
                    <a:pt x="12" y="236"/>
                    <a:pt x="11" y="237"/>
                  </a:cubicBezTo>
                  <a:cubicBezTo>
                    <a:pt x="11" y="237"/>
                    <a:pt x="11" y="238"/>
                    <a:pt x="12" y="238"/>
                  </a:cubicBezTo>
                  <a:cubicBezTo>
                    <a:pt x="14" y="243"/>
                    <a:pt x="12" y="246"/>
                    <a:pt x="10" y="248"/>
                  </a:cubicBezTo>
                  <a:cubicBezTo>
                    <a:pt x="8" y="250"/>
                    <a:pt x="7" y="251"/>
                    <a:pt x="7" y="253"/>
                  </a:cubicBezTo>
                  <a:cubicBezTo>
                    <a:pt x="7" y="253"/>
                    <a:pt x="7" y="254"/>
                    <a:pt x="7" y="255"/>
                  </a:cubicBezTo>
                  <a:cubicBezTo>
                    <a:pt x="7" y="257"/>
                    <a:pt x="7" y="259"/>
                    <a:pt x="8" y="260"/>
                  </a:cubicBezTo>
                  <a:cubicBezTo>
                    <a:pt x="8" y="260"/>
                    <a:pt x="8" y="261"/>
                    <a:pt x="9" y="261"/>
                  </a:cubicBezTo>
                  <a:cubicBezTo>
                    <a:pt x="9" y="261"/>
                    <a:pt x="10" y="262"/>
                    <a:pt x="10" y="263"/>
                  </a:cubicBezTo>
                  <a:cubicBezTo>
                    <a:pt x="10" y="263"/>
                    <a:pt x="10" y="263"/>
                    <a:pt x="10" y="263"/>
                  </a:cubicBezTo>
                  <a:cubicBezTo>
                    <a:pt x="11" y="264"/>
                    <a:pt x="10" y="265"/>
                    <a:pt x="10" y="266"/>
                  </a:cubicBezTo>
                  <a:cubicBezTo>
                    <a:pt x="10" y="266"/>
                    <a:pt x="10" y="266"/>
                    <a:pt x="10" y="266"/>
                  </a:cubicBezTo>
                  <a:cubicBezTo>
                    <a:pt x="10" y="267"/>
                    <a:pt x="10" y="267"/>
                    <a:pt x="10" y="268"/>
                  </a:cubicBezTo>
                  <a:cubicBezTo>
                    <a:pt x="10" y="268"/>
                    <a:pt x="11" y="269"/>
                    <a:pt x="12" y="269"/>
                  </a:cubicBezTo>
                  <a:cubicBezTo>
                    <a:pt x="13" y="270"/>
                    <a:pt x="14" y="271"/>
                    <a:pt x="14" y="272"/>
                  </a:cubicBezTo>
                  <a:cubicBezTo>
                    <a:pt x="14" y="273"/>
                    <a:pt x="14" y="273"/>
                    <a:pt x="14" y="273"/>
                  </a:cubicBezTo>
                  <a:cubicBezTo>
                    <a:pt x="14" y="273"/>
                    <a:pt x="14" y="273"/>
                    <a:pt x="14" y="273"/>
                  </a:cubicBezTo>
                  <a:cubicBezTo>
                    <a:pt x="14" y="275"/>
                    <a:pt x="14" y="276"/>
                    <a:pt x="13" y="278"/>
                  </a:cubicBezTo>
                  <a:cubicBezTo>
                    <a:pt x="12" y="279"/>
                    <a:pt x="11" y="280"/>
                    <a:pt x="10" y="280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9" y="281"/>
                    <a:pt x="9" y="281"/>
                    <a:pt x="9" y="281"/>
                  </a:cubicBezTo>
                  <a:cubicBezTo>
                    <a:pt x="10" y="282"/>
                    <a:pt x="10" y="282"/>
                    <a:pt x="10" y="282"/>
                  </a:cubicBezTo>
                  <a:cubicBezTo>
                    <a:pt x="10" y="282"/>
                    <a:pt x="11" y="283"/>
                    <a:pt x="12" y="283"/>
                  </a:cubicBezTo>
                  <a:cubicBezTo>
                    <a:pt x="12" y="283"/>
                    <a:pt x="12" y="283"/>
                    <a:pt x="13" y="283"/>
                  </a:cubicBezTo>
                  <a:cubicBezTo>
                    <a:pt x="13" y="282"/>
                    <a:pt x="13" y="282"/>
                    <a:pt x="13" y="281"/>
                  </a:cubicBezTo>
                  <a:cubicBezTo>
                    <a:pt x="14" y="281"/>
                    <a:pt x="15" y="280"/>
                    <a:pt x="16" y="281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18" y="281"/>
                    <a:pt x="18" y="281"/>
                    <a:pt x="18" y="281"/>
                  </a:cubicBezTo>
                  <a:cubicBezTo>
                    <a:pt x="18" y="282"/>
                    <a:pt x="19" y="283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20" y="285"/>
                    <a:pt x="22" y="285"/>
                    <a:pt x="23" y="285"/>
                  </a:cubicBezTo>
                  <a:cubicBezTo>
                    <a:pt x="23" y="285"/>
                    <a:pt x="23" y="285"/>
                    <a:pt x="23" y="284"/>
                  </a:cubicBezTo>
                  <a:cubicBezTo>
                    <a:pt x="24" y="284"/>
                    <a:pt x="24" y="283"/>
                    <a:pt x="26" y="283"/>
                  </a:cubicBezTo>
                  <a:cubicBezTo>
                    <a:pt x="27" y="283"/>
                    <a:pt x="28" y="283"/>
                    <a:pt x="29" y="283"/>
                  </a:cubicBezTo>
                  <a:cubicBezTo>
                    <a:pt x="29" y="283"/>
                    <a:pt x="29" y="284"/>
                    <a:pt x="29" y="284"/>
                  </a:cubicBezTo>
                  <a:cubicBezTo>
                    <a:pt x="30" y="284"/>
                    <a:pt x="32" y="284"/>
                    <a:pt x="33" y="284"/>
                  </a:cubicBezTo>
                  <a:cubicBezTo>
                    <a:pt x="34" y="284"/>
                    <a:pt x="35" y="284"/>
                    <a:pt x="37" y="28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38" y="284"/>
                    <a:pt x="40" y="284"/>
                    <a:pt x="41" y="284"/>
                  </a:cubicBezTo>
                  <a:cubicBezTo>
                    <a:pt x="42" y="285"/>
                    <a:pt x="42" y="286"/>
                    <a:pt x="43" y="286"/>
                  </a:cubicBezTo>
                  <a:cubicBezTo>
                    <a:pt x="43" y="286"/>
                    <a:pt x="43" y="286"/>
                    <a:pt x="43" y="286"/>
                  </a:cubicBezTo>
                  <a:cubicBezTo>
                    <a:pt x="43" y="287"/>
                    <a:pt x="43" y="287"/>
                    <a:pt x="43" y="287"/>
                  </a:cubicBezTo>
                  <a:cubicBezTo>
                    <a:pt x="44" y="287"/>
                    <a:pt x="44" y="288"/>
                    <a:pt x="45" y="288"/>
                  </a:cubicBezTo>
                  <a:cubicBezTo>
                    <a:pt x="46" y="288"/>
                    <a:pt x="48" y="289"/>
                    <a:pt x="49" y="290"/>
                  </a:cubicBezTo>
                  <a:cubicBezTo>
                    <a:pt x="49" y="290"/>
                    <a:pt x="49" y="290"/>
                    <a:pt x="49" y="290"/>
                  </a:cubicBezTo>
                  <a:cubicBezTo>
                    <a:pt x="50" y="291"/>
                    <a:pt x="50" y="293"/>
                    <a:pt x="50" y="294"/>
                  </a:cubicBezTo>
                  <a:cubicBezTo>
                    <a:pt x="50" y="295"/>
                    <a:pt x="50" y="296"/>
                    <a:pt x="51" y="296"/>
                  </a:cubicBezTo>
                  <a:cubicBezTo>
                    <a:pt x="51" y="297"/>
                    <a:pt x="51" y="297"/>
                    <a:pt x="51" y="297"/>
                  </a:cubicBezTo>
                  <a:cubicBezTo>
                    <a:pt x="51" y="297"/>
                    <a:pt x="51" y="297"/>
                    <a:pt x="52" y="297"/>
                  </a:cubicBezTo>
                  <a:cubicBezTo>
                    <a:pt x="52" y="297"/>
                    <a:pt x="52" y="297"/>
                    <a:pt x="52" y="297"/>
                  </a:cubicBezTo>
                  <a:cubicBezTo>
                    <a:pt x="52" y="296"/>
                    <a:pt x="53" y="296"/>
                    <a:pt x="53" y="296"/>
                  </a:cubicBezTo>
                  <a:cubicBezTo>
                    <a:pt x="53" y="296"/>
                    <a:pt x="53" y="295"/>
                    <a:pt x="53" y="295"/>
                  </a:cubicBezTo>
                  <a:cubicBezTo>
                    <a:pt x="53" y="295"/>
                    <a:pt x="53" y="295"/>
                    <a:pt x="53" y="295"/>
                  </a:cubicBezTo>
                  <a:cubicBezTo>
                    <a:pt x="53" y="294"/>
                    <a:pt x="53" y="293"/>
                    <a:pt x="53" y="292"/>
                  </a:cubicBezTo>
                  <a:cubicBezTo>
                    <a:pt x="53" y="291"/>
                    <a:pt x="54" y="291"/>
                    <a:pt x="54" y="290"/>
                  </a:cubicBezTo>
                  <a:cubicBezTo>
                    <a:pt x="54" y="290"/>
                    <a:pt x="55" y="290"/>
                    <a:pt x="55" y="290"/>
                  </a:cubicBezTo>
                  <a:cubicBezTo>
                    <a:pt x="55" y="288"/>
                    <a:pt x="55" y="288"/>
                    <a:pt x="55" y="288"/>
                  </a:cubicBezTo>
                  <a:cubicBezTo>
                    <a:pt x="56" y="288"/>
                    <a:pt x="56" y="288"/>
                    <a:pt x="56" y="288"/>
                  </a:cubicBezTo>
                  <a:cubicBezTo>
                    <a:pt x="58" y="288"/>
                    <a:pt x="59" y="287"/>
                    <a:pt x="60" y="286"/>
                  </a:cubicBezTo>
                  <a:cubicBezTo>
                    <a:pt x="61" y="286"/>
                    <a:pt x="62" y="285"/>
                    <a:pt x="63" y="284"/>
                  </a:cubicBezTo>
                  <a:cubicBezTo>
                    <a:pt x="63" y="284"/>
                    <a:pt x="63" y="284"/>
                    <a:pt x="63" y="283"/>
                  </a:cubicBezTo>
                  <a:cubicBezTo>
                    <a:pt x="63" y="283"/>
                    <a:pt x="63" y="283"/>
                    <a:pt x="63" y="282"/>
                  </a:cubicBezTo>
                  <a:close/>
                  <a:moveTo>
                    <a:pt x="63" y="276"/>
                  </a:moveTo>
                  <a:cubicBezTo>
                    <a:pt x="64" y="278"/>
                    <a:pt x="66" y="280"/>
                    <a:pt x="66" y="281"/>
                  </a:cubicBezTo>
                  <a:cubicBezTo>
                    <a:pt x="66" y="282"/>
                    <a:pt x="67" y="282"/>
                    <a:pt x="67" y="283"/>
                  </a:cubicBezTo>
                  <a:cubicBezTo>
                    <a:pt x="67" y="284"/>
                    <a:pt x="66" y="285"/>
                    <a:pt x="66" y="286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65" y="287"/>
                    <a:pt x="65" y="287"/>
                    <a:pt x="65" y="287"/>
                  </a:cubicBezTo>
                  <a:cubicBezTo>
                    <a:pt x="64" y="287"/>
                    <a:pt x="63" y="288"/>
                    <a:pt x="63" y="289"/>
                  </a:cubicBezTo>
                  <a:cubicBezTo>
                    <a:pt x="61" y="290"/>
                    <a:pt x="60" y="291"/>
                    <a:pt x="57" y="292"/>
                  </a:cubicBezTo>
                  <a:cubicBezTo>
                    <a:pt x="57" y="292"/>
                    <a:pt x="57" y="292"/>
                    <a:pt x="57" y="293"/>
                  </a:cubicBezTo>
                  <a:cubicBezTo>
                    <a:pt x="56" y="293"/>
                    <a:pt x="56" y="293"/>
                    <a:pt x="56" y="293"/>
                  </a:cubicBezTo>
                  <a:cubicBezTo>
                    <a:pt x="56" y="293"/>
                    <a:pt x="56" y="294"/>
                    <a:pt x="56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6" y="295"/>
                    <a:pt x="56" y="296"/>
                    <a:pt x="56" y="297"/>
                  </a:cubicBezTo>
                  <a:cubicBezTo>
                    <a:pt x="56" y="298"/>
                    <a:pt x="55" y="299"/>
                    <a:pt x="54" y="300"/>
                  </a:cubicBezTo>
                  <a:cubicBezTo>
                    <a:pt x="53" y="300"/>
                    <a:pt x="53" y="300"/>
                    <a:pt x="52" y="300"/>
                  </a:cubicBezTo>
                  <a:cubicBezTo>
                    <a:pt x="51" y="300"/>
                    <a:pt x="50" y="300"/>
                    <a:pt x="50" y="300"/>
                  </a:cubicBezTo>
                  <a:cubicBezTo>
                    <a:pt x="49" y="300"/>
                    <a:pt x="48" y="299"/>
                    <a:pt x="48" y="298"/>
                  </a:cubicBezTo>
                  <a:cubicBezTo>
                    <a:pt x="47" y="297"/>
                    <a:pt x="47" y="296"/>
                    <a:pt x="47" y="295"/>
                  </a:cubicBezTo>
                  <a:cubicBezTo>
                    <a:pt x="47" y="294"/>
                    <a:pt x="47" y="293"/>
                    <a:pt x="46" y="292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6" y="292"/>
                    <a:pt x="45" y="291"/>
                    <a:pt x="44" y="291"/>
                  </a:cubicBezTo>
                  <a:cubicBezTo>
                    <a:pt x="43" y="291"/>
                    <a:pt x="42" y="290"/>
                    <a:pt x="41" y="290"/>
                  </a:cubicBezTo>
                  <a:cubicBezTo>
                    <a:pt x="41" y="289"/>
                    <a:pt x="40" y="289"/>
                    <a:pt x="40" y="288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40" y="288"/>
                    <a:pt x="40" y="288"/>
                    <a:pt x="39" y="288"/>
                  </a:cubicBezTo>
                  <a:cubicBezTo>
                    <a:pt x="39" y="287"/>
                    <a:pt x="38" y="287"/>
                    <a:pt x="37" y="287"/>
                  </a:cubicBezTo>
                  <a:cubicBezTo>
                    <a:pt x="37" y="287"/>
                    <a:pt x="36" y="287"/>
                    <a:pt x="36" y="287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5" y="287"/>
                    <a:pt x="34" y="287"/>
                    <a:pt x="33" y="287"/>
                  </a:cubicBezTo>
                  <a:cubicBezTo>
                    <a:pt x="31" y="287"/>
                    <a:pt x="30" y="287"/>
                    <a:pt x="29" y="287"/>
                  </a:cubicBezTo>
                  <a:cubicBezTo>
                    <a:pt x="28" y="287"/>
                    <a:pt x="27" y="287"/>
                    <a:pt x="27" y="286"/>
                  </a:cubicBezTo>
                  <a:cubicBezTo>
                    <a:pt x="27" y="286"/>
                    <a:pt x="26" y="286"/>
                    <a:pt x="26" y="286"/>
                  </a:cubicBezTo>
                  <a:cubicBezTo>
                    <a:pt x="26" y="286"/>
                    <a:pt x="26" y="286"/>
                    <a:pt x="26" y="286"/>
                  </a:cubicBezTo>
                  <a:cubicBezTo>
                    <a:pt x="26" y="287"/>
                    <a:pt x="25" y="287"/>
                    <a:pt x="24" y="288"/>
                  </a:cubicBezTo>
                  <a:cubicBezTo>
                    <a:pt x="22" y="289"/>
                    <a:pt x="20" y="289"/>
                    <a:pt x="17" y="288"/>
                  </a:cubicBezTo>
                  <a:cubicBezTo>
                    <a:pt x="17" y="288"/>
                    <a:pt x="17" y="288"/>
                    <a:pt x="17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6" y="286"/>
                    <a:pt x="16" y="286"/>
                    <a:pt x="16" y="285"/>
                  </a:cubicBezTo>
                  <a:cubicBezTo>
                    <a:pt x="15" y="286"/>
                    <a:pt x="15" y="286"/>
                    <a:pt x="15" y="286"/>
                  </a:cubicBezTo>
                  <a:cubicBezTo>
                    <a:pt x="15" y="286"/>
                    <a:pt x="15" y="286"/>
                    <a:pt x="15" y="286"/>
                  </a:cubicBezTo>
                  <a:cubicBezTo>
                    <a:pt x="13" y="287"/>
                    <a:pt x="12" y="286"/>
                    <a:pt x="11" y="286"/>
                  </a:cubicBezTo>
                  <a:cubicBezTo>
                    <a:pt x="10" y="286"/>
                    <a:pt x="10" y="286"/>
                    <a:pt x="9" y="287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9" y="287"/>
                    <a:pt x="9" y="288"/>
                    <a:pt x="9" y="288"/>
                  </a:cubicBezTo>
                  <a:cubicBezTo>
                    <a:pt x="9" y="290"/>
                    <a:pt x="9" y="291"/>
                    <a:pt x="9" y="292"/>
                  </a:cubicBezTo>
                  <a:cubicBezTo>
                    <a:pt x="8" y="294"/>
                    <a:pt x="6" y="295"/>
                    <a:pt x="4" y="293"/>
                  </a:cubicBezTo>
                  <a:cubicBezTo>
                    <a:pt x="3" y="293"/>
                    <a:pt x="2" y="291"/>
                    <a:pt x="1" y="290"/>
                  </a:cubicBezTo>
                  <a:cubicBezTo>
                    <a:pt x="0" y="288"/>
                    <a:pt x="0" y="286"/>
                    <a:pt x="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282"/>
                    <a:pt x="2" y="281"/>
                    <a:pt x="3" y="280"/>
                  </a:cubicBezTo>
                  <a:cubicBezTo>
                    <a:pt x="4" y="280"/>
                    <a:pt x="5" y="280"/>
                    <a:pt x="6" y="280"/>
                  </a:cubicBezTo>
                  <a:cubicBezTo>
                    <a:pt x="6" y="280"/>
                    <a:pt x="6" y="279"/>
                    <a:pt x="6" y="279"/>
                  </a:cubicBezTo>
                  <a:cubicBezTo>
                    <a:pt x="6" y="278"/>
                    <a:pt x="6" y="278"/>
                    <a:pt x="6" y="278"/>
                  </a:cubicBezTo>
                  <a:cubicBezTo>
                    <a:pt x="8" y="278"/>
                    <a:pt x="8" y="278"/>
                    <a:pt x="8" y="278"/>
                  </a:cubicBezTo>
                  <a:cubicBezTo>
                    <a:pt x="8" y="278"/>
                    <a:pt x="8" y="277"/>
                    <a:pt x="8" y="277"/>
                  </a:cubicBezTo>
                  <a:cubicBezTo>
                    <a:pt x="9" y="277"/>
                    <a:pt x="9" y="277"/>
                    <a:pt x="10" y="276"/>
                  </a:cubicBezTo>
                  <a:cubicBezTo>
                    <a:pt x="11" y="275"/>
                    <a:pt x="11" y="274"/>
                    <a:pt x="11" y="274"/>
                  </a:cubicBezTo>
                  <a:cubicBezTo>
                    <a:pt x="11" y="274"/>
                    <a:pt x="11" y="274"/>
                    <a:pt x="11" y="274"/>
                  </a:cubicBezTo>
                  <a:cubicBezTo>
                    <a:pt x="11" y="274"/>
                    <a:pt x="11" y="273"/>
                    <a:pt x="11" y="273"/>
                  </a:cubicBezTo>
                  <a:cubicBezTo>
                    <a:pt x="11" y="273"/>
                    <a:pt x="10" y="272"/>
                    <a:pt x="10" y="272"/>
                  </a:cubicBezTo>
                  <a:cubicBezTo>
                    <a:pt x="9" y="271"/>
                    <a:pt x="8" y="270"/>
                    <a:pt x="7" y="269"/>
                  </a:cubicBezTo>
                  <a:cubicBezTo>
                    <a:pt x="7" y="268"/>
                    <a:pt x="7" y="267"/>
                    <a:pt x="7" y="266"/>
                  </a:cubicBezTo>
                  <a:cubicBezTo>
                    <a:pt x="7" y="266"/>
                    <a:pt x="7" y="266"/>
                    <a:pt x="7" y="266"/>
                  </a:cubicBezTo>
                  <a:cubicBezTo>
                    <a:pt x="7" y="265"/>
                    <a:pt x="7" y="264"/>
                    <a:pt x="7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7" y="264"/>
                    <a:pt x="7" y="264"/>
                    <a:pt x="6" y="263"/>
                  </a:cubicBezTo>
                  <a:cubicBezTo>
                    <a:pt x="6" y="263"/>
                    <a:pt x="5" y="262"/>
                    <a:pt x="5" y="261"/>
                  </a:cubicBezTo>
                  <a:cubicBezTo>
                    <a:pt x="4" y="260"/>
                    <a:pt x="4" y="257"/>
                    <a:pt x="4" y="255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4" y="250"/>
                    <a:pt x="5" y="248"/>
                    <a:pt x="7" y="246"/>
                  </a:cubicBezTo>
                  <a:cubicBezTo>
                    <a:pt x="9" y="244"/>
                    <a:pt x="10" y="243"/>
                    <a:pt x="9" y="240"/>
                  </a:cubicBezTo>
                  <a:cubicBezTo>
                    <a:pt x="8" y="240"/>
                    <a:pt x="8" y="239"/>
                    <a:pt x="8" y="239"/>
                  </a:cubicBezTo>
                  <a:cubicBezTo>
                    <a:pt x="8" y="239"/>
                    <a:pt x="7" y="238"/>
                    <a:pt x="7" y="238"/>
                  </a:cubicBezTo>
                  <a:cubicBezTo>
                    <a:pt x="5" y="237"/>
                    <a:pt x="5" y="237"/>
                    <a:pt x="5" y="237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8" y="235"/>
                    <a:pt x="9" y="234"/>
                    <a:pt x="10" y="233"/>
                  </a:cubicBezTo>
                  <a:cubicBezTo>
                    <a:pt x="10" y="233"/>
                    <a:pt x="10" y="233"/>
                    <a:pt x="10" y="233"/>
                  </a:cubicBezTo>
                  <a:cubicBezTo>
                    <a:pt x="10" y="232"/>
                    <a:pt x="10" y="231"/>
                    <a:pt x="10" y="231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9" y="231"/>
                    <a:pt x="8" y="230"/>
                    <a:pt x="8" y="230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7" y="229"/>
                    <a:pt x="7" y="228"/>
                    <a:pt x="7" y="228"/>
                  </a:cubicBezTo>
                  <a:cubicBezTo>
                    <a:pt x="7" y="227"/>
                    <a:pt x="6" y="227"/>
                    <a:pt x="6" y="227"/>
                  </a:cubicBezTo>
                  <a:cubicBezTo>
                    <a:pt x="6" y="227"/>
                    <a:pt x="6" y="226"/>
                    <a:pt x="6" y="226"/>
                  </a:cubicBezTo>
                  <a:cubicBezTo>
                    <a:pt x="5" y="223"/>
                    <a:pt x="4" y="223"/>
                    <a:pt x="7" y="220"/>
                  </a:cubicBezTo>
                  <a:cubicBezTo>
                    <a:pt x="8" y="219"/>
                    <a:pt x="9" y="219"/>
                    <a:pt x="10" y="218"/>
                  </a:cubicBezTo>
                  <a:cubicBezTo>
                    <a:pt x="11" y="218"/>
                    <a:pt x="12" y="217"/>
                    <a:pt x="12" y="215"/>
                  </a:cubicBezTo>
                  <a:cubicBezTo>
                    <a:pt x="12" y="214"/>
                    <a:pt x="12" y="213"/>
                    <a:pt x="12" y="212"/>
                  </a:cubicBezTo>
                  <a:cubicBezTo>
                    <a:pt x="12" y="210"/>
                    <a:pt x="13" y="208"/>
                    <a:pt x="13" y="206"/>
                  </a:cubicBezTo>
                  <a:cubicBezTo>
                    <a:pt x="15" y="203"/>
                    <a:pt x="17" y="201"/>
                    <a:pt x="20" y="198"/>
                  </a:cubicBezTo>
                  <a:cubicBezTo>
                    <a:pt x="22" y="197"/>
                    <a:pt x="24" y="195"/>
                    <a:pt x="26" y="194"/>
                  </a:cubicBezTo>
                  <a:cubicBezTo>
                    <a:pt x="26" y="194"/>
                    <a:pt x="26" y="193"/>
                    <a:pt x="26" y="193"/>
                  </a:cubicBezTo>
                  <a:cubicBezTo>
                    <a:pt x="25" y="192"/>
                    <a:pt x="24" y="192"/>
                    <a:pt x="23" y="190"/>
                  </a:cubicBezTo>
                  <a:cubicBezTo>
                    <a:pt x="23" y="189"/>
                    <a:pt x="23" y="187"/>
                    <a:pt x="23" y="186"/>
                  </a:cubicBezTo>
                  <a:cubicBezTo>
                    <a:pt x="24" y="184"/>
                    <a:pt x="25" y="181"/>
                    <a:pt x="25" y="180"/>
                  </a:cubicBezTo>
                  <a:cubicBezTo>
                    <a:pt x="27" y="179"/>
                    <a:pt x="29" y="177"/>
                    <a:pt x="31" y="176"/>
                  </a:cubicBezTo>
                  <a:cubicBezTo>
                    <a:pt x="32" y="176"/>
                    <a:pt x="33" y="175"/>
                    <a:pt x="34" y="175"/>
                  </a:cubicBezTo>
                  <a:cubicBezTo>
                    <a:pt x="35" y="174"/>
                    <a:pt x="35" y="173"/>
                    <a:pt x="34" y="171"/>
                  </a:cubicBezTo>
                  <a:cubicBezTo>
                    <a:pt x="34" y="171"/>
                    <a:pt x="33" y="171"/>
                    <a:pt x="33" y="171"/>
                  </a:cubicBezTo>
                  <a:cubicBezTo>
                    <a:pt x="32" y="171"/>
                    <a:pt x="31" y="170"/>
                    <a:pt x="3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0" y="168"/>
                    <a:pt x="30" y="167"/>
                    <a:pt x="30" y="165"/>
                  </a:cubicBezTo>
                  <a:cubicBezTo>
                    <a:pt x="30" y="165"/>
                    <a:pt x="30" y="164"/>
                    <a:pt x="30" y="164"/>
                  </a:cubicBezTo>
                  <a:cubicBezTo>
                    <a:pt x="30" y="162"/>
                    <a:pt x="29" y="161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6" y="160"/>
                    <a:pt x="26" y="160"/>
                    <a:pt x="25" y="160"/>
                  </a:cubicBezTo>
                  <a:cubicBezTo>
                    <a:pt x="23" y="159"/>
                    <a:pt x="20" y="158"/>
                    <a:pt x="19" y="155"/>
                  </a:cubicBezTo>
                  <a:cubicBezTo>
                    <a:pt x="19" y="152"/>
                    <a:pt x="21" y="152"/>
                    <a:pt x="23" y="151"/>
                  </a:cubicBezTo>
                  <a:cubicBezTo>
                    <a:pt x="23" y="151"/>
                    <a:pt x="24" y="151"/>
                    <a:pt x="24" y="150"/>
                  </a:cubicBezTo>
                  <a:cubicBezTo>
                    <a:pt x="24" y="149"/>
                    <a:pt x="23" y="149"/>
                    <a:pt x="22" y="148"/>
                  </a:cubicBezTo>
                  <a:cubicBezTo>
                    <a:pt x="22" y="147"/>
                    <a:pt x="21" y="146"/>
                    <a:pt x="20" y="145"/>
                  </a:cubicBezTo>
                  <a:cubicBezTo>
                    <a:pt x="19" y="141"/>
                    <a:pt x="20" y="140"/>
                    <a:pt x="22" y="138"/>
                  </a:cubicBezTo>
                  <a:cubicBezTo>
                    <a:pt x="22" y="137"/>
                    <a:pt x="23" y="137"/>
                    <a:pt x="23" y="136"/>
                  </a:cubicBezTo>
                  <a:cubicBezTo>
                    <a:pt x="24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21" y="134"/>
                    <a:pt x="20" y="133"/>
                  </a:cubicBezTo>
                  <a:cubicBezTo>
                    <a:pt x="19" y="132"/>
                    <a:pt x="19" y="131"/>
                    <a:pt x="19" y="130"/>
                  </a:cubicBezTo>
                  <a:cubicBezTo>
                    <a:pt x="19" y="130"/>
                    <a:pt x="19" y="129"/>
                    <a:pt x="18" y="129"/>
                  </a:cubicBezTo>
                  <a:cubicBezTo>
                    <a:pt x="17" y="129"/>
                    <a:pt x="17" y="129"/>
                    <a:pt x="17" y="130"/>
                  </a:cubicBezTo>
                  <a:cubicBezTo>
                    <a:pt x="17" y="130"/>
                    <a:pt x="16" y="130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5" y="132"/>
                    <a:pt x="14" y="134"/>
                    <a:pt x="13" y="134"/>
                  </a:cubicBezTo>
                  <a:cubicBezTo>
                    <a:pt x="11" y="135"/>
                    <a:pt x="9" y="134"/>
                    <a:pt x="8" y="131"/>
                  </a:cubicBezTo>
                  <a:cubicBezTo>
                    <a:pt x="7" y="129"/>
                    <a:pt x="8" y="127"/>
                    <a:pt x="8" y="125"/>
                  </a:cubicBezTo>
                  <a:cubicBezTo>
                    <a:pt x="9" y="123"/>
                    <a:pt x="10" y="122"/>
                    <a:pt x="11" y="121"/>
                  </a:cubicBezTo>
                  <a:cubicBezTo>
                    <a:pt x="12" y="119"/>
                    <a:pt x="13" y="118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6"/>
                    <a:pt x="15" y="116"/>
                    <a:pt x="15" y="115"/>
                  </a:cubicBezTo>
                  <a:cubicBezTo>
                    <a:pt x="17" y="114"/>
                    <a:pt x="17" y="113"/>
                    <a:pt x="17" y="112"/>
                  </a:cubicBezTo>
                  <a:cubicBezTo>
                    <a:pt x="17" y="110"/>
                    <a:pt x="17" y="109"/>
                    <a:pt x="18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9" y="105"/>
                    <a:pt x="21" y="104"/>
                    <a:pt x="23" y="102"/>
                  </a:cubicBezTo>
                  <a:cubicBezTo>
                    <a:pt x="26" y="100"/>
                    <a:pt x="29" y="97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0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7" y="88"/>
                    <a:pt x="26" y="88"/>
                    <a:pt x="26" y="87"/>
                  </a:cubicBezTo>
                  <a:cubicBezTo>
                    <a:pt x="26" y="86"/>
                    <a:pt x="26" y="85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3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8" y="82"/>
                    <a:pt x="28" y="81"/>
                    <a:pt x="28" y="80"/>
                  </a:cubicBezTo>
                  <a:cubicBezTo>
                    <a:pt x="28" y="80"/>
                    <a:pt x="28" y="80"/>
                    <a:pt x="28" y="79"/>
                  </a:cubicBezTo>
                  <a:cubicBezTo>
                    <a:pt x="28" y="78"/>
                    <a:pt x="27" y="77"/>
                    <a:pt x="28" y="76"/>
                  </a:cubicBezTo>
                  <a:cubicBezTo>
                    <a:pt x="28" y="74"/>
                    <a:pt x="29" y="72"/>
                    <a:pt x="31" y="71"/>
                  </a:cubicBezTo>
                  <a:cubicBezTo>
                    <a:pt x="33" y="70"/>
                    <a:pt x="35" y="69"/>
                    <a:pt x="36" y="68"/>
                  </a:cubicBezTo>
                  <a:cubicBezTo>
                    <a:pt x="38" y="67"/>
                    <a:pt x="40" y="67"/>
                    <a:pt x="41" y="67"/>
                  </a:cubicBezTo>
                  <a:cubicBezTo>
                    <a:pt x="43" y="67"/>
                    <a:pt x="45" y="67"/>
                    <a:pt x="47" y="67"/>
                  </a:cubicBezTo>
                  <a:cubicBezTo>
                    <a:pt x="48" y="67"/>
                    <a:pt x="50" y="67"/>
                    <a:pt x="52" y="66"/>
                  </a:cubicBezTo>
                  <a:cubicBezTo>
                    <a:pt x="53" y="66"/>
                    <a:pt x="53" y="66"/>
                    <a:pt x="53" y="6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6" y="64"/>
                    <a:pt x="57" y="64"/>
                  </a:cubicBezTo>
                  <a:cubicBezTo>
                    <a:pt x="57" y="64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4"/>
                    <a:pt x="58" y="64"/>
                  </a:cubicBezTo>
                  <a:cubicBezTo>
                    <a:pt x="58" y="63"/>
                    <a:pt x="58" y="63"/>
                    <a:pt x="59" y="62"/>
                  </a:cubicBezTo>
                  <a:cubicBezTo>
                    <a:pt x="60" y="61"/>
                    <a:pt x="61" y="61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3" y="60"/>
                    <a:pt x="65" y="60"/>
                    <a:pt x="66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0"/>
                    <a:pt x="70" y="60"/>
                    <a:pt x="70" y="59"/>
                  </a:cubicBezTo>
                  <a:cubicBezTo>
                    <a:pt x="70" y="58"/>
                    <a:pt x="71" y="56"/>
                    <a:pt x="71" y="56"/>
                  </a:cubicBezTo>
                  <a:cubicBezTo>
                    <a:pt x="72" y="55"/>
                    <a:pt x="73" y="54"/>
                    <a:pt x="73" y="54"/>
                  </a:cubicBezTo>
                  <a:cubicBezTo>
                    <a:pt x="74" y="54"/>
                    <a:pt x="75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7" y="55"/>
                    <a:pt x="77" y="55"/>
                  </a:cubicBezTo>
                  <a:cubicBezTo>
                    <a:pt x="78" y="56"/>
                    <a:pt x="78" y="57"/>
                    <a:pt x="78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80" y="61"/>
                    <a:pt x="81" y="61"/>
                  </a:cubicBezTo>
                  <a:cubicBezTo>
                    <a:pt x="82" y="62"/>
                    <a:pt x="84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9" y="58"/>
                    <a:pt x="90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6"/>
                    <a:pt x="91" y="56"/>
                    <a:pt x="91" y="55"/>
                  </a:cubicBezTo>
                  <a:cubicBezTo>
                    <a:pt x="92" y="55"/>
                    <a:pt x="92" y="54"/>
                    <a:pt x="93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5" y="53"/>
                    <a:pt x="95" y="52"/>
                  </a:cubicBezTo>
                  <a:cubicBezTo>
                    <a:pt x="95" y="51"/>
                    <a:pt x="96" y="49"/>
                    <a:pt x="98" y="49"/>
                  </a:cubicBezTo>
                  <a:cubicBezTo>
                    <a:pt x="101" y="49"/>
                    <a:pt x="101" y="50"/>
                    <a:pt x="102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4" y="48"/>
                    <a:pt x="107" y="49"/>
                    <a:pt x="110" y="50"/>
                  </a:cubicBezTo>
                  <a:cubicBezTo>
                    <a:pt x="111" y="50"/>
                    <a:pt x="112" y="50"/>
                    <a:pt x="113" y="50"/>
                  </a:cubicBezTo>
                  <a:cubicBezTo>
                    <a:pt x="114" y="49"/>
                    <a:pt x="114" y="48"/>
                    <a:pt x="115" y="46"/>
                  </a:cubicBezTo>
                  <a:cubicBezTo>
                    <a:pt x="115" y="44"/>
                    <a:pt x="115" y="42"/>
                    <a:pt x="114" y="40"/>
                  </a:cubicBezTo>
                  <a:cubicBezTo>
                    <a:pt x="114" y="40"/>
                    <a:pt x="114" y="39"/>
                    <a:pt x="114" y="39"/>
                  </a:cubicBezTo>
                  <a:cubicBezTo>
                    <a:pt x="113" y="37"/>
                    <a:pt x="112" y="35"/>
                    <a:pt x="113" y="33"/>
                  </a:cubicBezTo>
                  <a:cubicBezTo>
                    <a:pt x="113" y="31"/>
                    <a:pt x="115" y="31"/>
                    <a:pt x="116" y="31"/>
                  </a:cubicBezTo>
                  <a:cubicBezTo>
                    <a:pt x="118" y="30"/>
                    <a:pt x="119" y="31"/>
                    <a:pt x="120" y="31"/>
                  </a:cubicBezTo>
                  <a:cubicBezTo>
                    <a:pt x="121" y="31"/>
                    <a:pt x="122" y="31"/>
                    <a:pt x="123" y="32"/>
                  </a:cubicBezTo>
                  <a:cubicBezTo>
                    <a:pt x="124" y="32"/>
                    <a:pt x="125" y="32"/>
                    <a:pt x="126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33"/>
                    <a:pt x="127" y="33"/>
                    <a:pt x="128" y="33"/>
                  </a:cubicBezTo>
                  <a:cubicBezTo>
                    <a:pt x="129" y="33"/>
                    <a:pt x="130" y="33"/>
                    <a:pt x="131" y="33"/>
                  </a:cubicBezTo>
                  <a:cubicBezTo>
                    <a:pt x="133" y="30"/>
                    <a:pt x="132" y="26"/>
                    <a:pt x="132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1" y="21"/>
                    <a:pt x="131" y="19"/>
                    <a:pt x="131" y="18"/>
                  </a:cubicBezTo>
                  <a:cubicBezTo>
                    <a:pt x="131" y="17"/>
                    <a:pt x="131" y="15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2"/>
                    <a:pt x="131" y="11"/>
                    <a:pt x="132" y="9"/>
                  </a:cubicBezTo>
                  <a:cubicBezTo>
                    <a:pt x="132" y="9"/>
                    <a:pt x="132" y="8"/>
                    <a:pt x="133" y="8"/>
                  </a:cubicBezTo>
                  <a:cubicBezTo>
                    <a:pt x="133" y="8"/>
                    <a:pt x="133" y="7"/>
                    <a:pt x="133" y="7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4"/>
                    <a:pt x="136" y="3"/>
                    <a:pt x="136" y="3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8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40" y="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2" y="1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3" y="2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5" y="3"/>
                    <a:pt x="146" y="4"/>
                  </a:cubicBezTo>
                  <a:cubicBezTo>
                    <a:pt x="148" y="4"/>
                    <a:pt x="150" y="5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9"/>
                    <a:pt x="151" y="10"/>
                    <a:pt x="151" y="12"/>
                  </a:cubicBezTo>
                  <a:cubicBezTo>
                    <a:pt x="151" y="13"/>
                    <a:pt x="150" y="15"/>
                    <a:pt x="151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6"/>
                    <a:pt x="153" y="16"/>
                    <a:pt x="154" y="15"/>
                  </a:cubicBezTo>
                  <a:cubicBezTo>
                    <a:pt x="155" y="15"/>
                    <a:pt x="155" y="14"/>
                    <a:pt x="156" y="14"/>
                  </a:cubicBezTo>
                  <a:cubicBezTo>
                    <a:pt x="158" y="14"/>
                    <a:pt x="159" y="14"/>
                    <a:pt x="160" y="14"/>
                  </a:cubicBezTo>
                  <a:cubicBezTo>
                    <a:pt x="160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2" y="14"/>
                  </a:cubicBezTo>
                  <a:cubicBezTo>
                    <a:pt x="163" y="14"/>
                    <a:pt x="165" y="14"/>
                    <a:pt x="166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19"/>
                    <a:pt x="165" y="20"/>
                    <a:pt x="164" y="21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3" y="24"/>
                    <a:pt x="163" y="24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4" y="28"/>
                    <a:pt x="164" y="29"/>
                    <a:pt x="163" y="30"/>
                  </a:cubicBezTo>
                  <a:cubicBezTo>
                    <a:pt x="163" y="32"/>
                    <a:pt x="163" y="34"/>
                    <a:pt x="165" y="35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9"/>
                    <a:pt x="162" y="39"/>
                    <a:pt x="161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0" y="39"/>
                    <a:pt x="160" y="39"/>
                    <a:pt x="159" y="40"/>
                  </a:cubicBezTo>
                  <a:cubicBezTo>
                    <a:pt x="159" y="40"/>
                    <a:pt x="158" y="40"/>
                    <a:pt x="157" y="40"/>
                  </a:cubicBezTo>
                  <a:cubicBezTo>
                    <a:pt x="157" y="41"/>
                    <a:pt x="157" y="41"/>
                    <a:pt x="15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8" y="41"/>
                    <a:pt x="158" y="41"/>
                    <a:pt x="159" y="42"/>
                  </a:cubicBezTo>
                  <a:cubicBezTo>
                    <a:pt x="160" y="42"/>
                    <a:pt x="160" y="43"/>
                    <a:pt x="160" y="43"/>
                  </a:cubicBezTo>
                  <a:cubicBezTo>
                    <a:pt x="161" y="44"/>
                    <a:pt x="161" y="44"/>
                    <a:pt x="161" y="45"/>
                  </a:cubicBezTo>
                  <a:cubicBezTo>
                    <a:pt x="161" y="45"/>
                    <a:pt x="161" y="45"/>
                    <a:pt x="161" y="45"/>
                  </a:cubicBezTo>
                  <a:cubicBezTo>
                    <a:pt x="161" y="45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8"/>
                  </a:cubicBezTo>
                  <a:cubicBezTo>
                    <a:pt x="164" y="48"/>
                    <a:pt x="165" y="48"/>
                    <a:pt x="165" y="49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70" y="53"/>
                    <a:pt x="171" y="52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6" y="54"/>
                    <a:pt x="177" y="54"/>
                    <a:pt x="178" y="54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9" y="54"/>
                    <a:pt x="180" y="54"/>
                    <a:pt x="181" y="54"/>
                  </a:cubicBezTo>
                  <a:cubicBezTo>
                    <a:pt x="181" y="54"/>
                    <a:pt x="182" y="54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4" y="56"/>
                    <a:pt x="184" y="57"/>
                  </a:cubicBezTo>
                  <a:cubicBezTo>
                    <a:pt x="184" y="57"/>
                    <a:pt x="184" y="58"/>
                    <a:pt x="184" y="59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1" y="61"/>
                    <a:pt x="181" y="62"/>
                    <a:pt x="181" y="62"/>
                  </a:cubicBezTo>
                  <a:cubicBezTo>
                    <a:pt x="181" y="63"/>
                    <a:pt x="181" y="63"/>
                    <a:pt x="181" y="64"/>
                  </a:cubicBezTo>
                  <a:cubicBezTo>
                    <a:pt x="182" y="66"/>
                    <a:pt x="182" y="67"/>
                    <a:pt x="183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4" y="69"/>
                    <a:pt x="184" y="69"/>
                    <a:pt x="185" y="70"/>
                  </a:cubicBezTo>
                  <a:cubicBezTo>
                    <a:pt x="185" y="70"/>
                    <a:pt x="186" y="70"/>
                    <a:pt x="186" y="70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70"/>
                    <a:pt x="186" y="69"/>
                    <a:pt x="186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7" y="69"/>
                    <a:pt x="187" y="68"/>
                    <a:pt x="188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9" y="67"/>
                    <a:pt x="190" y="67"/>
                    <a:pt x="191" y="67"/>
                  </a:cubicBezTo>
                  <a:cubicBezTo>
                    <a:pt x="191" y="67"/>
                    <a:pt x="192" y="68"/>
                    <a:pt x="193" y="68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70"/>
                    <a:pt x="195" y="71"/>
                    <a:pt x="195" y="72"/>
                  </a:cubicBezTo>
                  <a:cubicBezTo>
                    <a:pt x="195" y="73"/>
                    <a:pt x="195" y="74"/>
                    <a:pt x="195" y="74"/>
                  </a:cubicBezTo>
                  <a:cubicBezTo>
                    <a:pt x="196" y="75"/>
                    <a:pt x="197" y="75"/>
                    <a:pt x="197" y="75"/>
                  </a:cubicBezTo>
                  <a:cubicBezTo>
                    <a:pt x="198" y="74"/>
                    <a:pt x="198" y="74"/>
                    <a:pt x="199" y="73"/>
                  </a:cubicBezTo>
                  <a:cubicBezTo>
                    <a:pt x="199" y="73"/>
                    <a:pt x="200" y="73"/>
                    <a:pt x="200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4" y="73"/>
                    <a:pt x="204" y="74"/>
                    <a:pt x="204" y="75"/>
                  </a:cubicBezTo>
                  <a:cubicBezTo>
                    <a:pt x="203" y="76"/>
                    <a:pt x="203" y="76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2" y="77"/>
                    <a:pt x="202" y="77"/>
                  </a:cubicBezTo>
                  <a:cubicBezTo>
                    <a:pt x="202" y="78"/>
                    <a:pt x="203" y="78"/>
                    <a:pt x="203" y="79"/>
                  </a:cubicBezTo>
                  <a:cubicBezTo>
                    <a:pt x="203" y="80"/>
                    <a:pt x="204" y="81"/>
                    <a:pt x="204" y="82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4"/>
                    <a:pt x="201" y="84"/>
                    <a:pt x="201" y="84"/>
                  </a:cubicBezTo>
                  <a:cubicBezTo>
                    <a:pt x="201" y="84"/>
                    <a:pt x="200" y="84"/>
                    <a:pt x="200" y="84"/>
                  </a:cubicBezTo>
                  <a:cubicBezTo>
                    <a:pt x="200" y="84"/>
                    <a:pt x="201" y="85"/>
                    <a:pt x="201" y="85"/>
                  </a:cubicBezTo>
                  <a:cubicBezTo>
                    <a:pt x="202" y="86"/>
                    <a:pt x="203" y="87"/>
                    <a:pt x="203" y="88"/>
                  </a:cubicBezTo>
                  <a:cubicBezTo>
                    <a:pt x="204" y="90"/>
                    <a:pt x="203" y="91"/>
                    <a:pt x="201" y="93"/>
                  </a:cubicBezTo>
                  <a:cubicBezTo>
                    <a:pt x="201" y="93"/>
                    <a:pt x="201" y="93"/>
                    <a:pt x="200" y="93"/>
                  </a:cubicBezTo>
                  <a:cubicBezTo>
                    <a:pt x="200" y="94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6"/>
                    <a:pt x="199" y="96"/>
                    <a:pt x="199" y="97"/>
                  </a:cubicBezTo>
                  <a:cubicBezTo>
                    <a:pt x="199" y="97"/>
                    <a:pt x="200" y="98"/>
                    <a:pt x="200" y="98"/>
                  </a:cubicBezTo>
                  <a:cubicBezTo>
                    <a:pt x="201" y="99"/>
                    <a:pt x="201" y="100"/>
                    <a:pt x="201" y="101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200" y="103"/>
                    <a:pt x="199" y="103"/>
                    <a:pt x="198" y="103"/>
                  </a:cubicBezTo>
                  <a:cubicBezTo>
                    <a:pt x="198" y="103"/>
                    <a:pt x="197" y="103"/>
                    <a:pt x="197" y="104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196" y="105"/>
                    <a:pt x="197" y="106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200" y="109"/>
                    <a:pt x="200" y="110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1"/>
                    <a:pt x="197" y="111"/>
                    <a:pt x="197" y="111"/>
                  </a:cubicBezTo>
                  <a:cubicBezTo>
                    <a:pt x="197" y="112"/>
                    <a:pt x="198" y="112"/>
                    <a:pt x="198" y="112"/>
                  </a:cubicBezTo>
                  <a:cubicBezTo>
                    <a:pt x="198" y="112"/>
                    <a:pt x="199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1" y="116"/>
                    <a:pt x="201" y="117"/>
                    <a:pt x="200" y="118"/>
                  </a:cubicBezTo>
                  <a:cubicBezTo>
                    <a:pt x="200" y="118"/>
                    <a:pt x="200" y="118"/>
                    <a:pt x="200" y="119"/>
                  </a:cubicBezTo>
                  <a:cubicBezTo>
                    <a:pt x="200" y="119"/>
                    <a:pt x="200" y="120"/>
                    <a:pt x="200" y="120"/>
                  </a:cubicBezTo>
                  <a:cubicBezTo>
                    <a:pt x="200" y="121"/>
                    <a:pt x="200" y="121"/>
                    <a:pt x="200" y="122"/>
                  </a:cubicBezTo>
                  <a:cubicBezTo>
                    <a:pt x="201" y="122"/>
                    <a:pt x="201" y="122"/>
                    <a:pt x="201" y="122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4"/>
                    <a:pt x="200" y="124"/>
                    <a:pt x="200" y="125"/>
                  </a:cubicBezTo>
                  <a:cubicBezTo>
                    <a:pt x="200" y="126"/>
                    <a:pt x="200" y="128"/>
                    <a:pt x="199" y="129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6" y="131"/>
                    <a:pt x="193" y="130"/>
                    <a:pt x="191" y="129"/>
                  </a:cubicBezTo>
                  <a:cubicBezTo>
                    <a:pt x="189" y="128"/>
                    <a:pt x="187" y="126"/>
                    <a:pt x="186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85" y="125"/>
                    <a:pt x="185" y="125"/>
                    <a:pt x="184" y="124"/>
                  </a:cubicBezTo>
                  <a:cubicBezTo>
                    <a:pt x="184" y="123"/>
                    <a:pt x="183" y="123"/>
                    <a:pt x="182" y="123"/>
                  </a:cubicBezTo>
                  <a:cubicBezTo>
                    <a:pt x="181" y="123"/>
                    <a:pt x="181" y="123"/>
                    <a:pt x="180" y="124"/>
                  </a:cubicBezTo>
                  <a:cubicBezTo>
                    <a:pt x="180" y="124"/>
                    <a:pt x="179" y="124"/>
                    <a:pt x="178" y="125"/>
                  </a:cubicBezTo>
                  <a:cubicBezTo>
                    <a:pt x="178" y="127"/>
                    <a:pt x="179" y="128"/>
                    <a:pt x="179" y="130"/>
                  </a:cubicBezTo>
                  <a:cubicBezTo>
                    <a:pt x="179" y="132"/>
                    <a:pt x="179" y="133"/>
                    <a:pt x="179" y="135"/>
                  </a:cubicBezTo>
                  <a:cubicBezTo>
                    <a:pt x="179" y="135"/>
                    <a:pt x="179" y="136"/>
                    <a:pt x="179" y="136"/>
                  </a:cubicBezTo>
                  <a:cubicBezTo>
                    <a:pt x="179" y="139"/>
                    <a:pt x="179" y="142"/>
                    <a:pt x="182" y="143"/>
                  </a:cubicBezTo>
                  <a:cubicBezTo>
                    <a:pt x="183" y="144"/>
                    <a:pt x="184" y="144"/>
                    <a:pt x="185" y="145"/>
                  </a:cubicBezTo>
                  <a:cubicBezTo>
                    <a:pt x="186" y="145"/>
                    <a:pt x="188" y="146"/>
                    <a:pt x="190" y="148"/>
                  </a:cubicBezTo>
                  <a:cubicBezTo>
                    <a:pt x="192" y="150"/>
                    <a:pt x="193" y="153"/>
                    <a:pt x="193" y="156"/>
                  </a:cubicBezTo>
                  <a:cubicBezTo>
                    <a:pt x="193" y="156"/>
                    <a:pt x="194" y="157"/>
                    <a:pt x="194" y="157"/>
                  </a:cubicBezTo>
                  <a:cubicBezTo>
                    <a:pt x="194" y="159"/>
                    <a:pt x="194" y="160"/>
                    <a:pt x="194" y="161"/>
                  </a:cubicBezTo>
                  <a:cubicBezTo>
                    <a:pt x="194" y="163"/>
                    <a:pt x="194" y="165"/>
                    <a:pt x="193" y="166"/>
                  </a:cubicBezTo>
                  <a:cubicBezTo>
                    <a:pt x="192" y="167"/>
                    <a:pt x="190" y="168"/>
                    <a:pt x="189" y="168"/>
                  </a:cubicBezTo>
                  <a:cubicBezTo>
                    <a:pt x="187" y="169"/>
                    <a:pt x="184" y="169"/>
                    <a:pt x="182" y="169"/>
                  </a:cubicBezTo>
                  <a:cubicBezTo>
                    <a:pt x="182" y="169"/>
                    <a:pt x="182" y="169"/>
                    <a:pt x="182" y="169"/>
                  </a:cubicBezTo>
                  <a:cubicBezTo>
                    <a:pt x="180" y="169"/>
                    <a:pt x="179" y="168"/>
                    <a:pt x="178" y="168"/>
                  </a:cubicBezTo>
                  <a:cubicBezTo>
                    <a:pt x="176" y="167"/>
                    <a:pt x="174" y="167"/>
                    <a:pt x="173" y="167"/>
                  </a:cubicBezTo>
                  <a:cubicBezTo>
                    <a:pt x="173" y="168"/>
                    <a:pt x="172" y="168"/>
                    <a:pt x="172" y="168"/>
                  </a:cubicBezTo>
                  <a:cubicBezTo>
                    <a:pt x="172" y="168"/>
                    <a:pt x="172" y="168"/>
                    <a:pt x="172" y="168"/>
                  </a:cubicBezTo>
                  <a:cubicBezTo>
                    <a:pt x="171" y="169"/>
                    <a:pt x="171" y="170"/>
                    <a:pt x="170" y="171"/>
                  </a:cubicBezTo>
                  <a:cubicBezTo>
                    <a:pt x="168" y="171"/>
                    <a:pt x="168" y="171"/>
                    <a:pt x="167" y="171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64" y="171"/>
                    <a:pt x="163" y="171"/>
                    <a:pt x="162" y="172"/>
                  </a:cubicBezTo>
                  <a:cubicBezTo>
                    <a:pt x="162" y="172"/>
                    <a:pt x="162" y="172"/>
                    <a:pt x="162" y="172"/>
                  </a:cubicBezTo>
                  <a:cubicBezTo>
                    <a:pt x="162" y="173"/>
                    <a:pt x="161" y="174"/>
                    <a:pt x="161" y="176"/>
                  </a:cubicBezTo>
                  <a:cubicBezTo>
                    <a:pt x="161" y="177"/>
                    <a:pt x="162" y="178"/>
                    <a:pt x="162" y="179"/>
                  </a:cubicBezTo>
                  <a:cubicBezTo>
                    <a:pt x="163" y="180"/>
                    <a:pt x="164" y="181"/>
                    <a:pt x="166" y="181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7" y="182"/>
                    <a:pt x="167" y="183"/>
                    <a:pt x="167" y="183"/>
                  </a:cubicBezTo>
                  <a:cubicBezTo>
                    <a:pt x="168" y="185"/>
                    <a:pt x="169" y="186"/>
                    <a:pt x="168" y="188"/>
                  </a:cubicBezTo>
                  <a:cubicBezTo>
                    <a:pt x="167" y="190"/>
                    <a:pt x="165" y="190"/>
                    <a:pt x="164" y="190"/>
                  </a:cubicBezTo>
                  <a:cubicBezTo>
                    <a:pt x="163" y="190"/>
                    <a:pt x="163" y="190"/>
                    <a:pt x="163" y="190"/>
                  </a:cubicBezTo>
                  <a:cubicBezTo>
                    <a:pt x="162" y="191"/>
                    <a:pt x="161" y="192"/>
                    <a:pt x="160" y="192"/>
                  </a:cubicBezTo>
                  <a:cubicBezTo>
                    <a:pt x="158" y="193"/>
                    <a:pt x="157" y="194"/>
                    <a:pt x="156" y="195"/>
                  </a:cubicBezTo>
                  <a:cubicBezTo>
                    <a:pt x="156" y="196"/>
                    <a:pt x="157" y="196"/>
                    <a:pt x="157" y="197"/>
                  </a:cubicBezTo>
                  <a:cubicBezTo>
                    <a:pt x="158" y="199"/>
                    <a:pt x="159" y="200"/>
                    <a:pt x="158" y="203"/>
                  </a:cubicBezTo>
                  <a:cubicBezTo>
                    <a:pt x="158" y="204"/>
                    <a:pt x="157" y="205"/>
                    <a:pt x="156" y="206"/>
                  </a:cubicBezTo>
                  <a:cubicBezTo>
                    <a:pt x="156" y="207"/>
                    <a:pt x="155" y="208"/>
                    <a:pt x="155" y="209"/>
                  </a:cubicBezTo>
                  <a:cubicBezTo>
                    <a:pt x="155" y="209"/>
                    <a:pt x="154" y="209"/>
                    <a:pt x="155" y="209"/>
                  </a:cubicBezTo>
                  <a:cubicBezTo>
                    <a:pt x="155" y="209"/>
                    <a:pt x="155" y="209"/>
                    <a:pt x="156" y="209"/>
                  </a:cubicBezTo>
                  <a:cubicBezTo>
                    <a:pt x="157" y="209"/>
                    <a:pt x="158" y="209"/>
                    <a:pt x="159" y="209"/>
                  </a:cubicBezTo>
                  <a:cubicBezTo>
                    <a:pt x="160" y="209"/>
                    <a:pt x="161" y="210"/>
                    <a:pt x="162" y="210"/>
                  </a:cubicBezTo>
                  <a:cubicBezTo>
                    <a:pt x="162" y="211"/>
                    <a:pt x="163" y="212"/>
                    <a:pt x="163" y="213"/>
                  </a:cubicBezTo>
                  <a:cubicBezTo>
                    <a:pt x="163" y="214"/>
                    <a:pt x="163" y="214"/>
                    <a:pt x="163" y="215"/>
                  </a:cubicBezTo>
                  <a:cubicBezTo>
                    <a:pt x="162" y="216"/>
                    <a:pt x="161" y="217"/>
                    <a:pt x="161" y="218"/>
                  </a:cubicBezTo>
                  <a:cubicBezTo>
                    <a:pt x="158" y="221"/>
                    <a:pt x="154" y="222"/>
                    <a:pt x="151" y="223"/>
                  </a:cubicBezTo>
                  <a:cubicBezTo>
                    <a:pt x="148" y="224"/>
                    <a:pt x="146" y="224"/>
                    <a:pt x="144" y="225"/>
                  </a:cubicBezTo>
                  <a:cubicBezTo>
                    <a:pt x="143" y="226"/>
                    <a:pt x="142" y="227"/>
                    <a:pt x="141" y="228"/>
                  </a:cubicBezTo>
                  <a:cubicBezTo>
                    <a:pt x="141" y="229"/>
                    <a:pt x="141" y="230"/>
                    <a:pt x="141" y="230"/>
                  </a:cubicBezTo>
                  <a:cubicBezTo>
                    <a:pt x="141" y="231"/>
                    <a:pt x="142" y="232"/>
                    <a:pt x="143" y="232"/>
                  </a:cubicBezTo>
                  <a:cubicBezTo>
                    <a:pt x="143" y="232"/>
                    <a:pt x="143" y="232"/>
                    <a:pt x="143" y="232"/>
                  </a:cubicBezTo>
                  <a:cubicBezTo>
                    <a:pt x="144" y="233"/>
                    <a:pt x="146" y="233"/>
                    <a:pt x="147" y="234"/>
                  </a:cubicBezTo>
                  <a:cubicBezTo>
                    <a:pt x="147" y="235"/>
                    <a:pt x="147" y="235"/>
                    <a:pt x="147" y="235"/>
                  </a:cubicBezTo>
                  <a:cubicBezTo>
                    <a:pt x="147" y="236"/>
                    <a:pt x="147" y="236"/>
                    <a:pt x="147" y="236"/>
                  </a:cubicBezTo>
                  <a:cubicBezTo>
                    <a:pt x="146" y="238"/>
                    <a:pt x="145" y="238"/>
                    <a:pt x="144" y="238"/>
                  </a:cubicBezTo>
                  <a:cubicBezTo>
                    <a:pt x="144" y="238"/>
                    <a:pt x="144" y="238"/>
                    <a:pt x="144" y="238"/>
                  </a:cubicBezTo>
                  <a:cubicBezTo>
                    <a:pt x="144" y="238"/>
                    <a:pt x="144" y="238"/>
                    <a:pt x="144" y="238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4" y="240"/>
                    <a:pt x="144" y="241"/>
                    <a:pt x="144" y="241"/>
                  </a:cubicBezTo>
                  <a:cubicBezTo>
                    <a:pt x="143" y="246"/>
                    <a:pt x="141" y="246"/>
                    <a:pt x="137" y="245"/>
                  </a:cubicBezTo>
                  <a:cubicBezTo>
                    <a:pt x="137" y="245"/>
                    <a:pt x="137" y="245"/>
                    <a:pt x="137" y="245"/>
                  </a:cubicBezTo>
                  <a:cubicBezTo>
                    <a:pt x="136" y="245"/>
                    <a:pt x="136" y="245"/>
                    <a:pt x="136" y="245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35" y="242"/>
                    <a:pt x="135" y="239"/>
                    <a:pt x="135" y="236"/>
                  </a:cubicBezTo>
                  <a:cubicBezTo>
                    <a:pt x="135" y="235"/>
                    <a:pt x="135" y="234"/>
                    <a:pt x="135" y="233"/>
                  </a:cubicBezTo>
                  <a:cubicBezTo>
                    <a:pt x="135" y="230"/>
                    <a:pt x="135" y="228"/>
                    <a:pt x="134" y="228"/>
                  </a:cubicBezTo>
                  <a:cubicBezTo>
                    <a:pt x="132" y="228"/>
                    <a:pt x="132" y="231"/>
                    <a:pt x="132" y="233"/>
                  </a:cubicBezTo>
                  <a:cubicBezTo>
                    <a:pt x="132" y="233"/>
                    <a:pt x="132" y="233"/>
                    <a:pt x="132" y="233"/>
                  </a:cubicBezTo>
                  <a:cubicBezTo>
                    <a:pt x="132" y="233"/>
                    <a:pt x="132" y="233"/>
                    <a:pt x="132" y="233"/>
                  </a:cubicBezTo>
                  <a:cubicBezTo>
                    <a:pt x="132" y="234"/>
                    <a:pt x="132" y="236"/>
                    <a:pt x="132" y="237"/>
                  </a:cubicBezTo>
                  <a:cubicBezTo>
                    <a:pt x="131" y="239"/>
                    <a:pt x="130" y="240"/>
                    <a:pt x="129" y="241"/>
                  </a:cubicBezTo>
                  <a:cubicBezTo>
                    <a:pt x="127" y="242"/>
                    <a:pt x="126" y="242"/>
                    <a:pt x="124" y="243"/>
                  </a:cubicBezTo>
                  <a:cubicBezTo>
                    <a:pt x="123" y="243"/>
                    <a:pt x="122" y="243"/>
                    <a:pt x="121" y="244"/>
                  </a:cubicBezTo>
                  <a:cubicBezTo>
                    <a:pt x="121" y="244"/>
                    <a:pt x="120" y="245"/>
                    <a:pt x="120" y="246"/>
                  </a:cubicBezTo>
                  <a:cubicBezTo>
                    <a:pt x="118" y="248"/>
                    <a:pt x="116" y="250"/>
                    <a:pt x="112" y="248"/>
                  </a:cubicBezTo>
                  <a:cubicBezTo>
                    <a:pt x="110" y="247"/>
                    <a:pt x="110" y="245"/>
                    <a:pt x="109" y="243"/>
                  </a:cubicBezTo>
                  <a:cubicBezTo>
                    <a:pt x="109" y="242"/>
                    <a:pt x="109" y="241"/>
                    <a:pt x="109" y="241"/>
                  </a:cubicBezTo>
                  <a:cubicBezTo>
                    <a:pt x="109" y="241"/>
                    <a:pt x="107" y="240"/>
                    <a:pt x="105" y="240"/>
                  </a:cubicBezTo>
                  <a:cubicBezTo>
                    <a:pt x="105" y="240"/>
                    <a:pt x="104" y="240"/>
                    <a:pt x="104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1"/>
                    <a:pt x="103" y="242"/>
                    <a:pt x="103" y="243"/>
                  </a:cubicBezTo>
                  <a:cubicBezTo>
                    <a:pt x="103" y="247"/>
                    <a:pt x="103" y="247"/>
                    <a:pt x="103" y="247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99" y="244"/>
                    <a:pt x="99" y="244"/>
                    <a:pt x="99" y="245"/>
                  </a:cubicBezTo>
                  <a:cubicBezTo>
                    <a:pt x="99" y="245"/>
                    <a:pt x="99" y="245"/>
                    <a:pt x="99" y="245"/>
                  </a:cubicBezTo>
                  <a:cubicBezTo>
                    <a:pt x="99" y="245"/>
                    <a:pt x="99" y="244"/>
                    <a:pt x="99" y="245"/>
                  </a:cubicBezTo>
                  <a:cubicBezTo>
                    <a:pt x="100" y="246"/>
                    <a:pt x="100" y="246"/>
                    <a:pt x="100" y="247"/>
                  </a:cubicBezTo>
                  <a:cubicBezTo>
                    <a:pt x="101" y="250"/>
                    <a:pt x="100" y="251"/>
                    <a:pt x="98" y="252"/>
                  </a:cubicBezTo>
                  <a:cubicBezTo>
                    <a:pt x="98" y="252"/>
                    <a:pt x="98" y="252"/>
                    <a:pt x="98" y="252"/>
                  </a:cubicBezTo>
                  <a:cubicBezTo>
                    <a:pt x="98" y="252"/>
                    <a:pt x="98" y="252"/>
                    <a:pt x="97" y="252"/>
                  </a:cubicBezTo>
                  <a:cubicBezTo>
                    <a:pt x="97" y="252"/>
                    <a:pt x="96" y="252"/>
                    <a:pt x="95" y="253"/>
                  </a:cubicBezTo>
                  <a:cubicBezTo>
                    <a:pt x="94" y="253"/>
                    <a:pt x="93" y="254"/>
                    <a:pt x="93" y="254"/>
                  </a:cubicBezTo>
                  <a:cubicBezTo>
                    <a:pt x="91" y="255"/>
                    <a:pt x="90" y="256"/>
                    <a:pt x="88" y="257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5" y="257"/>
                    <a:pt x="83" y="258"/>
                    <a:pt x="81" y="259"/>
                  </a:cubicBezTo>
                  <a:cubicBezTo>
                    <a:pt x="81" y="259"/>
                    <a:pt x="80" y="260"/>
                    <a:pt x="80" y="261"/>
                  </a:cubicBezTo>
                  <a:cubicBezTo>
                    <a:pt x="80" y="262"/>
                    <a:pt x="80" y="264"/>
                    <a:pt x="80" y="265"/>
                  </a:cubicBezTo>
                  <a:cubicBezTo>
                    <a:pt x="80" y="268"/>
                    <a:pt x="79" y="270"/>
                    <a:pt x="77" y="272"/>
                  </a:cubicBezTo>
                  <a:cubicBezTo>
                    <a:pt x="77" y="272"/>
                    <a:pt x="77" y="272"/>
                    <a:pt x="77" y="272"/>
                  </a:cubicBezTo>
                  <a:cubicBezTo>
                    <a:pt x="77" y="273"/>
                    <a:pt x="77" y="273"/>
                    <a:pt x="77" y="273"/>
                  </a:cubicBezTo>
                  <a:cubicBezTo>
                    <a:pt x="77" y="273"/>
                    <a:pt x="77" y="273"/>
                    <a:pt x="77" y="273"/>
                  </a:cubicBezTo>
                  <a:cubicBezTo>
                    <a:pt x="77" y="273"/>
                    <a:pt x="76" y="273"/>
                    <a:pt x="76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5" y="275"/>
                    <a:pt x="75" y="277"/>
                    <a:pt x="72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0" y="277"/>
                    <a:pt x="70" y="275"/>
                    <a:pt x="69" y="274"/>
                  </a:cubicBezTo>
                  <a:cubicBezTo>
                    <a:pt x="69" y="273"/>
                    <a:pt x="69" y="273"/>
                    <a:pt x="69" y="273"/>
                  </a:cubicBezTo>
                  <a:cubicBezTo>
                    <a:pt x="68" y="272"/>
                    <a:pt x="68" y="272"/>
                    <a:pt x="68" y="272"/>
                  </a:cubicBezTo>
                  <a:cubicBezTo>
                    <a:pt x="67" y="273"/>
                    <a:pt x="66" y="274"/>
                    <a:pt x="63" y="273"/>
                  </a:cubicBezTo>
                  <a:cubicBezTo>
                    <a:pt x="62" y="272"/>
                    <a:pt x="62" y="272"/>
                    <a:pt x="62" y="272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2" y="270"/>
                    <a:pt x="62" y="268"/>
                    <a:pt x="62" y="267"/>
                  </a:cubicBezTo>
                  <a:cubicBezTo>
                    <a:pt x="62" y="266"/>
                    <a:pt x="62" y="265"/>
                    <a:pt x="62" y="264"/>
                  </a:cubicBezTo>
                  <a:cubicBezTo>
                    <a:pt x="60" y="265"/>
                    <a:pt x="58" y="266"/>
                    <a:pt x="55" y="268"/>
                  </a:cubicBezTo>
                  <a:cubicBezTo>
                    <a:pt x="54" y="268"/>
                    <a:pt x="53" y="269"/>
                    <a:pt x="52" y="270"/>
                  </a:cubicBezTo>
                  <a:cubicBezTo>
                    <a:pt x="51" y="271"/>
                    <a:pt x="50" y="270"/>
                    <a:pt x="50" y="271"/>
                  </a:cubicBezTo>
                  <a:cubicBezTo>
                    <a:pt x="50" y="271"/>
                    <a:pt x="50" y="271"/>
                    <a:pt x="50" y="271"/>
                  </a:cubicBezTo>
                  <a:cubicBezTo>
                    <a:pt x="50" y="271"/>
                    <a:pt x="52" y="271"/>
                    <a:pt x="54" y="272"/>
                  </a:cubicBezTo>
                  <a:cubicBezTo>
                    <a:pt x="55" y="272"/>
                    <a:pt x="56" y="272"/>
                    <a:pt x="57" y="273"/>
                  </a:cubicBezTo>
                  <a:cubicBezTo>
                    <a:pt x="59" y="273"/>
                    <a:pt x="61" y="275"/>
                    <a:pt x="63" y="276"/>
                  </a:cubicBezTo>
                  <a:cubicBezTo>
                    <a:pt x="63" y="276"/>
                    <a:pt x="63" y="276"/>
                    <a:pt x="63" y="276"/>
                  </a:cubicBezTo>
                  <a:close/>
                  <a:moveTo>
                    <a:pt x="138" y="232"/>
                  </a:moveTo>
                  <a:cubicBezTo>
                    <a:pt x="138" y="233"/>
                    <a:pt x="138" y="233"/>
                    <a:pt x="138" y="233"/>
                  </a:cubicBezTo>
                  <a:cubicBezTo>
                    <a:pt x="138" y="234"/>
                    <a:pt x="138" y="235"/>
                    <a:pt x="138" y="236"/>
                  </a:cubicBezTo>
                  <a:cubicBezTo>
                    <a:pt x="138" y="238"/>
                    <a:pt x="138" y="240"/>
                    <a:pt x="138" y="242"/>
                  </a:cubicBezTo>
                  <a:cubicBezTo>
                    <a:pt x="140" y="242"/>
                    <a:pt x="140" y="242"/>
                    <a:pt x="141" y="241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41" y="239"/>
                    <a:pt x="141" y="238"/>
                    <a:pt x="141" y="237"/>
                  </a:cubicBezTo>
                  <a:cubicBezTo>
                    <a:pt x="141" y="237"/>
                    <a:pt x="141" y="237"/>
                    <a:pt x="141" y="237"/>
                  </a:cubicBezTo>
                  <a:cubicBezTo>
                    <a:pt x="142" y="236"/>
                    <a:pt x="142" y="236"/>
                    <a:pt x="142" y="236"/>
                  </a:cubicBezTo>
                  <a:cubicBezTo>
                    <a:pt x="142" y="235"/>
                    <a:pt x="142" y="235"/>
                    <a:pt x="142" y="235"/>
                  </a:cubicBezTo>
                  <a:cubicBezTo>
                    <a:pt x="142" y="235"/>
                    <a:pt x="142" y="235"/>
                    <a:pt x="142" y="235"/>
                  </a:cubicBezTo>
                  <a:cubicBezTo>
                    <a:pt x="140" y="235"/>
                    <a:pt x="139" y="234"/>
                    <a:pt x="138" y="232"/>
                  </a:cubicBezTo>
                  <a:close/>
                  <a:moveTo>
                    <a:pt x="8" y="283"/>
                  </a:moveTo>
                  <a:cubicBezTo>
                    <a:pt x="8" y="283"/>
                    <a:pt x="8" y="283"/>
                    <a:pt x="8" y="283"/>
                  </a:cubicBezTo>
                  <a:cubicBezTo>
                    <a:pt x="7" y="283"/>
                    <a:pt x="6" y="283"/>
                    <a:pt x="5" y="283"/>
                  </a:cubicBezTo>
                  <a:cubicBezTo>
                    <a:pt x="4" y="284"/>
                    <a:pt x="3" y="284"/>
                    <a:pt x="3" y="285"/>
                  </a:cubicBezTo>
                  <a:cubicBezTo>
                    <a:pt x="3" y="285"/>
                    <a:pt x="3" y="285"/>
                    <a:pt x="3" y="285"/>
                  </a:cubicBezTo>
                  <a:cubicBezTo>
                    <a:pt x="3" y="286"/>
                    <a:pt x="4" y="287"/>
                    <a:pt x="4" y="288"/>
                  </a:cubicBezTo>
                  <a:cubicBezTo>
                    <a:pt x="4" y="289"/>
                    <a:pt x="5" y="290"/>
                    <a:pt x="5" y="290"/>
                  </a:cubicBezTo>
                  <a:cubicBezTo>
                    <a:pt x="6" y="290"/>
                    <a:pt x="6" y="291"/>
                    <a:pt x="6" y="291"/>
                  </a:cubicBezTo>
                  <a:cubicBezTo>
                    <a:pt x="6" y="290"/>
                    <a:pt x="6" y="289"/>
                    <a:pt x="6" y="288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6" y="287"/>
                    <a:pt x="6" y="286"/>
                    <a:pt x="6" y="285"/>
                  </a:cubicBezTo>
                  <a:cubicBezTo>
                    <a:pt x="6" y="285"/>
                    <a:pt x="6" y="285"/>
                    <a:pt x="6" y="285"/>
                  </a:cubicBezTo>
                  <a:cubicBezTo>
                    <a:pt x="7" y="284"/>
                    <a:pt x="7" y="283"/>
                    <a:pt x="8" y="2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D0F158CD-78F5-4EFB-A9D0-E3E5EC039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498" y="1908054"/>
              <a:ext cx="902244" cy="1184308"/>
            </a:xfrm>
            <a:custGeom>
              <a:avLst/>
              <a:gdLst>
                <a:gd name="T0" fmla="*/ 28 w 249"/>
                <a:gd name="T1" fmla="*/ 187 h 327"/>
                <a:gd name="T2" fmla="*/ 52 w 249"/>
                <a:gd name="T3" fmla="*/ 206 h 327"/>
                <a:gd name="T4" fmla="*/ 62 w 249"/>
                <a:gd name="T5" fmla="*/ 225 h 327"/>
                <a:gd name="T6" fmla="*/ 85 w 249"/>
                <a:gd name="T7" fmla="*/ 242 h 327"/>
                <a:gd name="T8" fmla="*/ 73 w 249"/>
                <a:gd name="T9" fmla="*/ 264 h 327"/>
                <a:gd name="T10" fmla="*/ 89 w 249"/>
                <a:gd name="T11" fmla="*/ 293 h 327"/>
                <a:gd name="T12" fmla="*/ 94 w 249"/>
                <a:gd name="T13" fmla="*/ 318 h 327"/>
                <a:gd name="T14" fmla="*/ 119 w 249"/>
                <a:gd name="T15" fmla="*/ 320 h 327"/>
                <a:gd name="T16" fmla="*/ 146 w 249"/>
                <a:gd name="T17" fmla="*/ 323 h 327"/>
                <a:gd name="T18" fmla="*/ 146 w 249"/>
                <a:gd name="T19" fmla="*/ 311 h 327"/>
                <a:gd name="T20" fmla="*/ 151 w 249"/>
                <a:gd name="T21" fmla="*/ 283 h 327"/>
                <a:gd name="T22" fmla="*/ 159 w 249"/>
                <a:gd name="T23" fmla="*/ 265 h 327"/>
                <a:gd name="T24" fmla="*/ 179 w 249"/>
                <a:gd name="T25" fmla="*/ 265 h 327"/>
                <a:gd name="T26" fmla="*/ 210 w 249"/>
                <a:gd name="T27" fmla="*/ 248 h 327"/>
                <a:gd name="T28" fmla="*/ 216 w 249"/>
                <a:gd name="T29" fmla="*/ 234 h 327"/>
                <a:gd name="T30" fmla="*/ 226 w 249"/>
                <a:gd name="T31" fmla="*/ 226 h 327"/>
                <a:gd name="T32" fmla="*/ 220 w 249"/>
                <a:gd name="T33" fmla="*/ 212 h 327"/>
                <a:gd name="T34" fmla="*/ 224 w 249"/>
                <a:gd name="T35" fmla="*/ 188 h 327"/>
                <a:gd name="T36" fmla="*/ 224 w 249"/>
                <a:gd name="T37" fmla="*/ 178 h 327"/>
                <a:gd name="T38" fmla="*/ 231 w 249"/>
                <a:gd name="T39" fmla="*/ 168 h 327"/>
                <a:gd name="T40" fmla="*/ 236 w 249"/>
                <a:gd name="T41" fmla="*/ 139 h 327"/>
                <a:gd name="T42" fmla="*/ 243 w 249"/>
                <a:gd name="T43" fmla="*/ 110 h 327"/>
                <a:gd name="T44" fmla="*/ 230 w 249"/>
                <a:gd name="T45" fmla="*/ 106 h 327"/>
                <a:gd name="T46" fmla="*/ 227 w 249"/>
                <a:gd name="T47" fmla="*/ 95 h 327"/>
                <a:gd name="T48" fmla="*/ 218 w 249"/>
                <a:gd name="T49" fmla="*/ 64 h 327"/>
                <a:gd name="T50" fmla="*/ 189 w 249"/>
                <a:gd name="T51" fmla="*/ 86 h 327"/>
                <a:gd name="T52" fmla="*/ 166 w 249"/>
                <a:gd name="T53" fmla="*/ 79 h 327"/>
                <a:gd name="T54" fmla="*/ 142 w 249"/>
                <a:gd name="T55" fmla="*/ 79 h 327"/>
                <a:gd name="T56" fmla="*/ 117 w 249"/>
                <a:gd name="T57" fmla="*/ 77 h 327"/>
                <a:gd name="T58" fmla="*/ 79 w 249"/>
                <a:gd name="T59" fmla="*/ 21 h 327"/>
                <a:gd name="T60" fmla="*/ 53 w 249"/>
                <a:gd name="T61" fmla="*/ 0 h 327"/>
                <a:gd name="T62" fmla="*/ 43 w 249"/>
                <a:gd name="T63" fmla="*/ 12 h 327"/>
                <a:gd name="T64" fmla="*/ 50 w 249"/>
                <a:gd name="T65" fmla="*/ 21 h 327"/>
                <a:gd name="T66" fmla="*/ 38 w 249"/>
                <a:gd name="T67" fmla="*/ 28 h 327"/>
                <a:gd name="T68" fmla="*/ 44 w 249"/>
                <a:gd name="T69" fmla="*/ 41 h 327"/>
                <a:gd name="T70" fmla="*/ 48 w 249"/>
                <a:gd name="T71" fmla="*/ 50 h 327"/>
                <a:gd name="T72" fmla="*/ 40 w 249"/>
                <a:gd name="T73" fmla="*/ 68 h 327"/>
                <a:gd name="T74" fmla="*/ 28 w 249"/>
                <a:gd name="T75" fmla="*/ 76 h 327"/>
                <a:gd name="T76" fmla="*/ 26 w 249"/>
                <a:gd name="T77" fmla="*/ 93 h 327"/>
                <a:gd name="T78" fmla="*/ 5 w 249"/>
                <a:gd name="T79" fmla="*/ 113 h 327"/>
                <a:gd name="T80" fmla="*/ 15 w 249"/>
                <a:gd name="T81" fmla="*/ 136 h 327"/>
                <a:gd name="T82" fmla="*/ 12 w 249"/>
                <a:gd name="T83" fmla="*/ 147 h 327"/>
                <a:gd name="T84" fmla="*/ 15 w 249"/>
                <a:gd name="T85" fmla="*/ 162 h 327"/>
                <a:gd name="T86" fmla="*/ 19 w 249"/>
                <a:gd name="T87" fmla="*/ 17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" h="327">
                  <a:moveTo>
                    <a:pt x="19" y="171"/>
                  </a:moveTo>
                  <a:cubicBezTo>
                    <a:pt x="20" y="173"/>
                    <a:pt x="21" y="176"/>
                    <a:pt x="22" y="179"/>
                  </a:cubicBezTo>
                  <a:cubicBezTo>
                    <a:pt x="26" y="179"/>
                    <a:pt x="28" y="184"/>
                    <a:pt x="28" y="187"/>
                  </a:cubicBezTo>
                  <a:cubicBezTo>
                    <a:pt x="31" y="188"/>
                    <a:pt x="34" y="187"/>
                    <a:pt x="36" y="189"/>
                  </a:cubicBezTo>
                  <a:cubicBezTo>
                    <a:pt x="38" y="191"/>
                    <a:pt x="37" y="194"/>
                    <a:pt x="37" y="197"/>
                  </a:cubicBezTo>
                  <a:cubicBezTo>
                    <a:pt x="42" y="198"/>
                    <a:pt x="53" y="199"/>
                    <a:pt x="52" y="206"/>
                  </a:cubicBezTo>
                  <a:cubicBezTo>
                    <a:pt x="51" y="210"/>
                    <a:pt x="44" y="219"/>
                    <a:pt x="48" y="223"/>
                  </a:cubicBezTo>
                  <a:cubicBezTo>
                    <a:pt x="50" y="226"/>
                    <a:pt x="54" y="222"/>
                    <a:pt x="57" y="223"/>
                  </a:cubicBezTo>
                  <a:cubicBezTo>
                    <a:pt x="59" y="224"/>
                    <a:pt x="59" y="226"/>
                    <a:pt x="62" y="225"/>
                  </a:cubicBezTo>
                  <a:cubicBezTo>
                    <a:pt x="63" y="225"/>
                    <a:pt x="64" y="224"/>
                    <a:pt x="65" y="224"/>
                  </a:cubicBezTo>
                  <a:cubicBezTo>
                    <a:pt x="71" y="222"/>
                    <a:pt x="72" y="234"/>
                    <a:pt x="76" y="237"/>
                  </a:cubicBezTo>
                  <a:cubicBezTo>
                    <a:pt x="79" y="239"/>
                    <a:pt x="83" y="238"/>
                    <a:pt x="85" y="242"/>
                  </a:cubicBezTo>
                  <a:cubicBezTo>
                    <a:pt x="86" y="245"/>
                    <a:pt x="86" y="249"/>
                    <a:pt x="85" y="252"/>
                  </a:cubicBezTo>
                  <a:cubicBezTo>
                    <a:pt x="81" y="252"/>
                    <a:pt x="81" y="255"/>
                    <a:pt x="82" y="257"/>
                  </a:cubicBezTo>
                  <a:cubicBezTo>
                    <a:pt x="79" y="262"/>
                    <a:pt x="72" y="256"/>
                    <a:pt x="73" y="264"/>
                  </a:cubicBezTo>
                  <a:cubicBezTo>
                    <a:pt x="77" y="265"/>
                    <a:pt x="75" y="271"/>
                    <a:pt x="75" y="274"/>
                  </a:cubicBezTo>
                  <a:cubicBezTo>
                    <a:pt x="76" y="277"/>
                    <a:pt x="79" y="280"/>
                    <a:pt x="81" y="282"/>
                  </a:cubicBezTo>
                  <a:cubicBezTo>
                    <a:pt x="84" y="285"/>
                    <a:pt x="97" y="287"/>
                    <a:pt x="89" y="293"/>
                  </a:cubicBezTo>
                  <a:cubicBezTo>
                    <a:pt x="86" y="296"/>
                    <a:pt x="85" y="297"/>
                    <a:pt x="85" y="302"/>
                  </a:cubicBezTo>
                  <a:cubicBezTo>
                    <a:pt x="86" y="305"/>
                    <a:pt x="86" y="309"/>
                    <a:pt x="88" y="312"/>
                  </a:cubicBezTo>
                  <a:cubicBezTo>
                    <a:pt x="89" y="314"/>
                    <a:pt x="92" y="316"/>
                    <a:pt x="94" y="318"/>
                  </a:cubicBezTo>
                  <a:cubicBezTo>
                    <a:pt x="98" y="321"/>
                    <a:pt x="99" y="318"/>
                    <a:pt x="103" y="319"/>
                  </a:cubicBezTo>
                  <a:cubicBezTo>
                    <a:pt x="103" y="322"/>
                    <a:pt x="106" y="326"/>
                    <a:pt x="109" y="324"/>
                  </a:cubicBezTo>
                  <a:cubicBezTo>
                    <a:pt x="113" y="323"/>
                    <a:pt x="114" y="319"/>
                    <a:pt x="119" y="320"/>
                  </a:cubicBezTo>
                  <a:cubicBezTo>
                    <a:pt x="122" y="321"/>
                    <a:pt x="126" y="322"/>
                    <a:pt x="129" y="322"/>
                  </a:cubicBezTo>
                  <a:cubicBezTo>
                    <a:pt x="132" y="323"/>
                    <a:pt x="134" y="325"/>
                    <a:pt x="137" y="326"/>
                  </a:cubicBezTo>
                  <a:cubicBezTo>
                    <a:pt x="141" y="327"/>
                    <a:pt x="143" y="326"/>
                    <a:pt x="146" y="323"/>
                  </a:cubicBezTo>
                  <a:cubicBezTo>
                    <a:pt x="149" y="321"/>
                    <a:pt x="153" y="319"/>
                    <a:pt x="155" y="317"/>
                  </a:cubicBezTo>
                  <a:cubicBezTo>
                    <a:pt x="159" y="315"/>
                    <a:pt x="158" y="311"/>
                    <a:pt x="153" y="312"/>
                  </a:cubicBezTo>
                  <a:cubicBezTo>
                    <a:pt x="151" y="312"/>
                    <a:pt x="146" y="317"/>
                    <a:pt x="146" y="311"/>
                  </a:cubicBezTo>
                  <a:cubicBezTo>
                    <a:pt x="146" y="308"/>
                    <a:pt x="147" y="303"/>
                    <a:pt x="148" y="301"/>
                  </a:cubicBezTo>
                  <a:cubicBezTo>
                    <a:pt x="151" y="297"/>
                    <a:pt x="152" y="293"/>
                    <a:pt x="151" y="289"/>
                  </a:cubicBezTo>
                  <a:cubicBezTo>
                    <a:pt x="150" y="286"/>
                    <a:pt x="153" y="285"/>
                    <a:pt x="151" y="283"/>
                  </a:cubicBezTo>
                  <a:cubicBezTo>
                    <a:pt x="149" y="281"/>
                    <a:pt x="144" y="280"/>
                    <a:pt x="143" y="278"/>
                  </a:cubicBezTo>
                  <a:cubicBezTo>
                    <a:pt x="142" y="274"/>
                    <a:pt x="147" y="270"/>
                    <a:pt x="149" y="267"/>
                  </a:cubicBezTo>
                  <a:cubicBezTo>
                    <a:pt x="152" y="264"/>
                    <a:pt x="154" y="265"/>
                    <a:pt x="159" y="265"/>
                  </a:cubicBezTo>
                  <a:cubicBezTo>
                    <a:pt x="163" y="264"/>
                    <a:pt x="165" y="259"/>
                    <a:pt x="169" y="261"/>
                  </a:cubicBezTo>
                  <a:cubicBezTo>
                    <a:pt x="171" y="261"/>
                    <a:pt x="172" y="263"/>
                    <a:pt x="174" y="264"/>
                  </a:cubicBezTo>
                  <a:cubicBezTo>
                    <a:pt x="175" y="265"/>
                    <a:pt x="177" y="265"/>
                    <a:pt x="179" y="265"/>
                  </a:cubicBezTo>
                  <a:cubicBezTo>
                    <a:pt x="187" y="268"/>
                    <a:pt x="187" y="280"/>
                    <a:pt x="197" y="276"/>
                  </a:cubicBezTo>
                  <a:cubicBezTo>
                    <a:pt x="202" y="274"/>
                    <a:pt x="209" y="259"/>
                    <a:pt x="200" y="258"/>
                  </a:cubicBezTo>
                  <a:cubicBezTo>
                    <a:pt x="199" y="253"/>
                    <a:pt x="207" y="251"/>
                    <a:pt x="210" y="248"/>
                  </a:cubicBezTo>
                  <a:cubicBezTo>
                    <a:pt x="212" y="247"/>
                    <a:pt x="215" y="246"/>
                    <a:pt x="215" y="243"/>
                  </a:cubicBezTo>
                  <a:cubicBezTo>
                    <a:pt x="214" y="239"/>
                    <a:pt x="211" y="240"/>
                    <a:pt x="214" y="236"/>
                  </a:cubicBezTo>
                  <a:cubicBezTo>
                    <a:pt x="214" y="236"/>
                    <a:pt x="215" y="235"/>
                    <a:pt x="216" y="234"/>
                  </a:cubicBezTo>
                  <a:cubicBezTo>
                    <a:pt x="217" y="233"/>
                    <a:pt x="217" y="232"/>
                    <a:pt x="218" y="231"/>
                  </a:cubicBezTo>
                  <a:cubicBezTo>
                    <a:pt x="220" y="228"/>
                    <a:pt x="222" y="227"/>
                    <a:pt x="225" y="226"/>
                  </a:cubicBezTo>
                  <a:cubicBezTo>
                    <a:pt x="226" y="226"/>
                    <a:pt x="226" y="226"/>
                    <a:pt x="226" y="226"/>
                  </a:cubicBezTo>
                  <a:cubicBezTo>
                    <a:pt x="226" y="225"/>
                    <a:pt x="226" y="224"/>
                    <a:pt x="226" y="222"/>
                  </a:cubicBezTo>
                  <a:cubicBezTo>
                    <a:pt x="226" y="221"/>
                    <a:pt x="226" y="216"/>
                    <a:pt x="225" y="215"/>
                  </a:cubicBezTo>
                  <a:cubicBezTo>
                    <a:pt x="224" y="214"/>
                    <a:pt x="220" y="216"/>
                    <a:pt x="220" y="212"/>
                  </a:cubicBezTo>
                  <a:cubicBezTo>
                    <a:pt x="220" y="211"/>
                    <a:pt x="223" y="208"/>
                    <a:pt x="224" y="207"/>
                  </a:cubicBezTo>
                  <a:cubicBezTo>
                    <a:pt x="225" y="205"/>
                    <a:pt x="225" y="203"/>
                    <a:pt x="225" y="201"/>
                  </a:cubicBezTo>
                  <a:cubicBezTo>
                    <a:pt x="225" y="197"/>
                    <a:pt x="224" y="192"/>
                    <a:pt x="224" y="188"/>
                  </a:cubicBezTo>
                  <a:cubicBezTo>
                    <a:pt x="222" y="187"/>
                    <a:pt x="220" y="188"/>
                    <a:pt x="219" y="185"/>
                  </a:cubicBezTo>
                  <a:cubicBezTo>
                    <a:pt x="219" y="184"/>
                    <a:pt x="220" y="182"/>
                    <a:pt x="221" y="181"/>
                  </a:cubicBezTo>
                  <a:cubicBezTo>
                    <a:pt x="222" y="180"/>
                    <a:pt x="224" y="179"/>
                    <a:pt x="224" y="178"/>
                  </a:cubicBezTo>
                  <a:cubicBezTo>
                    <a:pt x="225" y="176"/>
                    <a:pt x="223" y="175"/>
                    <a:pt x="223" y="174"/>
                  </a:cubicBezTo>
                  <a:cubicBezTo>
                    <a:pt x="223" y="171"/>
                    <a:pt x="225" y="171"/>
                    <a:pt x="227" y="170"/>
                  </a:cubicBezTo>
                  <a:cubicBezTo>
                    <a:pt x="229" y="170"/>
                    <a:pt x="229" y="170"/>
                    <a:pt x="231" y="168"/>
                  </a:cubicBezTo>
                  <a:cubicBezTo>
                    <a:pt x="233" y="165"/>
                    <a:pt x="234" y="163"/>
                    <a:pt x="234" y="159"/>
                  </a:cubicBezTo>
                  <a:cubicBezTo>
                    <a:pt x="234" y="154"/>
                    <a:pt x="237" y="153"/>
                    <a:pt x="236" y="149"/>
                  </a:cubicBezTo>
                  <a:cubicBezTo>
                    <a:pt x="235" y="145"/>
                    <a:pt x="235" y="142"/>
                    <a:pt x="236" y="139"/>
                  </a:cubicBezTo>
                  <a:cubicBezTo>
                    <a:pt x="238" y="133"/>
                    <a:pt x="240" y="123"/>
                    <a:pt x="247" y="123"/>
                  </a:cubicBezTo>
                  <a:cubicBezTo>
                    <a:pt x="249" y="119"/>
                    <a:pt x="245" y="120"/>
                    <a:pt x="243" y="118"/>
                  </a:cubicBezTo>
                  <a:cubicBezTo>
                    <a:pt x="242" y="116"/>
                    <a:pt x="244" y="112"/>
                    <a:pt x="243" y="110"/>
                  </a:cubicBezTo>
                  <a:cubicBezTo>
                    <a:pt x="241" y="107"/>
                    <a:pt x="239" y="109"/>
                    <a:pt x="237" y="108"/>
                  </a:cubicBezTo>
                  <a:cubicBezTo>
                    <a:pt x="236" y="108"/>
                    <a:pt x="235" y="106"/>
                    <a:pt x="234" y="106"/>
                  </a:cubicBezTo>
                  <a:cubicBezTo>
                    <a:pt x="233" y="106"/>
                    <a:pt x="232" y="106"/>
                    <a:pt x="230" y="106"/>
                  </a:cubicBezTo>
                  <a:cubicBezTo>
                    <a:pt x="230" y="105"/>
                    <a:pt x="231" y="103"/>
                    <a:pt x="230" y="102"/>
                  </a:cubicBezTo>
                  <a:cubicBezTo>
                    <a:pt x="229" y="100"/>
                    <a:pt x="228" y="101"/>
                    <a:pt x="228" y="100"/>
                  </a:cubicBezTo>
                  <a:cubicBezTo>
                    <a:pt x="226" y="99"/>
                    <a:pt x="227" y="97"/>
                    <a:pt x="227" y="95"/>
                  </a:cubicBezTo>
                  <a:cubicBezTo>
                    <a:pt x="228" y="92"/>
                    <a:pt x="229" y="85"/>
                    <a:pt x="225" y="85"/>
                  </a:cubicBezTo>
                  <a:cubicBezTo>
                    <a:pt x="225" y="81"/>
                    <a:pt x="223" y="77"/>
                    <a:pt x="222" y="74"/>
                  </a:cubicBezTo>
                  <a:cubicBezTo>
                    <a:pt x="220" y="71"/>
                    <a:pt x="219" y="68"/>
                    <a:pt x="218" y="64"/>
                  </a:cubicBezTo>
                  <a:cubicBezTo>
                    <a:pt x="217" y="64"/>
                    <a:pt x="214" y="64"/>
                    <a:pt x="213" y="63"/>
                  </a:cubicBezTo>
                  <a:cubicBezTo>
                    <a:pt x="208" y="69"/>
                    <a:pt x="201" y="74"/>
                    <a:pt x="196" y="78"/>
                  </a:cubicBezTo>
                  <a:cubicBezTo>
                    <a:pt x="194" y="81"/>
                    <a:pt x="191" y="83"/>
                    <a:pt x="189" y="86"/>
                  </a:cubicBezTo>
                  <a:cubicBezTo>
                    <a:pt x="187" y="88"/>
                    <a:pt x="186" y="91"/>
                    <a:pt x="182" y="91"/>
                  </a:cubicBezTo>
                  <a:cubicBezTo>
                    <a:pt x="179" y="91"/>
                    <a:pt x="174" y="89"/>
                    <a:pt x="171" y="88"/>
                  </a:cubicBezTo>
                  <a:cubicBezTo>
                    <a:pt x="166" y="86"/>
                    <a:pt x="166" y="84"/>
                    <a:pt x="166" y="79"/>
                  </a:cubicBezTo>
                  <a:cubicBezTo>
                    <a:pt x="164" y="79"/>
                    <a:pt x="161" y="79"/>
                    <a:pt x="159" y="78"/>
                  </a:cubicBezTo>
                  <a:cubicBezTo>
                    <a:pt x="159" y="77"/>
                    <a:pt x="161" y="76"/>
                    <a:pt x="160" y="74"/>
                  </a:cubicBezTo>
                  <a:cubicBezTo>
                    <a:pt x="153" y="76"/>
                    <a:pt x="148" y="75"/>
                    <a:pt x="142" y="79"/>
                  </a:cubicBezTo>
                  <a:cubicBezTo>
                    <a:pt x="139" y="82"/>
                    <a:pt x="137" y="82"/>
                    <a:pt x="134" y="83"/>
                  </a:cubicBezTo>
                  <a:cubicBezTo>
                    <a:pt x="130" y="84"/>
                    <a:pt x="128" y="86"/>
                    <a:pt x="125" y="87"/>
                  </a:cubicBezTo>
                  <a:cubicBezTo>
                    <a:pt x="119" y="90"/>
                    <a:pt x="119" y="81"/>
                    <a:pt x="117" y="77"/>
                  </a:cubicBezTo>
                  <a:cubicBezTo>
                    <a:pt x="115" y="72"/>
                    <a:pt x="112" y="68"/>
                    <a:pt x="111" y="63"/>
                  </a:cubicBezTo>
                  <a:cubicBezTo>
                    <a:pt x="106" y="52"/>
                    <a:pt x="97" y="45"/>
                    <a:pt x="90" y="36"/>
                  </a:cubicBezTo>
                  <a:cubicBezTo>
                    <a:pt x="87" y="31"/>
                    <a:pt x="82" y="27"/>
                    <a:pt x="79" y="21"/>
                  </a:cubicBezTo>
                  <a:cubicBezTo>
                    <a:pt x="76" y="17"/>
                    <a:pt x="75" y="12"/>
                    <a:pt x="70" y="9"/>
                  </a:cubicBezTo>
                  <a:cubicBezTo>
                    <a:pt x="67" y="6"/>
                    <a:pt x="62" y="3"/>
                    <a:pt x="57" y="2"/>
                  </a:cubicBezTo>
                  <a:cubicBezTo>
                    <a:pt x="56" y="1"/>
                    <a:pt x="54" y="1"/>
                    <a:pt x="53" y="0"/>
                  </a:cubicBezTo>
                  <a:cubicBezTo>
                    <a:pt x="51" y="3"/>
                    <a:pt x="48" y="3"/>
                    <a:pt x="49" y="7"/>
                  </a:cubicBezTo>
                  <a:cubicBezTo>
                    <a:pt x="49" y="9"/>
                    <a:pt x="49" y="9"/>
                    <a:pt x="47" y="10"/>
                  </a:cubicBezTo>
                  <a:cubicBezTo>
                    <a:pt x="45" y="10"/>
                    <a:pt x="44" y="10"/>
                    <a:pt x="43" y="12"/>
                  </a:cubicBezTo>
                  <a:cubicBezTo>
                    <a:pt x="42" y="13"/>
                    <a:pt x="42" y="15"/>
                    <a:pt x="43" y="16"/>
                  </a:cubicBezTo>
                  <a:cubicBezTo>
                    <a:pt x="44" y="17"/>
                    <a:pt x="45" y="17"/>
                    <a:pt x="47" y="16"/>
                  </a:cubicBezTo>
                  <a:cubicBezTo>
                    <a:pt x="51" y="16"/>
                    <a:pt x="50" y="18"/>
                    <a:pt x="50" y="21"/>
                  </a:cubicBezTo>
                  <a:cubicBezTo>
                    <a:pt x="50" y="24"/>
                    <a:pt x="47" y="23"/>
                    <a:pt x="45" y="25"/>
                  </a:cubicBezTo>
                  <a:cubicBezTo>
                    <a:pt x="44" y="25"/>
                    <a:pt x="43" y="26"/>
                    <a:pt x="41" y="26"/>
                  </a:cubicBezTo>
                  <a:cubicBezTo>
                    <a:pt x="40" y="26"/>
                    <a:pt x="39" y="26"/>
                    <a:pt x="38" y="28"/>
                  </a:cubicBezTo>
                  <a:cubicBezTo>
                    <a:pt x="38" y="29"/>
                    <a:pt x="40" y="33"/>
                    <a:pt x="41" y="35"/>
                  </a:cubicBezTo>
                  <a:cubicBezTo>
                    <a:pt x="41" y="36"/>
                    <a:pt x="41" y="37"/>
                    <a:pt x="42" y="38"/>
                  </a:cubicBezTo>
                  <a:cubicBezTo>
                    <a:pt x="43" y="39"/>
                    <a:pt x="44" y="40"/>
                    <a:pt x="44" y="41"/>
                  </a:cubicBezTo>
                  <a:cubicBezTo>
                    <a:pt x="45" y="44"/>
                    <a:pt x="40" y="44"/>
                    <a:pt x="40" y="46"/>
                  </a:cubicBezTo>
                  <a:cubicBezTo>
                    <a:pt x="41" y="48"/>
                    <a:pt x="43" y="48"/>
                    <a:pt x="44" y="48"/>
                  </a:cubicBezTo>
                  <a:cubicBezTo>
                    <a:pt x="45" y="49"/>
                    <a:pt x="46" y="50"/>
                    <a:pt x="48" y="50"/>
                  </a:cubicBezTo>
                  <a:cubicBezTo>
                    <a:pt x="47" y="54"/>
                    <a:pt x="48" y="58"/>
                    <a:pt x="45" y="60"/>
                  </a:cubicBezTo>
                  <a:cubicBezTo>
                    <a:pt x="44" y="61"/>
                    <a:pt x="42" y="61"/>
                    <a:pt x="41" y="63"/>
                  </a:cubicBezTo>
                  <a:cubicBezTo>
                    <a:pt x="41" y="65"/>
                    <a:pt x="41" y="67"/>
                    <a:pt x="40" y="68"/>
                  </a:cubicBezTo>
                  <a:cubicBezTo>
                    <a:pt x="39" y="70"/>
                    <a:pt x="38" y="70"/>
                    <a:pt x="37" y="71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3" y="78"/>
                    <a:pt x="30" y="74"/>
                    <a:pt x="28" y="76"/>
                  </a:cubicBezTo>
                  <a:cubicBezTo>
                    <a:pt x="26" y="77"/>
                    <a:pt x="29" y="81"/>
                    <a:pt x="28" y="83"/>
                  </a:cubicBezTo>
                  <a:cubicBezTo>
                    <a:pt x="31" y="84"/>
                    <a:pt x="38" y="84"/>
                    <a:pt x="36" y="88"/>
                  </a:cubicBezTo>
                  <a:cubicBezTo>
                    <a:pt x="35" y="91"/>
                    <a:pt x="28" y="92"/>
                    <a:pt x="26" y="93"/>
                  </a:cubicBezTo>
                  <a:cubicBezTo>
                    <a:pt x="22" y="94"/>
                    <a:pt x="18" y="93"/>
                    <a:pt x="15" y="96"/>
                  </a:cubicBezTo>
                  <a:cubicBezTo>
                    <a:pt x="12" y="99"/>
                    <a:pt x="9" y="102"/>
                    <a:pt x="8" y="106"/>
                  </a:cubicBezTo>
                  <a:cubicBezTo>
                    <a:pt x="3" y="107"/>
                    <a:pt x="6" y="110"/>
                    <a:pt x="5" y="113"/>
                  </a:cubicBezTo>
                  <a:cubicBezTo>
                    <a:pt x="5" y="114"/>
                    <a:pt x="4" y="114"/>
                    <a:pt x="3" y="115"/>
                  </a:cubicBezTo>
                  <a:cubicBezTo>
                    <a:pt x="0" y="120"/>
                    <a:pt x="9" y="124"/>
                    <a:pt x="12" y="125"/>
                  </a:cubicBezTo>
                  <a:cubicBezTo>
                    <a:pt x="16" y="128"/>
                    <a:pt x="16" y="132"/>
                    <a:pt x="15" y="136"/>
                  </a:cubicBezTo>
                  <a:cubicBezTo>
                    <a:pt x="14" y="138"/>
                    <a:pt x="14" y="139"/>
                    <a:pt x="15" y="141"/>
                  </a:cubicBezTo>
                  <a:cubicBezTo>
                    <a:pt x="16" y="143"/>
                    <a:pt x="15" y="144"/>
                    <a:pt x="13" y="144"/>
                  </a:cubicBezTo>
                  <a:cubicBezTo>
                    <a:pt x="12" y="145"/>
                    <a:pt x="10" y="145"/>
                    <a:pt x="12" y="147"/>
                  </a:cubicBezTo>
                  <a:cubicBezTo>
                    <a:pt x="13" y="148"/>
                    <a:pt x="15" y="149"/>
                    <a:pt x="17" y="150"/>
                  </a:cubicBezTo>
                  <a:cubicBezTo>
                    <a:pt x="21" y="153"/>
                    <a:pt x="14" y="154"/>
                    <a:pt x="15" y="157"/>
                  </a:cubicBezTo>
                  <a:cubicBezTo>
                    <a:pt x="15" y="159"/>
                    <a:pt x="17" y="160"/>
                    <a:pt x="15" y="162"/>
                  </a:cubicBezTo>
                  <a:cubicBezTo>
                    <a:pt x="15" y="162"/>
                    <a:pt x="14" y="162"/>
                    <a:pt x="14" y="162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7" y="165"/>
                    <a:pt x="17" y="168"/>
                    <a:pt x="19" y="171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D3029322-8043-4CB5-9C34-62D8F3536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7882" y="1904438"/>
              <a:ext cx="909477" cy="1191540"/>
            </a:xfrm>
            <a:custGeom>
              <a:avLst/>
              <a:gdLst>
                <a:gd name="T0" fmla="*/ 54 w 251"/>
                <a:gd name="T1" fmla="*/ 207 h 329"/>
                <a:gd name="T2" fmla="*/ 78 w 251"/>
                <a:gd name="T3" fmla="*/ 236 h 329"/>
                <a:gd name="T4" fmla="*/ 85 w 251"/>
                <a:gd name="T5" fmla="*/ 258 h 329"/>
                <a:gd name="T6" fmla="*/ 83 w 251"/>
                <a:gd name="T7" fmla="*/ 282 h 329"/>
                <a:gd name="T8" fmla="*/ 100 w 251"/>
                <a:gd name="T9" fmla="*/ 318 h 329"/>
                <a:gd name="T10" fmla="*/ 130 w 251"/>
                <a:gd name="T11" fmla="*/ 322 h 329"/>
                <a:gd name="T12" fmla="*/ 153 w 251"/>
                <a:gd name="T13" fmla="*/ 315 h 329"/>
                <a:gd name="T14" fmla="*/ 149 w 251"/>
                <a:gd name="T15" fmla="*/ 267 h 329"/>
                <a:gd name="T16" fmla="*/ 180 w 251"/>
                <a:gd name="T17" fmla="*/ 265 h 329"/>
                <a:gd name="T18" fmla="*/ 211 w 251"/>
                <a:gd name="T19" fmla="*/ 247 h 329"/>
                <a:gd name="T20" fmla="*/ 221 w 251"/>
                <a:gd name="T21" fmla="*/ 227 h 329"/>
                <a:gd name="T22" fmla="*/ 223 w 251"/>
                <a:gd name="T23" fmla="*/ 208 h 329"/>
                <a:gd name="T24" fmla="*/ 222 w 251"/>
                <a:gd name="T25" fmla="*/ 180 h 329"/>
                <a:gd name="T26" fmla="*/ 235 w 251"/>
                <a:gd name="T27" fmla="*/ 155 h 329"/>
                <a:gd name="T28" fmla="*/ 240 w 251"/>
                <a:gd name="T29" fmla="*/ 111 h 329"/>
                <a:gd name="T30" fmla="*/ 229 w 251"/>
                <a:gd name="T31" fmla="*/ 103 h 329"/>
                <a:gd name="T32" fmla="*/ 218 w 251"/>
                <a:gd name="T33" fmla="*/ 66 h 329"/>
                <a:gd name="T34" fmla="*/ 166 w 251"/>
                <a:gd name="T35" fmla="*/ 86 h 329"/>
                <a:gd name="T36" fmla="*/ 135 w 251"/>
                <a:gd name="T37" fmla="*/ 86 h 329"/>
                <a:gd name="T38" fmla="*/ 84 w 251"/>
                <a:gd name="T39" fmla="*/ 31 h 329"/>
                <a:gd name="T40" fmla="*/ 48 w 251"/>
                <a:gd name="T41" fmla="*/ 12 h 329"/>
                <a:gd name="T42" fmla="*/ 53 w 251"/>
                <a:gd name="T43" fmla="*/ 22 h 329"/>
                <a:gd name="T44" fmla="*/ 44 w 251"/>
                <a:gd name="T45" fmla="*/ 37 h 329"/>
                <a:gd name="T46" fmla="*/ 49 w 251"/>
                <a:gd name="T47" fmla="*/ 50 h 329"/>
                <a:gd name="T48" fmla="*/ 40 w 251"/>
                <a:gd name="T49" fmla="*/ 73 h 329"/>
                <a:gd name="T50" fmla="*/ 39 w 251"/>
                <a:gd name="T51" fmla="*/ 89 h 329"/>
                <a:gd name="T52" fmla="*/ 8 w 251"/>
                <a:gd name="T53" fmla="*/ 114 h 329"/>
                <a:gd name="T54" fmla="*/ 15 w 251"/>
                <a:gd name="T55" fmla="*/ 147 h 329"/>
                <a:gd name="T56" fmla="*/ 20 w 251"/>
                <a:gd name="T57" fmla="*/ 167 h 329"/>
                <a:gd name="T58" fmla="*/ 14 w 251"/>
                <a:gd name="T59" fmla="*/ 159 h 329"/>
                <a:gd name="T60" fmla="*/ 13 w 251"/>
                <a:gd name="T61" fmla="*/ 144 h 329"/>
                <a:gd name="T62" fmla="*/ 4 w 251"/>
                <a:gd name="T63" fmla="*/ 114 h 329"/>
                <a:gd name="T64" fmla="*/ 34 w 251"/>
                <a:gd name="T65" fmla="*/ 87 h 329"/>
                <a:gd name="T66" fmla="*/ 37 w 251"/>
                <a:gd name="T67" fmla="*/ 71 h 329"/>
                <a:gd name="T68" fmla="*/ 47 w 251"/>
                <a:gd name="T69" fmla="*/ 52 h 329"/>
                <a:gd name="T70" fmla="*/ 41 w 251"/>
                <a:gd name="T71" fmla="*/ 37 h 329"/>
                <a:gd name="T72" fmla="*/ 49 w 251"/>
                <a:gd name="T73" fmla="*/ 22 h 329"/>
                <a:gd name="T74" fmla="*/ 47 w 251"/>
                <a:gd name="T75" fmla="*/ 9 h 329"/>
                <a:gd name="T76" fmla="*/ 79 w 251"/>
                <a:gd name="T77" fmla="*/ 17 h 329"/>
                <a:gd name="T78" fmla="*/ 128 w 251"/>
                <a:gd name="T79" fmla="*/ 85 h 329"/>
                <a:gd name="T80" fmla="*/ 163 w 251"/>
                <a:gd name="T81" fmla="*/ 78 h 329"/>
                <a:gd name="T82" fmla="*/ 196 w 251"/>
                <a:gd name="T83" fmla="*/ 78 h 329"/>
                <a:gd name="T84" fmla="*/ 227 w 251"/>
                <a:gd name="T85" fmla="*/ 80 h 329"/>
                <a:gd name="T86" fmla="*/ 233 w 251"/>
                <a:gd name="T87" fmla="*/ 102 h 329"/>
                <a:gd name="T88" fmla="*/ 250 w 251"/>
                <a:gd name="T89" fmla="*/ 125 h 329"/>
                <a:gd name="T90" fmla="*/ 230 w 251"/>
                <a:gd name="T91" fmla="*/ 173 h 329"/>
                <a:gd name="T92" fmla="*/ 222 w 251"/>
                <a:gd name="T93" fmla="*/ 186 h 329"/>
                <a:gd name="T94" fmla="*/ 223 w 251"/>
                <a:gd name="T95" fmla="*/ 213 h 329"/>
                <a:gd name="T96" fmla="*/ 227 w 251"/>
                <a:gd name="T97" fmla="*/ 229 h 329"/>
                <a:gd name="T98" fmla="*/ 216 w 251"/>
                <a:gd name="T99" fmla="*/ 238 h 329"/>
                <a:gd name="T100" fmla="*/ 186 w 251"/>
                <a:gd name="T101" fmla="*/ 274 h 329"/>
                <a:gd name="T102" fmla="*/ 151 w 251"/>
                <a:gd name="T103" fmla="*/ 269 h 329"/>
                <a:gd name="T104" fmla="*/ 149 w 251"/>
                <a:gd name="T105" fmla="*/ 313 h 329"/>
                <a:gd name="T106" fmla="*/ 133 w 251"/>
                <a:gd name="T107" fmla="*/ 327 h 329"/>
                <a:gd name="T108" fmla="*/ 94 w 251"/>
                <a:gd name="T109" fmla="*/ 320 h 329"/>
                <a:gd name="T110" fmla="*/ 77 w 251"/>
                <a:gd name="T111" fmla="*/ 280 h 329"/>
                <a:gd name="T112" fmla="*/ 81 w 251"/>
                <a:gd name="T113" fmla="*/ 258 h 329"/>
                <a:gd name="T114" fmla="*/ 67 w 251"/>
                <a:gd name="T115" fmla="*/ 226 h 329"/>
                <a:gd name="T116" fmla="*/ 37 w 251"/>
                <a:gd name="T117" fmla="*/ 199 h 329"/>
                <a:gd name="T118" fmla="*/ 21 w 251"/>
                <a:gd name="T119" fmla="*/ 18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329">
                  <a:moveTo>
                    <a:pt x="21" y="171"/>
                  </a:moveTo>
                  <a:cubicBezTo>
                    <a:pt x="22" y="173"/>
                    <a:pt x="22" y="174"/>
                    <a:pt x="23" y="175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6" y="179"/>
                    <a:pt x="27" y="180"/>
                    <a:pt x="29" y="181"/>
                  </a:cubicBezTo>
                  <a:cubicBezTo>
                    <a:pt x="30" y="183"/>
                    <a:pt x="30" y="185"/>
                    <a:pt x="31" y="187"/>
                  </a:cubicBezTo>
                  <a:cubicBezTo>
                    <a:pt x="31" y="187"/>
                    <a:pt x="31" y="187"/>
                    <a:pt x="32" y="187"/>
                  </a:cubicBezTo>
                  <a:cubicBezTo>
                    <a:pt x="34" y="187"/>
                    <a:pt x="37" y="187"/>
                    <a:pt x="38" y="189"/>
                  </a:cubicBezTo>
                  <a:cubicBezTo>
                    <a:pt x="40" y="191"/>
                    <a:pt x="40" y="193"/>
                    <a:pt x="40" y="195"/>
                  </a:cubicBezTo>
                  <a:cubicBezTo>
                    <a:pt x="40" y="196"/>
                    <a:pt x="40" y="196"/>
                    <a:pt x="40" y="196"/>
                  </a:cubicBezTo>
                  <a:cubicBezTo>
                    <a:pt x="41" y="196"/>
                    <a:pt x="41" y="196"/>
                    <a:pt x="42" y="197"/>
                  </a:cubicBezTo>
                  <a:cubicBezTo>
                    <a:pt x="48" y="198"/>
                    <a:pt x="56" y="199"/>
                    <a:pt x="54" y="207"/>
                  </a:cubicBezTo>
                  <a:cubicBezTo>
                    <a:pt x="54" y="209"/>
                    <a:pt x="53" y="211"/>
                    <a:pt x="52" y="213"/>
                  </a:cubicBezTo>
                  <a:cubicBezTo>
                    <a:pt x="50" y="217"/>
                    <a:pt x="48" y="221"/>
                    <a:pt x="50" y="223"/>
                  </a:cubicBezTo>
                  <a:cubicBezTo>
                    <a:pt x="51" y="224"/>
                    <a:pt x="52" y="223"/>
                    <a:pt x="53" y="223"/>
                  </a:cubicBezTo>
                  <a:cubicBezTo>
                    <a:pt x="55" y="223"/>
                    <a:pt x="57" y="222"/>
                    <a:pt x="58" y="223"/>
                  </a:cubicBezTo>
                  <a:cubicBezTo>
                    <a:pt x="59" y="223"/>
                    <a:pt x="60" y="224"/>
                    <a:pt x="61" y="224"/>
                  </a:cubicBezTo>
                  <a:cubicBezTo>
                    <a:pt x="61" y="225"/>
                    <a:pt x="62" y="225"/>
                    <a:pt x="63" y="225"/>
                  </a:cubicBezTo>
                  <a:cubicBezTo>
                    <a:pt x="63" y="225"/>
                    <a:pt x="63" y="224"/>
                    <a:pt x="64" y="224"/>
                  </a:cubicBezTo>
                  <a:cubicBezTo>
                    <a:pt x="64" y="224"/>
                    <a:pt x="65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71" y="221"/>
                    <a:pt x="73" y="226"/>
                    <a:pt x="75" y="231"/>
                  </a:cubicBezTo>
                  <a:cubicBezTo>
                    <a:pt x="76" y="233"/>
                    <a:pt x="77" y="235"/>
                    <a:pt x="78" y="236"/>
                  </a:cubicBezTo>
                  <a:cubicBezTo>
                    <a:pt x="79" y="237"/>
                    <a:pt x="80" y="237"/>
                    <a:pt x="81" y="238"/>
                  </a:cubicBezTo>
                  <a:cubicBezTo>
                    <a:pt x="84" y="238"/>
                    <a:pt x="86" y="239"/>
                    <a:pt x="87" y="242"/>
                  </a:cubicBezTo>
                  <a:cubicBezTo>
                    <a:pt x="88" y="244"/>
                    <a:pt x="88" y="246"/>
                    <a:pt x="88" y="248"/>
                  </a:cubicBezTo>
                  <a:cubicBezTo>
                    <a:pt x="88" y="250"/>
                    <a:pt x="88" y="252"/>
                    <a:pt x="87" y="254"/>
                  </a:cubicBezTo>
                  <a:cubicBezTo>
                    <a:pt x="87" y="255"/>
                    <a:pt x="87" y="255"/>
                    <a:pt x="87" y="255"/>
                  </a:cubicBezTo>
                  <a:cubicBezTo>
                    <a:pt x="85" y="255"/>
                    <a:pt x="85" y="255"/>
                    <a:pt x="85" y="255"/>
                  </a:cubicBezTo>
                  <a:cubicBezTo>
                    <a:pt x="85" y="255"/>
                    <a:pt x="85" y="255"/>
                    <a:pt x="85" y="255"/>
                  </a:cubicBezTo>
                  <a:cubicBezTo>
                    <a:pt x="85" y="255"/>
                    <a:pt x="85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6"/>
                    <a:pt x="85" y="257"/>
                    <a:pt x="85" y="258"/>
                  </a:cubicBezTo>
                  <a:cubicBezTo>
                    <a:pt x="85" y="258"/>
                    <a:pt x="85" y="258"/>
                    <a:pt x="85" y="258"/>
                  </a:cubicBezTo>
                  <a:cubicBezTo>
                    <a:pt x="85" y="259"/>
                    <a:pt x="85" y="259"/>
                    <a:pt x="85" y="259"/>
                  </a:cubicBezTo>
                  <a:cubicBezTo>
                    <a:pt x="83" y="262"/>
                    <a:pt x="80" y="262"/>
                    <a:pt x="78" y="262"/>
                  </a:cubicBezTo>
                  <a:cubicBezTo>
                    <a:pt x="77" y="262"/>
                    <a:pt x="77" y="262"/>
                    <a:pt x="77" y="262"/>
                  </a:cubicBezTo>
                  <a:cubicBezTo>
                    <a:pt x="77" y="262"/>
                    <a:pt x="77" y="262"/>
                    <a:pt x="77" y="262"/>
                  </a:cubicBezTo>
                  <a:cubicBezTo>
                    <a:pt x="76" y="262"/>
                    <a:pt x="76" y="262"/>
                    <a:pt x="76" y="264"/>
                  </a:cubicBezTo>
                  <a:cubicBezTo>
                    <a:pt x="78" y="265"/>
                    <a:pt x="78" y="268"/>
                    <a:pt x="78" y="270"/>
                  </a:cubicBezTo>
                  <a:cubicBezTo>
                    <a:pt x="78" y="271"/>
                    <a:pt x="78" y="271"/>
                    <a:pt x="78" y="272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8" y="273"/>
                    <a:pt x="78" y="274"/>
                    <a:pt x="78" y="275"/>
                  </a:cubicBezTo>
                  <a:cubicBezTo>
                    <a:pt x="78" y="275"/>
                    <a:pt x="79" y="277"/>
                    <a:pt x="80" y="278"/>
                  </a:cubicBezTo>
                  <a:cubicBezTo>
                    <a:pt x="81" y="279"/>
                    <a:pt x="82" y="281"/>
                    <a:pt x="83" y="282"/>
                  </a:cubicBezTo>
                  <a:cubicBezTo>
                    <a:pt x="84" y="282"/>
                    <a:pt x="85" y="283"/>
                    <a:pt x="87" y="284"/>
                  </a:cubicBezTo>
                  <a:cubicBezTo>
                    <a:pt x="89" y="285"/>
                    <a:pt x="92" y="286"/>
                    <a:pt x="93" y="288"/>
                  </a:cubicBezTo>
                  <a:cubicBezTo>
                    <a:pt x="95" y="290"/>
                    <a:pt x="95" y="292"/>
                    <a:pt x="91" y="295"/>
                  </a:cubicBezTo>
                  <a:cubicBezTo>
                    <a:pt x="91" y="295"/>
                    <a:pt x="91" y="295"/>
                    <a:pt x="91" y="295"/>
                  </a:cubicBezTo>
                  <a:cubicBezTo>
                    <a:pt x="90" y="296"/>
                    <a:pt x="89" y="297"/>
                    <a:pt x="89" y="299"/>
                  </a:cubicBezTo>
                  <a:cubicBezTo>
                    <a:pt x="88" y="300"/>
                    <a:pt x="88" y="301"/>
                    <a:pt x="88" y="303"/>
                  </a:cubicBezTo>
                  <a:cubicBezTo>
                    <a:pt x="88" y="303"/>
                    <a:pt x="88" y="303"/>
                    <a:pt x="88" y="303"/>
                  </a:cubicBezTo>
                  <a:cubicBezTo>
                    <a:pt x="88" y="306"/>
                    <a:pt x="89" y="310"/>
                    <a:pt x="90" y="312"/>
                  </a:cubicBezTo>
                  <a:cubicBezTo>
                    <a:pt x="91" y="313"/>
                    <a:pt x="93" y="314"/>
                    <a:pt x="94" y="316"/>
                  </a:cubicBezTo>
                  <a:cubicBezTo>
                    <a:pt x="95" y="316"/>
                    <a:pt x="96" y="317"/>
                    <a:pt x="96" y="317"/>
                  </a:cubicBezTo>
                  <a:cubicBezTo>
                    <a:pt x="98" y="319"/>
                    <a:pt x="99" y="319"/>
                    <a:pt x="100" y="318"/>
                  </a:cubicBezTo>
                  <a:cubicBezTo>
                    <a:pt x="101" y="318"/>
                    <a:pt x="103" y="318"/>
                    <a:pt x="105" y="318"/>
                  </a:cubicBezTo>
                  <a:cubicBezTo>
                    <a:pt x="106" y="319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21"/>
                    <a:pt x="106" y="321"/>
                    <a:pt x="106" y="322"/>
                  </a:cubicBezTo>
                  <a:cubicBezTo>
                    <a:pt x="106" y="322"/>
                    <a:pt x="107" y="323"/>
                    <a:pt x="107" y="323"/>
                  </a:cubicBezTo>
                  <a:cubicBezTo>
                    <a:pt x="108" y="324"/>
                    <a:pt x="108" y="324"/>
                    <a:pt x="109" y="324"/>
                  </a:cubicBezTo>
                  <a:cubicBezTo>
                    <a:pt x="109" y="324"/>
                    <a:pt x="109" y="324"/>
                    <a:pt x="110" y="324"/>
                  </a:cubicBezTo>
                  <a:cubicBezTo>
                    <a:pt x="111" y="323"/>
                    <a:pt x="112" y="322"/>
                    <a:pt x="113" y="322"/>
                  </a:cubicBezTo>
                  <a:cubicBezTo>
                    <a:pt x="115" y="320"/>
                    <a:pt x="116" y="319"/>
                    <a:pt x="120" y="319"/>
                  </a:cubicBezTo>
                  <a:cubicBezTo>
                    <a:pt x="122" y="320"/>
                    <a:pt x="124" y="320"/>
                    <a:pt x="125" y="320"/>
                  </a:cubicBezTo>
                  <a:cubicBezTo>
                    <a:pt x="127" y="321"/>
                    <a:pt x="129" y="321"/>
                    <a:pt x="130" y="322"/>
                  </a:cubicBezTo>
                  <a:cubicBezTo>
                    <a:pt x="132" y="322"/>
                    <a:pt x="134" y="323"/>
                    <a:pt x="135" y="324"/>
                  </a:cubicBezTo>
                  <a:cubicBezTo>
                    <a:pt x="136" y="324"/>
                    <a:pt x="137" y="325"/>
                    <a:pt x="138" y="325"/>
                  </a:cubicBezTo>
                  <a:cubicBezTo>
                    <a:pt x="140" y="326"/>
                    <a:pt x="141" y="326"/>
                    <a:pt x="142" y="325"/>
                  </a:cubicBezTo>
                  <a:cubicBezTo>
                    <a:pt x="144" y="325"/>
                    <a:pt x="145" y="324"/>
                    <a:pt x="146" y="323"/>
                  </a:cubicBezTo>
                  <a:cubicBezTo>
                    <a:pt x="148" y="322"/>
                    <a:pt x="149" y="321"/>
                    <a:pt x="151" y="320"/>
                  </a:cubicBezTo>
                  <a:cubicBezTo>
                    <a:pt x="153" y="319"/>
                    <a:pt x="154" y="318"/>
                    <a:pt x="155" y="317"/>
                  </a:cubicBezTo>
                  <a:cubicBezTo>
                    <a:pt x="156" y="316"/>
                    <a:pt x="157" y="315"/>
                    <a:pt x="157" y="315"/>
                  </a:cubicBezTo>
                  <a:cubicBezTo>
                    <a:pt x="157" y="315"/>
                    <a:pt x="157" y="315"/>
                    <a:pt x="157" y="314"/>
                  </a:cubicBezTo>
                  <a:cubicBezTo>
                    <a:pt x="157" y="314"/>
                    <a:pt x="157" y="314"/>
                    <a:pt x="157" y="314"/>
                  </a:cubicBezTo>
                  <a:cubicBezTo>
                    <a:pt x="156" y="314"/>
                    <a:pt x="156" y="314"/>
                    <a:pt x="155" y="314"/>
                  </a:cubicBezTo>
                  <a:cubicBezTo>
                    <a:pt x="154" y="314"/>
                    <a:pt x="154" y="315"/>
                    <a:pt x="153" y="315"/>
                  </a:cubicBezTo>
                  <a:cubicBezTo>
                    <a:pt x="152" y="316"/>
                    <a:pt x="150" y="317"/>
                    <a:pt x="149" y="317"/>
                  </a:cubicBezTo>
                  <a:cubicBezTo>
                    <a:pt x="147" y="317"/>
                    <a:pt x="146" y="316"/>
                    <a:pt x="146" y="312"/>
                  </a:cubicBezTo>
                  <a:cubicBezTo>
                    <a:pt x="146" y="310"/>
                    <a:pt x="146" y="308"/>
                    <a:pt x="146" y="306"/>
                  </a:cubicBezTo>
                  <a:cubicBezTo>
                    <a:pt x="147" y="304"/>
                    <a:pt x="147" y="302"/>
                    <a:pt x="148" y="301"/>
                  </a:cubicBezTo>
                  <a:cubicBezTo>
                    <a:pt x="149" y="299"/>
                    <a:pt x="150" y="297"/>
                    <a:pt x="150" y="296"/>
                  </a:cubicBezTo>
                  <a:cubicBezTo>
                    <a:pt x="151" y="294"/>
                    <a:pt x="151" y="292"/>
                    <a:pt x="150" y="291"/>
                  </a:cubicBezTo>
                  <a:cubicBezTo>
                    <a:pt x="150" y="289"/>
                    <a:pt x="150" y="288"/>
                    <a:pt x="151" y="287"/>
                  </a:cubicBezTo>
                  <a:cubicBezTo>
                    <a:pt x="151" y="286"/>
                    <a:pt x="151" y="285"/>
                    <a:pt x="151" y="285"/>
                  </a:cubicBezTo>
                  <a:cubicBezTo>
                    <a:pt x="150" y="284"/>
                    <a:pt x="149" y="284"/>
                    <a:pt x="148" y="283"/>
                  </a:cubicBezTo>
                  <a:cubicBezTo>
                    <a:pt x="146" y="283"/>
                    <a:pt x="144" y="282"/>
                    <a:pt x="143" y="279"/>
                  </a:cubicBezTo>
                  <a:cubicBezTo>
                    <a:pt x="141" y="274"/>
                    <a:pt x="146" y="270"/>
                    <a:pt x="149" y="267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152" y="264"/>
                    <a:pt x="154" y="264"/>
                    <a:pt x="156" y="264"/>
                  </a:cubicBezTo>
                  <a:cubicBezTo>
                    <a:pt x="157" y="264"/>
                    <a:pt x="158" y="264"/>
                    <a:pt x="159" y="264"/>
                  </a:cubicBezTo>
                  <a:cubicBezTo>
                    <a:pt x="161" y="264"/>
                    <a:pt x="162" y="263"/>
                    <a:pt x="163" y="262"/>
                  </a:cubicBezTo>
                  <a:cubicBezTo>
                    <a:pt x="165" y="261"/>
                    <a:pt x="167" y="259"/>
                    <a:pt x="171" y="260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2" y="261"/>
                    <a:pt x="173" y="261"/>
                    <a:pt x="174" y="262"/>
                  </a:cubicBezTo>
                  <a:cubicBezTo>
                    <a:pt x="174" y="263"/>
                    <a:pt x="175" y="263"/>
                    <a:pt x="176" y="263"/>
                  </a:cubicBezTo>
                  <a:cubicBezTo>
                    <a:pt x="176" y="264"/>
                    <a:pt x="177" y="264"/>
                    <a:pt x="178" y="264"/>
                  </a:cubicBezTo>
                  <a:cubicBezTo>
                    <a:pt x="179" y="264"/>
                    <a:pt x="180" y="264"/>
                    <a:pt x="180" y="265"/>
                  </a:cubicBezTo>
                  <a:cubicBezTo>
                    <a:pt x="180" y="265"/>
                    <a:pt x="180" y="265"/>
                    <a:pt x="180" y="265"/>
                  </a:cubicBezTo>
                  <a:cubicBezTo>
                    <a:pt x="184" y="266"/>
                    <a:pt x="187" y="269"/>
                    <a:pt x="189" y="272"/>
                  </a:cubicBezTo>
                  <a:cubicBezTo>
                    <a:pt x="191" y="275"/>
                    <a:pt x="193" y="277"/>
                    <a:pt x="197" y="276"/>
                  </a:cubicBezTo>
                  <a:cubicBezTo>
                    <a:pt x="199" y="275"/>
                    <a:pt x="201" y="272"/>
                    <a:pt x="203" y="269"/>
                  </a:cubicBezTo>
                  <a:cubicBezTo>
                    <a:pt x="203" y="267"/>
                    <a:pt x="204" y="266"/>
                    <a:pt x="204" y="264"/>
                  </a:cubicBezTo>
                  <a:cubicBezTo>
                    <a:pt x="204" y="263"/>
                    <a:pt x="203" y="262"/>
                    <a:pt x="203" y="262"/>
                  </a:cubicBezTo>
                  <a:cubicBezTo>
                    <a:pt x="203" y="261"/>
                    <a:pt x="202" y="261"/>
                    <a:pt x="201" y="261"/>
                  </a:cubicBezTo>
                  <a:cubicBezTo>
                    <a:pt x="200" y="261"/>
                    <a:pt x="200" y="261"/>
                    <a:pt x="200" y="261"/>
                  </a:cubicBezTo>
                  <a:cubicBezTo>
                    <a:pt x="199" y="260"/>
                    <a:pt x="199" y="260"/>
                    <a:pt x="199" y="260"/>
                  </a:cubicBezTo>
                  <a:cubicBezTo>
                    <a:pt x="198" y="254"/>
                    <a:pt x="203" y="252"/>
                    <a:pt x="207" y="250"/>
                  </a:cubicBezTo>
                  <a:cubicBezTo>
                    <a:pt x="208" y="249"/>
                    <a:pt x="209" y="248"/>
                    <a:pt x="210" y="248"/>
                  </a:cubicBezTo>
                  <a:cubicBezTo>
                    <a:pt x="211" y="248"/>
                    <a:pt x="211" y="247"/>
                    <a:pt x="211" y="247"/>
                  </a:cubicBezTo>
                  <a:cubicBezTo>
                    <a:pt x="213" y="246"/>
                    <a:pt x="214" y="245"/>
                    <a:pt x="214" y="244"/>
                  </a:cubicBezTo>
                  <a:cubicBezTo>
                    <a:pt x="214" y="243"/>
                    <a:pt x="214" y="242"/>
                    <a:pt x="213" y="242"/>
                  </a:cubicBezTo>
                  <a:cubicBezTo>
                    <a:pt x="212" y="241"/>
                    <a:pt x="211" y="240"/>
                    <a:pt x="213" y="236"/>
                  </a:cubicBezTo>
                  <a:cubicBezTo>
                    <a:pt x="214" y="236"/>
                    <a:pt x="214" y="235"/>
                    <a:pt x="215" y="235"/>
                  </a:cubicBezTo>
                  <a:cubicBezTo>
                    <a:pt x="215" y="235"/>
                    <a:pt x="215" y="235"/>
                    <a:pt x="215" y="235"/>
                  </a:cubicBezTo>
                  <a:cubicBezTo>
                    <a:pt x="215" y="235"/>
                    <a:pt x="215" y="234"/>
                    <a:pt x="215" y="234"/>
                  </a:cubicBezTo>
                  <a:cubicBezTo>
                    <a:pt x="216" y="233"/>
                    <a:pt x="216" y="233"/>
                    <a:pt x="217" y="232"/>
                  </a:cubicBezTo>
                  <a:cubicBezTo>
                    <a:pt x="217" y="232"/>
                    <a:pt x="217" y="232"/>
                    <a:pt x="217" y="232"/>
                  </a:cubicBezTo>
                  <a:cubicBezTo>
                    <a:pt x="217" y="232"/>
                    <a:pt x="217" y="231"/>
                    <a:pt x="218" y="231"/>
                  </a:cubicBezTo>
                  <a:cubicBezTo>
                    <a:pt x="218" y="231"/>
                    <a:pt x="218" y="231"/>
                    <a:pt x="218" y="231"/>
                  </a:cubicBezTo>
                  <a:cubicBezTo>
                    <a:pt x="219" y="229"/>
                    <a:pt x="220" y="228"/>
                    <a:pt x="221" y="227"/>
                  </a:cubicBezTo>
                  <a:cubicBezTo>
                    <a:pt x="223" y="226"/>
                    <a:pt x="224" y="226"/>
                    <a:pt x="225" y="226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5"/>
                    <a:pt x="225" y="224"/>
                    <a:pt x="225" y="224"/>
                  </a:cubicBezTo>
                  <a:cubicBezTo>
                    <a:pt x="225" y="223"/>
                    <a:pt x="225" y="222"/>
                    <a:pt x="225" y="221"/>
                  </a:cubicBezTo>
                  <a:cubicBezTo>
                    <a:pt x="225" y="221"/>
                    <a:pt x="225" y="221"/>
                    <a:pt x="225" y="221"/>
                  </a:cubicBezTo>
                  <a:cubicBezTo>
                    <a:pt x="225" y="220"/>
                    <a:pt x="225" y="218"/>
                    <a:pt x="225" y="217"/>
                  </a:cubicBezTo>
                  <a:cubicBezTo>
                    <a:pt x="225" y="217"/>
                    <a:pt x="224" y="217"/>
                    <a:pt x="224" y="217"/>
                  </a:cubicBezTo>
                  <a:cubicBezTo>
                    <a:pt x="222" y="217"/>
                    <a:pt x="219" y="217"/>
                    <a:pt x="219" y="213"/>
                  </a:cubicBezTo>
                  <a:cubicBezTo>
                    <a:pt x="219" y="211"/>
                    <a:pt x="221" y="210"/>
                    <a:pt x="222" y="209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4" y="206"/>
                    <a:pt x="224" y="204"/>
                    <a:pt x="224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4" y="200"/>
                    <a:pt x="224" y="198"/>
                    <a:pt x="224" y="195"/>
                  </a:cubicBezTo>
                  <a:cubicBezTo>
                    <a:pt x="224" y="194"/>
                    <a:pt x="224" y="192"/>
                    <a:pt x="223" y="190"/>
                  </a:cubicBezTo>
                  <a:cubicBezTo>
                    <a:pt x="223" y="190"/>
                    <a:pt x="223" y="190"/>
                    <a:pt x="223" y="190"/>
                  </a:cubicBezTo>
                  <a:cubicBezTo>
                    <a:pt x="221" y="190"/>
                    <a:pt x="219" y="190"/>
                    <a:pt x="219" y="186"/>
                  </a:cubicBezTo>
                  <a:cubicBezTo>
                    <a:pt x="218" y="184"/>
                    <a:pt x="220" y="183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2" y="180"/>
                    <a:pt x="222" y="180"/>
                  </a:cubicBezTo>
                  <a:cubicBezTo>
                    <a:pt x="223" y="179"/>
                    <a:pt x="224" y="179"/>
                    <a:pt x="224" y="179"/>
                  </a:cubicBezTo>
                  <a:cubicBezTo>
                    <a:pt x="224" y="178"/>
                    <a:pt x="224" y="178"/>
                    <a:pt x="223" y="177"/>
                  </a:cubicBezTo>
                  <a:cubicBezTo>
                    <a:pt x="223" y="176"/>
                    <a:pt x="223" y="176"/>
                    <a:pt x="223" y="175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4" y="171"/>
                    <a:pt x="227" y="170"/>
                  </a:cubicBezTo>
                  <a:cubicBezTo>
                    <a:pt x="227" y="170"/>
                    <a:pt x="227" y="170"/>
                    <a:pt x="228" y="170"/>
                  </a:cubicBezTo>
                  <a:cubicBezTo>
                    <a:pt x="228" y="169"/>
                    <a:pt x="229" y="169"/>
                    <a:pt x="229" y="169"/>
                  </a:cubicBezTo>
                  <a:cubicBezTo>
                    <a:pt x="229" y="169"/>
                    <a:pt x="230" y="169"/>
                    <a:pt x="230" y="168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2" y="165"/>
                    <a:pt x="234" y="163"/>
                    <a:pt x="234" y="160"/>
                  </a:cubicBezTo>
                  <a:cubicBezTo>
                    <a:pt x="233" y="158"/>
                    <a:pt x="234" y="156"/>
                    <a:pt x="235" y="155"/>
                  </a:cubicBezTo>
                  <a:cubicBezTo>
                    <a:pt x="235" y="153"/>
                    <a:pt x="236" y="152"/>
                    <a:pt x="235" y="150"/>
                  </a:cubicBezTo>
                  <a:cubicBezTo>
                    <a:pt x="235" y="148"/>
                    <a:pt x="234" y="146"/>
                    <a:pt x="234" y="145"/>
                  </a:cubicBezTo>
                  <a:cubicBezTo>
                    <a:pt x="234" y="143"/>
                    <a:pt x="235" y="141"/>
                    <a:pt x="235" y="139"/>
                  </a:cubicBezTo>
                  <a:cubicBezTo>
                    <a:pt x="236" y="138"/>
                    <a:pt x="236" y="138"/>
                    <a:pt x="236" y="137"/>
                  </a:cubicBezTo>
                  <a:cubicBezTo>
                    <a:pt x="238" y="131"/>
                    <a:pt x="241" y="124"/>
                    <a:pt x="247" y="123"/>
                  </a:cubicBezTo>
                  <a:cubicBezTo>
                    <a:pt x="247" y="122"/>
                    <a:pt x="246" y="122"/>
                    <a:pt x="246" y="122"/>
                  </a:cubicBezTo>
                  <a:cubicBezTo>
                    <a:pt x="246" y="122"/>
                    <a:pt x="246" y="122"/>
                    <a:pt x="246" y="122"/>
                  </a:cubicBezTo>
                  <a:cubicBezTo>
                    <a:pt x="245" y="122"/>
                    <a:pt x="244" y="121"/>
                    <a:pt x="243" y="120"/>
                  </a:cubicBezTo>
                  <a:cubicBezTo>
                    <a:pt x="241" y="119"/>
                    <a:pt x="242" y="117"/>
                    <a:pt x="242" y="115"/>
                  </a:cubicBezTo>
                  <a:cubicBezTo>
                    <a:pt x="242" y="114"/>
                    <a:pt x="242" y="112"/>
                    <a:pt x="242" y="112"/>
                  </a:cubicBezTo>
                  <a:cubicBezTo>
                    <a:pt x="242" y="111"/>
                    <a:pt x="241" y="111"/>
                    <a:pt x="240" y="111"/>
                  </a:cubicBezTo>
                  <a:cubicBezTo>
                    <a:pt x="239" y="111"/>
                    <a:pt x="238" y="111"/>
                    <a:pt x="237" y="111"/>
                  </a:cubicBezTo>
                  <a:cubicBezTo>
                    <a:pt x="236" y="110"/>
                    <a:pt x="236" y="110"/>
                    <a:pt x="235" y="109"/>
                  </a:cubicBezTo>
                  <a:cubicBezTo>
                    <a:pt x="235" y="109"/>
                    <a:pt x="235" y="109"/>
                    <a:pt x="234" y="109"/>
                  </a:cubicBezTo>
                  <a:cubicBezTo>
                    <a:pt x="234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7"/>
                    <a:pt x="230" y="107"/>
                    <a:pt x="230" y="107"/>
                  </a:cubicBezTo>
                  <a:cubicBezTo>
                    <a:pt x="230" y="106"/>
                    <a:pt x="230" y="106"/>
                    <a:pt x="230" y="105"/>
                  </a:cubicBezTo>
                  <a:cubicBezTo>
                    <a:pt x="230" y="105"/>
                    <a:pt x="230" y="105"/>
                    <a:pt x="230" y="105"/>
                  </a:cubicBezTo>
                  <a:cubicBezTo>
                    <a:pt x="230" y="105"/>
                    <a:pt x="230" y="104"/>
                    <a:pt x="230" y="104"/>
                  </a:cubicBezTo>
                  <a:cubicBezTo>
                    <a:pt x="230" y="103"/>
                    <a:pt x="229" y="103"/>
                    <a:pt x="229" y="103"/>
                  </a:cubicBezTo>
                  <a:cubicBezTo>
                    <a:pt x="229" y="103"/>
                    <a:pt x="228" y="103"/>
                    <a:pt x="227" y="102"/>
                  </a:cubicBezTo>
                  <a:cubicBezTo>
                    <a:pt x="226" y="101"/>
                    <a:pt x="226" y="100"/>
                    <a:pt x="226" y="99"/>
                  </a:cubicBezTo>
                  <a:cubicBezTo>
                    <a:pt x="226" y="98"/>
                    <a:pt x="226" y="97"/>
                    <a:pt x="227" y="95"/>
                  </a:cubicBezTo>
                  <a:cubicBezTo>
                    <a:pt x="227" y="94"/>
                    <a:pt x="227" y="92"/>
                    <a:pt x="227" y="90"/>
                  </a:cubicBezTo>
                  <a:cubicBezTo>
                    <a:pt x="227" y="89"/>
                    <a:pt x="227" y="87"/>
                    <a:pt x="226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4" y="84"/>
                    <a:pt x="224" y="82"/>
                    <a:pt x="223" y="81"/>
                  </a:cubicBezTo>
                  <a:cubicBezTo>
                    <a:pt x="223" y="79"/>
                    <a:pt x="222" y="78"/>
                    <a:pt x="221" y="76"/>
                  </a:cubicBezTo>
                  <a:cubicBezTo>
                    <a:pt x="220" y="73"/>
                    <a:pt x="219" y="71"/>
                    <a:pt x="218" y="68"/>
                  </a:cubicBezTo>
                  <a:cubicBezTo>
                    <a:pt x="218" y="67"/>
                    <a:pt x="218" y="67"/>
                    <a:pt x="218" y="66"/>
                  </a:cubicBezTo>
                  <a:cubicBezTo>
                    <a:pt x="218" y="66"/>
                    <a:pt x="218" y="66"/>
                    <a:pt x="217" y="66"/>
                  </a:cubicBezTo>
                  <a:cubicBezTo>
                    <a:pt x="216" y="66"/>
                    <a:pt x="215" y="66"/>
                    <a:pt x="214" y="66"/>
                  </a:cubicBezTo>
                  <a:cubicBezTo>
                    <a:pt x="211" y="69"/>
                    <a:pt x="208" y="72"/>
                    <a:pt x="205" y="74"/>
                  </a:cubicBezTo>
                  <a:cubicBezTo>
                    <a:pt x="203" y="76"/>
                    <a:pt x="200" y="78"/>
                    <a:pt x="198" y="81"/>
                  </a:cubicBezTo>
                  <a:cubicBezTo>
                    <a:pt x="197" y="82"/>
                    <a:pt x="196" y="82"/>
                    <a:pt x="195" y="83"/>
                  </a:cubicBezTo>
                  <a:cubicBezTo>
                    <a:pt x="194" y="85"/>
                    <a:pt x="192" y="86"/>
                    <a:pt x="191" y="88"/>
                  </a:cubicBezTo>
                  <a:cubicBezTo>
                    <a:pt x="191" y="88"/>
                    <a:pt x="190" y="89"/>
                    <a:pt x="190" y="89"/>
                  </a:cubicBezTo>
                  <a:cubicBezTo>
                    <a:pt x="188" y="92"/>
                    <a:pt x="187" y="94"/>
                    <a:pt x="183" y="94"/>
                  </a:cubicBezTo>
                  <a:cubicBezTo>
                    <a:pt x="180" y="94"/>
                    <a:pt x="177" y="92"/>
                    <a:pt x="174" y="91"/>
                  </a:cubicBezTo>
                  <a:cubicBezTo>
                    <a:pt x="173" y="91"/>
                    <a:pt x="172" y="90"/>
                    <a:pt x="171" y="90"/>
                  </a:cubicBezTo>
                  <a:cubicBezTo>
                    <a:pt x="169" y="89"/>
                    <a:pt x="167" y="88"/>
                    <a:pt x="166" y="86"/>
                  </a:cubicBezTo>
                  <a:cubicBezTo>
                    <a:pt x="166" y="85"/>
                    <a:pt x="166" y="83"/>
                    <a:pt x="166" y="82"/>
                  </a:cubicBezTo>
                  <a:cubicBezTo>
                    <a:pt x="164" y="82"/>
                    <a:pt x="163" y="81"/>
                    <a:pt x="162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1" y="81"/>
                    <a:pt x="160" y="81"/>
                    <a:pt x="160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78"/>
                    <a:pt x="158" y="78"/>
                    <a:pt x="159" y="77"/>
                  </a:cubicBezTo>
                  <a:cubicBezTo>
                    <a:pt x="158" y="77"/>
                    <a:pt x="157" y="78"/>
                    <a:pt x="156" y="78"/>
                  </a:cubicBezTo>
                  <a:cubicBezTo>
                    <a:pt x="152" y="78"/>
                    <a:pt x="148" y="79"/>
                    <a:pt x="144" y="82"/>
                  </a:cubicBezTo>
                  <a:cubicBezTo>
                    <a:pt x="143" y="83"/>
                    <a:pt x="141" y="84"/>
                    <a:pt x="140" y="84"/>
                  </a:cubicBezTo>
                  <a:cubicBezTo>
                    <a:pt x="138" y="85"/>
                    <a:pt x="137" y="85"/>
                    <a:pt x="135" y="86"/>
                  </a:cubicBezTo>
                  <a:cubicBezTo>
                    <a:pt x="133" y="86"/>
                    <a:pt x="131" y="87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9" y="89"/>
                    <a:pt x="128" y="89"/>
                    <a:pt x="127" y="90"/>
                  </a:cubicBezTo>
                  <a:cubicBezTo>
                    <a:pt x="123" y="91"/>
                    <a:pt x="120" y="90"/>
                    <a:pt x="119" y="86"/>
                  </a:cubicBezTo>
                  <a:cubicBezTo>
                    <a:pt x="118" y="85"/>
                    <a:pt x="118" y="83"/>
                    <a:pt x="118" y="82"/>
                  </a:cubicBezTo>
                  <a:cubicBezTo>
                    <a:pt x="117" y="81"/>
                    <a:pt x="117" y="80"/>
                    <a:pt x="117" y="79"/>
                  </a:cubicBezTo>
                  <a:cubicBezTo>
                    <a:pt x="116" y="76"/>
                    <a:pt x="115" y="74"/>
                    <a:pt x="113" y="72"/>
                  </a:cubicBezTo>
                  <a:cubicBezTo>
                    <a:pt x="112" y="70"/>
                    <a:pt x="111" y="67"/>
                    <a:pt x="110" y="65"/>
                  </a:cubicBezTo>
                  <a:cubicBezTo>
                    <a:pt x="107" y="58"/>
                    <a:pt x="103" y="53"/>
                    <a:pt x="98" y="48"/>
                  </a:cubicBezTo>
                  <a:cubicBezTo>
                    <a:pt x="95" y="45"/>
                    <a:pt x="92" y="42"/>
                    <a:pt x="90" y="38"/>
                  </a:cubicBezTo>
                  <a:cubicBezTo>
                    <a:pt x="88" y="35"/>
                    <a:pt x="86" y="33"/>
                    <a:pt x="84" y="31"/>
                  </a:cubicBezTo>
                  <a:cubicBezTo>
                    <a:pt x="82" y="28"/>
                    <a:pt x="80" y="26"/>
                    <a:pt x="78" y="23"/>
                  </a:cubicBezTo>
                  <a:cubicBezTo>
                    <a:pt x="77" y="22"/>
                    <a:pt x="77" y="20"/>
                    <a:pt x="76" y="19"/>
                  </a:cubicBezTo>
                  <a:cubicBezTo>
                    <a:pt x="74" y="16"/>
                    <a:pt x="73" y="13"/>
                    <a:pt x="70" y="11"/>
                  </a:cubicBezTo>
                  <a:cubicBezTo>
                    <a:pt x="69" y="10"/>
                    <a:pt x="66" y="9"/>
                    <a:pt x="64" y="7"/>
                  </a:cubicBezTo>
                  <a:cubicBezTo>
                    <a:pt x="62" y="6"/>
                    <a:pt x="60" y="5"/>
                    <a:pt x="58" y="4"/>
                  </a:cubicBezTo>
                  <a:cubicBezTo>
                    <a:pt x="57" y="4"/>
                    <a:pt x="56" y="4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4"/>
                    <a:pt x="53" y="4"/>
                    <a:pt x="53" y="5"/>
                  </a:cubicBezTo>
                  <a:cubicBezTo>
                    <a:pt x="52" y="6"/>
                    <a:pt x="51" y="6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11"/>
                    <a:pt x="52" y="11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3"/>
                    <a:pt x="46" y="13"/>
                    <a:pt x="45" y="14"/>
                  </a:cubicBezTo>
                  <a:cubicBezTo>
                    <a:pt x="45" y="14"/>
                    <a:pt x="45" y="14"/>
                    <a:pt x="45" y="15"/>
                  </a:cubicBezTo>
                  <a:cubicBezTo>
                    <a:pt x="45" y="15"/>
                    <a:pt x="45" y="15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5"/>
                    <a:pt x="53" y="17"/>
                    <a:pt x="53" y="19"/>
                  </a:cubicBezTo>
                  <a:cubicBezTo>
                    <a:pt x="53" y="20"/>
                    <a:pt x="53" y="21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5"/>
                    <a:pt x="51" y="26"/>
                    <a:pt x="49" y="26"/>
                  </a:cubicBezTo>
                  <a:cubicBezTo>
                    <a:pt x="48" y="27"/>
                    <a:pt x="47" y="27"/>
                    <a:pt x="47" y="27"/>
                  </a:cubicBezTo>
                  <a:cubicBezTo>
                    <a:pt x="46" y="28"/>
                    <a:pt x="46" y="28"/>
                    <a:pt x="45" y="28"/>
                  </a:cubicBezTo>
                  <a:cubicBezTo>
                    <a:pt x="44" y="28"/>
                    <a:pt x="44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2" y="31"/>
                    <a:pt x="42" y="32"/>
                  </a:cubicBezTo>
                  <a:cubicBezTo>
                    <a:pt x="43" y="33"/>
                    <a:pt x="43" y="34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4" y="37"/>
                    <a:pt x="44" y="38"/>
                    <a:pt x="44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40"/>
                    <a:pt x="46" y="41"/>
                    <a:pt x="47" y="42"/>
                  </a:cubicBezTo>
                  <a:cubicBezTo>
                    <a:pt x="47" y="45"/>
                    <a:pt x="45" y="46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5" y="47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7" y="49"/>
                    <a:pt x="48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3"/>
                    <a:pt x="50" y="53"/>
                    <a:pt x="50" y="54"/>
                  </a:cubicBezTo>
                  <a:cubicBezTo>
                    <a:pt x="50" y="57"/>
                    <a:pt x="50" y="60"/>
                    <a:pt x="47" y="62"/>
                  </a:cubicBezTo>
                  <a:cubicBezTo>
                    <a:pt x="47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4" y="64"/>
                    <a:pt x="44" y="65"/>
                  </a:cubicBezTo>
                  <a:cubicBezTo>
                    <a:pt x="44" y="65"/>
                    <a:pt x="43" y="66"/>
                    <a:pt x="43" y="67"/>
                  </a:cubicBezTo>
                  <a:cubicBezTo>
                    <a:pt x="43" y="68"/>
                    <a:pt x="43" y="69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2" y="71"/>
                    <a:pt x="41" y="72"/>
                    <a:pt x="40" y="73"/>
                  </a:cubicBezTo>
                  <a:cubicBezTo>
                    <a:pt x="40" y="73"/>
                    <a:pt x="40" y="73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5"/>
                    <a:pt x="38" y="75"/>
                  </a:cubicBezTo>
                  <a:cubicBezTo>
                    <a:pt x="38" y="76"/>
                    <a:pt x="38" y="76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5" y="80"/>
                    <a:pt x="33" y="79"/>
                    <a:pt x="31" y="78"/>
                  </a:cubicBezTo>
                  <a:cubicBezTo>
                    <a:pt x="31" y="78"/>
                    <a:pt x="30" y="78"/>
                    <a:pt x="30" y="78"/>
                  </a:cubicBezTo>
                  <a:cubicBezTo>
                    <a:pt x="30" y="78"/>
                    <a:pt x="30" y="79"/>
                    <a:pt x="30" y="80"/>
                  </a:cubicBezTo>
                  <a:cubicBezTo>
                    <a:pt x="31" y="81"/>
                    <a:pt x="31" y="82"/>
                    <a:pt x="31" y="83"/>
                  </a:cubicBezTo>
                  <a:cubicBezTo>
                    <a:pt x="32" y="83"/>
                    <a:pt x="34" y="83"/>
                    <a:pt x="36" y="84"/>
                  </a:cubicBezTo>
                  <a:cubicBezTo>
                    <a:pt x="38" y="85"/>
                    <a:pt x="40" y="86"/>
                    <a:pt x="39" y="89"/>
                  </a:cubicBezTo>
                  <a:cubicBezTo>
                    <a:pt x="37" y="93"/>
                    <a:pt x="33" y="94"/>
                    <a:pt x="29" y="95"/>
                  </a:cubicBezTo>
                  <a:cubicBezTo>
                    <a:pt x="29" y="95"/>
                    <a:pt x="28" y="95"/>
                    <a:pt x="27" y="95"/>
                  </a:cubicBezTo>
                  <a:cubicBezTo>
                    <a:pt x="26" y="96"/>
                    <a:pt x="24" y="96"/>
                    <a:pt x="23" y="96"/>
                  </a:cubicBezTo>
                  <a:cubicBezTo>
                    <a:pt x="21" y="96"/>
                    <a:pt x="19" y="97"/>
                    <a:pt x="17" y="98"/>
                  </a:cubicBezTo>
                  <a:cubicBezTo>
                    <a:pt x="16" y="100"/>
                    <a:pt x="14" y="101"/>
                    <a:pt x="13" y="103"/>
                  </a:cubicBezTo>
                  <a:cubicBezTo>
                    <a:pt x="12" y="104"/>
                    <a:pt x="11" y="106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09"/>
                    <a:pt x="8" y="109"/>
                    <a:pt x="8" y="110"/>
                  </a:cubicBezTo>
                  <a:cubicBezTo>
                    <a:pt x="8" y="111"/>
                    <a:pt x="8" y="113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5"/>
                    <a:pt x="7" y="116"/>
                    <a:pt x="6" y="117"/>
                  </a:cubicBezTo>
                  <a:cubicBezTo>
                    <a:pt x="6" y="117"/>
                    <a:pt x="6" y="117"/>
                    <a:pt x="5" y="117"/>
                  </a:cubicBezTo>
                  <a:cubicBezTo>
                    <a:pt x="4" y="119"/>
                    <a:pt x="7" y="121"/>
                    <a:pt x="9" y="122"/>
                  </a:cubicBezTo>
                  <a:cubicBezTo>
                    <a:pt x="10" y="123"/>
                    <a:pt x="11" y="124"/>
                    <a:pt x="12" y="124"/>
                  </a:cubicBezTo>
                  <a:cubicBezTo>
                    <a:pt x="13" y="124"/>
                    <a:pt x="13" y="125"/>
                    <a:pt x="14" y="125"/>
                  </a:cubicBezTo>
                  <a:cubicBezTo>
                    <a:pt x="16" y="126"/>
                    <a:pt x="17" y="128"/>
                    <a:pt x="18" y="131"/>
                  </a:cubicBezTo>
                  <a:cubicBezTo>
                    <a:pt x="18" y="133"/>
                    <a:pt x="18" y="136"/>
                    <a:pt x="17" y="138"/>
                  </a:cubicBezTo>
                  <a:cubicBezTo>
                    <a:pt x="17" y="139"/>
                    <a:pt x="16" y="139"/>
                    <a:pt x="17" y="139"/>
                  </a:cubicBezTo>
                  <a:cubicBezTo>
                    <a:pt x="17" y="140"/>
                    <a:pt x="17" y="140"/>
                    <a:pt x="17" y="141"/>
                  </a:cubicBezTo>
                  <a:cubicBezTo>
                    <a:pt x="18" y="142"/>
                    <a:pt x="18" y="143"/>
                    <a:pt x="18" y="144"/>
                  </a:cubicBezTo>
                  <a:cubicBezTo>
                    <a:pt x="17" y="146"/>
                    <a:pt x="17" y="146"/>
                    <a:pt x="15" y="147"/>
                  </a:cubicBezTo>
                  <a:cubicBezTo>
                    <a:pt x="15" y="147"/>
                    <a:pt x="15" y="147"/>
                    <a:pt x="14" y="147"/>
                  </a:cubicBezTo>
                  <a:cubicBezTo>
                    <a:pt x="15" y="147"/>
                    <a:pt x="16" y="148"/>
                    <a:pt x="16" y="148"/>
                  </a:cubicBezTo>
                  <a:cubicBezTo>
                    <a:pt x="17" y="148"/>
                    <a:pt x="18" y="149"/>
                    <a:pt x="19" y="149"/>
                  </a:cubicBezTo>
                  <a:cubicBezTo>
                    <a:pt x="21" y="151"/>
                    <a:pt x="21" y="153"/>
                    <a:pt x="20" y="155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155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8" y="157"/>
                    <a:pt x="17" y="157"/>
                    <a:pt x="17" y="158"/>
                  </a:cubicBezTo>
                  <a:cubicBezTo>
                    <a:pt x="17" y="158"/>
                    <a:pt x="18" y="158"/>
                    <a:pt x="18" y="159"/>
                  </a:cubicBezTo>
                  <a:cubicBezTo>
                    <a:pt x="18" y="160"/>
                    <a:pt x="19" y="161"/>
                    <a:pt x="18" y="163"/>
                  </a:cubicBezTo>
                  <a:cubicBezTo>
                    <a:pt x="19" y="164"/>
                    <a:pt x="19" y="166"/>
                    <a:pt x="20" y="167"/>
                  </a:cubicBezTo>
                  <a:cubicBezTo>
                    <a:pt x="20" y="169"/>
                    <a:pt x="21" y="170"/>
                    <a:pt x="21" y="171"/>
                  </a:cubicBezTo>
                  <a:close/>
                  <a:moveTo>
                    <a:pt x="20" y="176"/>
                  </a:moveTo>
                  <a:cubicBezTo>
                    <a:pt x="19" y="175"/>
                    <a:pt x="19" y="174"/>
                    <a:pt x="18" y="173"/>
                  </a:cubicBezTo>
                  <a:cubicBezTo>
                    <a:pt x="17" y="171"/>
                    <a:pt x="17" y="170"/>
                    <a:pt x="16" y="168"/>
                  </a:cubicBezTo>
                  <a:cubicBezTo>
                    <a:pt x="16" y="167"/>
                    <a:pt x="16" y="165"/>
                    <a:pt x="15" y="164"/>
                  </a:cubicBezTo>
                  <a:cubicBezTo>
                    <a:pt x="15" y="164"/>
                    <a:pt x="15" y="164"/>
                    <a:pt x="15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1"/>
                    <a:pt x="15" y="161"/>
                    <a:pt x="15" y="160"/>
                  </a:cubicBezTo>
                  <a:cubicBezTo>
                    <a:pt x="15" y="160"/>
                    <a:pt x="14" y="159"/>
                    <a:pt x="14" y="159"/>
                  </a:cubicBezTo>
                  <a:cubicBezTo>
                    <a:pt x="13" y="156"/>
                    <a:pt x="15" y="155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7" y="152"/>
                    <a:pt x="17" y="152"/>
                  </a:cubicBezTo>
                  <a:cubicBezTo>
                    <a:pt x="16" y="152"/>
                    <a:pt x="16" y="151"/>
                    <a:pt x="15" y="151"/>
                  </a:cubicBezTo>
                  <a:cubicBezTo>
                    <a:pt x="14" y="151"/>
                    <a:pt x="12" y="150"/>
                    <a:pt x="11" y="149"/>
                  </a:cubicBezTo>
                  <a:cubicBezTo>
                    <a:pt x="10" y="147"/>
                    <a:pt x="10" y="146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13" y="144"/>
                    <a:pt x="14" y="144"/>
                    <a:pt x="14" y="144"/>
                  </a:cubicBezTo>
                  <a:cubicBezTo>
                    <a:pt x="14" y="144"/>
                    <a:pt x="15" y="143"/>
                    <a:pt x="15" y="143"/>
                  </a:cubicBezTo>
                  <a:cubicBezTo>
                    <a:pt x="15" y="143"/>
                    <a:pt x="14" y="143"/>
                    <a:pt x="14" y="143"/>
                  </a:cubicBezTo>
                  <a:cubicBezTo>
                    <a:pt x="13" y="141"/>
                    <a:pt x="13" y="141"/>
                    <a:pt x="13" y="140"/>
                  </a:cubicBezTo>
                  <a:cubicBezTo>
                    <a:pt x="13" y="139"/>
                    <a:pt x="13" y="138"/>
                    <a:pt x="14" y="137"/>
                  </a:cubicBezTo>
                  <a:cubicBezTo>
                    <a:pt x="15" y="135"/>
                    <a:pt x="15" y="133"/>
                    <a:pt x="15" y="131"/>
                  </a:cubicBezTo>
                  <a:cubicBezTo>
                    <a:pt x="14" y="130"/>
                    <a:pt x="13" y="129"/>
                    <a:pt x="12" y="128"/>
                  </a:cubicBezTo>
                  <a:cubicBezTo>
                    <a:pt x="12" y="128"/>
                    <a:pt x="11" y="127"/>
                    <a:pt x="11" y="127"/>
                  </a:cubicBezTo>
                  <a:cubicBezTo>
                    <a:pt x="10" y="127"/>
                    <a:pt x="8" y="126"/>
                    <a:pt x="7" y="125"/>
                  </a:cubicBezTo>
                  <a:cubicBezTo>
                    <a:pt x="3" y="123"/>
                    <a:pt x="0" y="120"/>
                    <a:pt x="3" y="116"/>
                  </a:cubicBezTo>
                  <a:cubicBezTo>
                    <a:pt x="3" y="115"/>
                    <a:pt x="3" y="114"/>
                    <a:pt x="4" y="114"/>
                  </a:cubicBezTo>
                  <a:cubicBezTo>
                    <a:pt x="4" y="114"/>
                    <a:pt x="4" y="114"/>
                    <a:pt x="5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5" y="113"/>
                    <a:pt x="5" y="112"/>
                    <a:pt x="4" y="111"/>
                  </a:cubicBezTo>
                  <a:cubicBezTo>
                    <a:pt x="4" y="108"/>
                    <a:pt x="4" y="107"/>
                    <a:pt x="8" y="105"/>
                  </a:cubicBezTo>
                  <a:cubicBezTo>
                    <a:pt x="8" y="104"/>
                    <a:pt x="9" y="102"/>
                    <a:pt x="10" y="101"/>
                  </a:cubicBezTo>
                  <a:cubicBezTo>
                    <a:pt x="12" y="99"/>
                    <a:pt x="13" y="97"/>
                    <a:pt x="15" y="96"/>
                  </a:cubicBezTo>
                  <a:cubicBezTo>
                    <a:pt x="17" y="94"/>
                    <a:pt x="20" y="93"/>
                    <a:pt x="22" y="93"/>
                  </a:cubicBezTo>
                  <a:cubicBezTo>
                    <a:pt x="24" y="93"/>
                    <a:pt x="25" y="92"/>
                    <a:pt x="26" y="92"/>
                  </a:cubicBezTo>
                  <a:cubicBezTo>
                    <a:pt x="27" y="92"/>
                    <a:pt x="28" y="91"/>
                    <a:pt x="29" y="91"/>
                  </a:cubicBezTo>
                  <a:cubicBezTo>
                    <a:pt x="31" y="91"/>
                    <a:pt x="35" y="90"/>
                    <a:pt x="35" y="88"/>
                  </a:cubicBezTo>
                  <a:cubicBezTo>
                    <a:pt x="36" y="88"/>
                    <a:pt x="35" y="87"/>
                    <a:pt x="34" y="87"/>
                  </a:cubicBezTo>
                  <a:cubicBezTo>
                    <a:pt x="33" y="86"/>
                    <a:pt x="32" y="86"/>
                    <a:pt x="30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3"/>
                    <a:pt x="27" y="82"/>
                    <a:pt x="27" y="81"/>
                  </a:cubicBezTo>
                  <a:cubicBezTo>
                    <a:pt x="26" y="79"/>
                    <a:pt x="26" y="77"/>
                    <a:pt x="28" y="75"/>
                  </a:cubicBezTo>
                  <a:cubicBezTo>
                    <a:pt x="29" y="74"/>
                    <a:pt x="31" y="74"/>
                    <a:pt x="33" y="75"/>
                  </a:cubicBezTo>
                  <a:cubicBezTo>
                    <a:pt x="33" y="75"/>
                    <a:pt x="34" y="76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4"/>
                    <a:pt x="35" y="74"/>
                  </a:cubicBezTo>
                  <a:cubicBezTo>
                    <a:pt x="36" y="73"/>
                    <a:pt x="36" y="72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8" y="71"/>
                    <a:pt x="38" y="70"/>
                  </a:cubicBezTo>
                  <a:cubicBezTo>
                    <a:pt x="39" y="70"/>
                    <a:pt x="39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8"/>
                    <a:pt x="40" y="67"/>
                    <a:pt x="40" y="67"/>
                  </a:cubicBezTo>
                  <a:cubicBezTo>
                    <a:pt x="40" y="66"/>
                    <a:pt x="40" y="64"/>
                    <a:pt x="41" y="63"/>
                  </a:cubicBezTo>
                  <a:cubicBezTo>
                    <a:pt x="42" y="62"/>
                    <a:pt x="43" y="61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5" y="60"/>
                    <a:pt x="45" y="60"/>
                  </a:cubicBezTo>
                  <a:cubicBezTo>
                    <a:pt x="47" y="58"/>
                    <a:pt x="47" y="56"/>
                    <a:pt x="47" y="54"/>
                  </a:cubicBezTo>
                  <a:cubicBezTo>
                    <a:pt x="47" y="54"/>
                    <a:pt x="47" y="53"/>
                    <a:pt x="47" y="52"/>
                  </a:cubicBezTo>
                  <a:cubicBezTo>
                    <a:pt x="47" y="52"/>
                    <a:pt x="46" y="52"/>
                    <a:pt x="46" y="52"/>
                  </a:cubicBezTo>
                  <a:cubicBezTo>
                    <a:pt x="46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2" y="50"/>
                    <a:pt x="40" y="50"/>
                    <a:pt x="40" y="48"/>
                  </a:cubicBezTo>
                  <a:cubicBezTo>
                    <a:pt x="39" y="45"/>
                    <a:pt x="41" y="44"/>
                    <a:pt x="42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1"/>
                    <a:pt x="42" y="41"/>
                    <a:pt x="42" y="40"/>
                  </a:cubicBezTo>
                  <a:cubicBezTo>
                    <a:pt x="41" y="39"/>
                    <a:pt x="41" y="38"/>
                    <a:pt x="41" y="37"/>
                  </a:cubicBezTo>
                  <a:cubicBezTo>
                    <a:pt x="40" y="37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5"/>
                    <a:pt x="39" y="34"/>
                  </a:cubicBezTo>
                  <a:cubicBezTo>
                    <a:pt x="38" y="32"/>
                    <a:pt x="37" y="30"/>
                    <a:pt x="38" y="28"/>
                  </a:cubicBezTo>
                  <a:cubicBezTo>
                    <a:pt x="38" y="26"/>
                    <a:pt x="40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5"/>
                    <a:pt x="43" y="25"/>
                    <a:pt x="44" y="25"/>
                  </a:cubicBezTo>
                  <a:cubicBezTo>
                    <a:pt x="44" y="25"/>
                    <a:pt x="44" y="25"/>
                    <a:pt x="45" y="24"/>
                  </a:cubicBezTo>
                  <a:cubicBezTo>
                    <a:pt x="46" y="24"/>
                    <a:pt x="47" y="23"/>
                    <a:pt x="48" y="23"/>
                  </a:cubicBezTo>
                  <a:cubicBezTo>
                    <a:pt x="48" y="23"/>
                    <a:pt x="49" y="23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9" y="19"/>
                    <a:pt x="49" y="19"/>
                    <a:pt x="48" y="19"/>
                  </a:cubicBezTo>
                  <a:cubicBezTo>
                    <a:pt x="48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19"/>
                    <a:pt x="44" y="20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7"/>
                    <a:pt x="42" y="16"/>
                    <a:pt x="42" y="15"/>
                  </a:cubicBezTo>
                  <a:cubicBezTo>
                    <a:pt x="42" y="14"/>
                    <a:pt x="42" y="13"/>
                    <a:pt x="42" y="12"/>
                  </a:cubicBezTo>
                  <a:cubicBezTo>
                    <a:pt x="44" y="10"/>
                    <a:pt x="45" y="10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5"/>
                    <a:pt x="49" y="4"/>
                    <a:pt x="51" y="2"/>
                  </a:cubicBezTo>
                  <a:cubicBezTo>
                    <a:pt x="51" y="2"/>
                    <a:pt x="52" y="1"/>
                    <a:pt x="52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0"/>
                    <a:pt x="58" y="1"/>
                    <a:pt x="59" y="1"/>
                  </a:cubicBezTo>
                  <a:cubicBezTo>
                    <a:pt x="61" y="2"/>
                    <a:pt x="64" y="3"/>
                    <a:pt x="66" y="4"/>
                  </a:cubicBezTo>
                  <a:cubicBezTo>
                    <a:pt x="68" y="6"/>
                    <a:pt x="70" y="7"/>
                    <a:pt x="72" y="9"/>
                  </a:cubicBezTo>
                  <a:cubicBezTo>
                    <a:pt x="76" y="11"/>
                    <a:pt x="77" y="14"/>
                    <a:pt x="79" y="17"/>
                  </a:cubicBezTo>
                  <a:cubicBezTo>
                    <a:pt x="79" y="19"/>
                    <a:pt x="80" y="20"/>
                    <a:pt x="81" y="21"/>
                  </a:cubicBezTo>
                  <a:cubicBezTo>
                    <a:pt x="83" y="24"/>
                    <a:pt x="85" y="26"/>
                    <a:pt x="87" y="28"/>
                  </a:cubicBezTo>
                  <a:cubicBezTo>
                    <a:pt x="89" y="31"/>
                    <a:pt x="91" y="33"/>
                    <a:pt x="93" y="36"/>
                  </a:cubicBezTo>
                  <a:cubicBezTo>
                    <a:pt x="95" y="40"/>
                    <a:pt x="98" y="43"/>
                    <a:pt x="101" y="46"/>
                  </a:cubicBezTo>
                  <a:cubicBezTo>
                    <a:pt x="106" y="51"/>
                    <a:pt x="110" y="56"/>
                    <a:pt x="113" y="63"/>
                  </a:cubicBezTo>
                  <a:cubicBezTo>
                    <a:pt x="114" y="66"/>
                    <a:pt x="115" y="68"/>
                    <a:pt x="116" y="70"/>
                  </a:cubicBezTo>
                  <a:cubicBezTo>
                    <a:pt x="118" y="73"/>
                    <a:pt x="119" y="75"/>
                    <a:pt x="120" y="77"/>
                  </a:cubicBezTo>
                  <a:cubicBezTo>
                    <a:pt x="120" y="78"/>
                    <a:pt x="121" y="80"/>
                    <a:pt x="121" y="81"/>
                  </a:cubicBezTo>
                  <a:cubicBezTo>
                    <a:pt x="121" y="82"/>
                    <a:pt x="122" y="84"/>
                    <a:pt x="122" y="85"/>
                  </a:cubicBezTo>
                  <a:cubicBezTo>
                    <a:pt x="123" y="86"/>
                    <a:pt x="124" y="87"/>
                    <a:pt x="125" y="87"/>
                  </a:cubicBezTo>
                  <a:cubicBezTo>
                    <a:pt x="126" y="86"/>
                    <a:pt x="127" y="86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30" y="84"/>
                    <a:pt x="132" y="83"/>
                    <a:pt x="134" y="83"/>
                  </a:cubicBezTo>
                  <a:cubicBezTo>
                    <a:pt x="136" y="82"/>
                    <a:pt x="137" y="82"/>
                    <a:pt x="138" y="81"/>
                  </a:cubicBezTo>
                  <a:cubicBezTo>
                    <a:pt x="140" y="81"/>
                    <a:pt x="141" y="80"/>
                    <a:pt x="142" y="79"/>
                  </a:cubicBezTo>
                  <a:cubicBezTo>
                    <a:pt x="147" y="76"/>
                    <a:pt x="151" y="75"/>
                    <a:pt x="155" y="74"/>
                  </a:cubicBezTo>
                  <a:cubicBezTo>
                    <a:pt x="157" y="74"/>
                    <a:pt x="159" y="74"/>
                    <a:pt x="161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6"/>
                    <a:pt x="163" y="77"/>
                    <a:pt x="162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4" y="78"/>
                    <a:pt x="166" y="78"/>
                    <a:pt x="168" y="79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9" y="82"/>
                    <a:pt x="169" y="84"/>
                    <a:pt x="169" y="85"/>
                  </a:cubicBezTo>
                  <a:cubicBezTo>
                    <a:pt x="170" y="86"/>
                    <a:pt x="171" y="87"/>
                    <a:pt x="172" y="87"/>
                  </a:cubicBezTo>
                  <a:cubicBezTo>
                    <a:pt x="173" y="87"/>
                    <a:pt x="174" y="88"/>
                    <a:pt x="175" y="88"/>
                  </a:cubicBezTo>
                  <a:cubicBezTo>
                    <a:pt x="178" y="89"/>
                    <a:pt x="181" y="90"/>
                    <a:pt x="183" y="90"/>
                  </a:cubicBezTo>
                  <a:cubicBezTo>
                    <a:pt x="185" y="90"/>
                    <a:pt x="186" y="89"/>
                    <a:pt x="187" y="87"/>
                  </a:cubicBezTo>
                  <a:cubicBezTo>
                    <a:pt x="188" y="87"/>
                    <a:pt x="188" y="86"/>
                    <a:pt x="188" y="86"/>
                  </a:cubicBezTo>
                  <a:cubicBezTo>
                    <a:pt x="190" y="84"/>
                    <a:pt x="191" y="82"/>
                    <a:pt x="193" y="81"/>
                  </a:cubicBezTo>
                  <a:cubicBezTo>
                    <a:pt x="194" y="80"/>
                    <a:pt x="195" y="79"/>
                    <a:pt x="196" y="78"/>
                  </a:cubicBezTo>
                  <a:cubicBezTo>
                    <a:pt x="198" y="76"/>
                    <a:pt x="201" y="74"/>
                    <a:pt x="203" y="72"/>
                  </a:cubicBezTo>
                  <a:cubicBezTo>
                    <a:pt x="206" y="69"/>
                    <a:pt x="210" y="66"/>
                    <a:pt x="212" y="63"/>
                  </a:cubicBezTo>
                  <a:cubicBezTo>
                    <a:pt x="213" y="62"/>
                    <a:pt x="213" y="62"/>
                    <a:pt x="213" y="62"/>
                  </a:cubicBezTo>
                  <a:cubicBezTo>
                    <a:pt x="214" y="63"/>
                    <a:pt x="214" y="63"/>
                    <a:pt x="214" y="63"/>
                  </a:cubicBezTo>
                  <a:cubicBezTo>
                    <a:pt x="215" y="63"/>
                    <a:pt x="216" y="63"/>
                    <a:pt x="217" y="63"/>
                  </a:cubicBezTo>
                  <a:cubicBezTo>
                    <a:pt x="218" y="63"/>
                    <a:pt x="219" y="63"/>
                    <a:pt x="220" y="6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1" y="65"/>
                    <a:pt x="222" y="66"/>
                    <a:pt x="222" y="67"/>
                  </a:cubicBezTo>
                  <a:cubicBezTo>
                    <a:pt x="222" y="70"/>
                    <a:pt x="223" y="72"/>
                    <a:pt x="224" y="75"/>
                  </a:cubicBezTo>
                  <a:cubicBezTo>
                    <a:pt x="225" y="76"/>
                    <a:pt x="226" y="78"/>
                    <a:pt x="227" y="80"/>
                  </a:cubicBezTo>
                  <a:cubicBezTo>
                    <a:pt x="227" y="81"/>
                    <a:pt x="227" y="83"/>
                    <a:pt x="228" y="84"/>
                  </a:cubicBezTo>
                  <a:cubicBezTo>
                    <a:pt x="230" y="85"/>
                    <a:pt x="231" y="87"/>
                    <a:pt x="231" y="90"/>
                  </a:cubicBezTo>
                  <a:cubicBezTo>
                    <a:pt x="231" y="92"/>
                    <a:pt x="230" y="95"/>
                    <a:pt x="230" y="96"/>
                  </a:cubicBezTo>
                  <a:cubicBezTo>
                    <a:pt x="230" y="97"/>
                    <a:pt x="229" y="98"/>
                    <a:pt x="229" y="99"/>
                  </a:cubicBezTo>
                  <a:cubicBezTo>
                    <a:pt x="229" y="99"/>
                    <a:pt x="229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1" y="100"/>
                    <a:pt x="232" y="100"/>
                    <a:pt x="233" y="102"/>
                  </a:cubicBezTo>
                  <a:cubicBezTo>
                    <a:pt x="233" y="103"/>
                    <a:pt x="233" y="104"/>
                    <a:pt x="233" y="105"/>
                  </a:cubicBezTo>
                  <a:cubicBezTo>
                    <a:pt x="234" y="105"/>
                    <a:pt x="235" y="105"/>
                    <a:pt x="236" y="105"/>
                  </a:cubicBezTo>
                  <a:cubicBezTo>
                    <a:pt x="237" y="106"/>
                    <a:pt x="237" y="106"/>
                    <a:pt x="238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9" y="108"/>
                    <a:pt x="240" y="108"/>
                    <a:pt x="240" y="108"/>
                  </a:cubicBezTo>
                  <a:cubicBezTo>
                    <a:pt x="242" y="108"/>
                    <a:pt x="244" y="107"/>
                    <a:pt x="245" y="111"/>
                  </a:cubicBezTo>
                  <a:cubicBezTo>
                    <a:pt x="246" y="112"/>
                    <a:pt x="246" y="114"/>
                    <a:pt x="245" y="115"/>
                  </a:cubicBezTo>
                  <a:cubicBezTo>
                    <a:pt x="245" y="116"/>
                    <a:pt x="245" y="118"/>
                    <a:pt x="245" y="118"/>
                  </a:cubicBezTo>
                  <a:cubicBezTo>
                    <a:pt x="246" y="118"/>
                    <a:pt x="246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9" y="120"/>
                    <a:pt x="251" y="120"/>
                    <a:pt x="250" y="125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3" y="126"/>
                    <a:pt x="241" y="133"/>
                    <a:pt x="239" y="138"/>
                  </a:cubicBezTo>
                  <a:cubicBezTo>
                    <a:pt x="239" y="139"/>
                    <a:pt x="239" y="139"/>
                    <a:pt x="238" y="140"/>
                  </a:cubicBezTo>
                  <a:cubicBezTo>
                    <a:pt x="238" y="142"/>
                    <a:pt x="238" y="143"/>
                    <a:pt x="238" y="145"/>
                  </a:cubicBezTo>
                  <a:cubicBezTo>
                    <a:pt x="238" y="146"/>
                    <a:pt x="238" y="148"/>
                    <a:pt x="238" y="149"/>
                  </a:cubicBezTo>
                  <a:cubicBezTo>
                    <a:pt x="239" y="152"/>
                    <a:pt x="239" y="154"/>
                    <a:pt x="238" y="156"/>
                  </a:cubicBezTo>
                  <a:cubicBezTo>
                    <a:pt x="237" y="157"/>
                    <a:pt x="237" y="158"/>
                    <a:pt x="237" y="160"/>
                  </a:cubicBezTo>
                  <a:cubicBezTo>
                    <a:pt x="237" y="164"/>
                    <a:pt x="236" y="166"/>
                    <a:pt x="234" y="169"/>
                  </a:cubicBezTo>
                  <a:cubicBezTo>
                    <a:pt x="234" y="169"/>
                    <a:pt x="233" y="170"/>
                    <a:pt x="233" y="170"/>
                  </a:cubicBezTo>
                  <a:cubicBezTo>
                    <a:pt x="232" y="172"/>
                    <a:pt x="231" y="172"/>
                    <a:pt x="230" y="173"/>
                  </a:cubicBezTo>
                  <a:cubicBezTo>
                    <a:pt x="230" y="173"/>
                    <a:pt x="229" y="173"/>
                    <a:pt x="229" y="173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3"/>
                    <a:pt x="226" y="174"/>
                    <a:pt x="226" y="175"/>
                  </a:cubicBezTo>
                  <a:cubicBezTo>
                    <a:pt x="226" y="175"/>
                    <a:pt x="226" y="175"/>
                    <a:pt x="226" y="176"/>
                  </a:cubicBezTo>
                  <a:cubicBezTo>
                    <a:pt x="227" y="177"/>
                    <a:pt x="227" y="178"/>
                    <a:pt x="227" y="179"/>
                  </a:cubicBezTo>
                  <a:cubicBezTo>
                    <a:pt x="227" y="181"/>
                    <a:pt x="226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223" y="184"/>
                    <a:pt x="222" y="185"/>
                    <a:pt x="222" y="186"/>
                  </a:cubicBezTo>
                  <a:cubicBezTo>
                    <a:pt x="222" y="187"/>
                    <a:pt x="222" y="187"/>
                    <a:pt x="223" y="187"/>
                  </a:cubicBezTo>
                  <a:cubicBezTo>
                    <a:pt x="224" y="187"/>
                    <a:pt x="224" y="187"/>
                    <a:pt x="225" y="187"/>
                  </a:cubicBezTo>
                  <a:cubicBezTo>
                    <a:pt x="226" y="187"/>
                    <a:pt x="226" y="187"/>
                    <a:pt x="226" y="187"/>
                  </a:cubicBezTo>
                  <a:cubicBezTo>
                    <a:pt x="227" y="188"/>
                    <a:pt x="227" y="188"/>
                    <a:pt x="227" y="188"/>
                  </a:cubicBezTo>
                  <a:cubicBezTo>
                    <a:pt x="227" y="191"/>
                    <a:pt x="227" y="193"/>
                    <a:pt x="227" y="195"/>
                  </a:cubicBezTo>
                  <a:cubicBezTo>
                    <a:pt x="227" y="197"/>
                    <a:pt x="227" y="200"/>
                    <a:pt x="228" y="202"/>
                  </a:cubicBezTo>
                  <a:cubicBezTo>
                    <a:pt x="228" y="202"/>
                    <a:pt x="228" y="202"/>
                    <a:pt x="228" y="202"/>
                  </a:cubicBezTo>
                  <a:cubicBezTo>
                    <a:pt x="228" y="205"/>
                    <a:pt x="228" y="207"/>
                    <a:pt x="226" y="209"/>
                  </a:cubicBezTo>
                  <a:cubicBezTo>
                    <a:pt x="226" y="210"/>
                    <a:pt x="225" y="211"/>
                    <a:pt x="225" y="211"/>
                  </a:cubicBezTo>
                  <a:cubicBezTo>
                    <a:pt x="225" y="211"/>
                    <a:pt x="225" y="211"/>
                    <a:pt x="225" y="211"/>
                  </a:cubicBezTo>
                  <a:cubicBezTo>
                    <a:pt x="224" y="212"/>
                    <a:pt x="223" y="213"/>
                    <a:pt x="223" y="213"/>
                  </a:cubicBezTo>
                  <a:cubicBezTo>
                    <a:pt x="223" y="214"/>
                    <a:pt x="223" y="214"/>
                    <a:pt x="224" y="214"/>
                  </a:cubicBezTo>
                  <a:cubicBezTo>
                    <a:pt x="225" y="214"/>
                    <a:pt x="226" y="214"/>
                    <a:pt x="227" y="215"/>
                  </a:cubicBezTo>
                  <a:cubicBezTo>
                    <a:pt x="229" y="216"/>
                    <a:pt x="229" y="219"/>
                    <a:pt x="228" y="221"/>
                  </a:cubicBezTo>
                  <a:cubicBezTo>
                    <a:pt x="228" y="221"/>
                    <a:pt x="228" y="221"/>
                    <a:pt x="228" y="221"/>
                  </a:cubicBezTo>
                  <a:cubicBezTo>
                    <a:pt x="228" y="222"/>
                    <a:pt x="228" y="223"/>
                    <a:pt x="228" y="223"/>
                  </a:cubicBezTo>
                  <a:cubicBezTo>
                    <a:pt x="228" y="224"/>
                    <a:pt x="228" y="224"/>
                    <a:pt x="228" y="225"/>
                  </a:cubicBezTo>
                  <a:cubicBezTo>
                    <a:pt x="229" y="226"/>
                    <a:pt x="229" y="226"/>
                    <a:pt x="229" y="227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5" y="229"/>
                    <a:pt x="224" y="229"/>
                    <a:pt x="223" y="230"/>
                  </a:cubicBezTo>
                  <a:cubicBezTo>
                    <a:pt x="222" y="231"/>
                    <a:pt x="221" y="231"/>
                    <a:pt x="221" y="233"/>
                  </a:cubicBezTo>
                  <a:cubicBezTo>
                    <a:pt x="221" y="233"/>
                    <a:pt x="221" y="233"/>
                    <a:pt x="221" y="233"/>
                  </a:cubicBezTo>
                  <a:cubicBezTo>
                    <a:pt x="220" y="233"/>
                    <a:pt x="220" y="233"/>
                    <a:pt x="220" y="234"/>
                  </a:cubicBezTo>
                  <a:cubicBezTo>
                    <a:pt x="220" y="234"/>
                    <a:pt x="220" y="234"/>
                    <a:pt x="220" y="234"/>
                  </a:cubicBezTo>
                  <a:cubicBezTo>
                    <a:pt x="219" y="235"/>
                    <a:pt x="219" y="235"/>
                    <a:pt x="218" y="237"/>
                  </a:cubicBezTo>
                  <a:cubicBezTo>
                    <a:pt x="218" y="237"/>
                    <a:pt x="217" y="237"/>
                    <a:pt x="217" y="237"/>
                  </a:cubicBezTo>
                  <a:cubicBezTo>
                    <a:pt x="217" y="237"/>
                    <a:pt x="217" y="237"/>
                    <a:pt x="217" y="237"/>
                  </a:cubicBezTo>
                  <a:cubicBezTo>
                    <a:pt x="217" y="238"/>
                    <a:pt x="216" y="238"/>
                    <a:pt x="216" y="238"/>
                  </a:cubicBezTo>
                  <a:cubicBezTo>
                    <a:pt x="215" y="239"/>
                    <a:pt x="215" y="240"/>
                    <a:pt x="216" y="240"/>
                  </a:cubicBezTo>
                  <a:cubicBezTo>
                    <a:pt x="216" y="241"/>
                    <a:pt x="217" y="241"/>
                    <a:pt x="217" y="243"/>
                  </a:cubicBezTo>
                  <a:cubicBezTo>
                    <a:pt x="218" y="247"/>
                    <a:pt x="215" y="249"/>
                    <a:pt x="213" y="250"/>
                  </a:cubicBezTo>
                  <a:cubicBezTo>
                    <a:pt x="213" y="250"/>
                    <a:pt x="212" y="251"/>
                    <a:pt x="212" y="251"/>
                  </a:cubicBezTo>
                  <a:cubicBezTo>
                    <a:pt x="211" y="251"/>
                    <a:pt x="210" y="252"/>
                    <a:pt x="209" y="253"/>
                  </a:cubicBezTo>
                  <a:cubicBezTo>
                    <a:pt x="206" y="254"/>
                    <a:pt x="203" y="256"/>
                    <a:pt x="203" y="258"/>
                  </a:cubicBezTo>
                  <a:cubicBezTo>
                    <a:pt x="204" y="258"/>
                    <a:pt x="205" y="259"/>
                    <a:pt x="206" y="260"/>
                  </a:cubicBezTo>
                  <a:cubicBezTo>
                    <a:pt x="207" y="261"/>
                    <a:pt x="207" y="263"/>
                    <a:pt x="207" y="265"/>
                  </a:cubicBezTo>
                  <a:cubicBezTo>
                    <a:pt x="207" y="266"/>
                    <a:pt x="206" y="268"/>
                    <a:pt x="206" y="270"/>
                  </a:cubicBezTo>
                  <a:cubicBezTo>
                    <a:pt x="204" y="274"/>
                    <a:pt x="201" y="278"/>
                    <a:pt x="198" y="279"/>
                  </a:cubicBezTo>
                  <a:cubicBezTo>
                    <a:pt x="191" y="282"/>
                    <a:pt x="189" y="278"/>
                    <a:pt x="186" y="274"/>
                  </a:cubicBezTo>
                  <a:cubicBezTo>
                    <a:pt x="184" y="271"/>
                    <a:pt x="182" y="269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8" y="268"/>
                    <a:pt x="178" y="268"/>
                  </a:cubicBezTo>
                  <a:cubicBezTo>
                    <a:pt x="176" y="267"/>
                    <a:pt x="175" y="267"/>
                    <a:pt x="174" y="267"/>
                  </a:cubicBezTo>
                  <a:cubicBezTo>
                    <a:pt x="173" y="266"/>
                    <a:pt x="172" y="265"/>
                    <a:pt x="172" y="265"/>
                  </a:cubicBezTo>
                  <a:cubicBezTo>
                    <a:pt x="171" y="264"/>
                    <a:pt x="170" y="264"/>
                    <a:pt x="170" y="263"/>
                  </a:cubicBezTo>
                  <a:cubicBezTo>
                    <a:pt x="170" y="263"/>
                    <a:pt x="170" y="263"/>
                    <a:pt x="170" y="263"/>
                  </a:cubicBezTo>
                  <a:cubicBezTo>
                    <a:pt x="168" y="263"/>
                    <a:pt x="166" y="264"/>
                    <a:pt x="165" y="265"/>
                  </a:cubicBezTo>
                  <a:cubicBezTo>
                    <a:pt x="163" y="266"/>
                    <a:pt x="162" y="267"/>
                    <a:pt x="160" y="267"/>
                  </a:cubicBezTo>
                  <a:cubicBezTo>
                    <a:pt x="159" y="268"/>
                    <a:pt x="157" y="268"/>
                    <a:pt x="156" y="268"/>
                  </a:cubicBezTo>
                  <a:cubicBezTo>
                    <a:pt x="154" y="268"/>
                    <a:pt x="153" y="268"/>
                    <a:pt x="151" y="269"/>
                  </a:cubicBezTo>
                  <a:cubicBezTo>
                    <a:pt x="151" y="270"/>
                    <a:pt x="151" y="270"/>
                    <a:pt x="151" y="270"/>
                  </a:cubicBezTo>
                  <a:cubicBezTo>
                    <a:pt x="149" y="272"/>
                    <a:pt x="145" y="275"/>
                    <a:pt x="146" y="278"/>
                  </a:cubicBezTo>
                  <a:cubicBezTo>
                    <a:pt x="146" y="279"/>
                    <a:pt x="148" y="280"/>
                    <a:pt x="149" y="280"/>
                  </a:cubicBezTo>
                  <a:cubicBezTo>
                    <a:pt x="151" y="281"/>
                    <a:pt x="152" y="281"/>
                    <a:pt x="153" y="282"/>
                  </a:cubicBezTo>
                  <a:cubicBezTo>
                    <a:pt x="155" y="284"/>
                    <a:pt x="154" y="286"/>
                    <a:pt x="154" y="288"/>
                  </a:cubicBezTo>
                  <a:cubicBezTo>
                    <a:pt x="154" y="288"/>
                    <a:pt x="154" y="289"/>
                    <a:pt x="154" y="290"/>
                  </a:cubicBezTo>
                  <a:cubicBezTo>
                    <a:pt x="154" y="292"/>
                    <a:pt x="154" y="294"/>
                    <a:pt x="154" y="297"/>
                  </a:cubicBezTo>
                  <a:cubicBezTo>
                    <a:pt x="153" y="299"/>
                    <a:pt x="152" y="301"/>
                    <a:pt x="151" y="302"/>
                  </a:cubicBezTo>
                  <a:cubicBezTo>
                    <a:pt x="150" y="303"/>
                    <a:pt x="150" y="305"/>
                    <a:pt x="149" y="306"/>
                  </a:cubicBezTo>
                  <a:cubicBezTo>
                    <a:pt x="149" y="308"/>
                    <a:pt x="149" y="311"/>
                    <a:pt x="149" y="312"/>
                  </a:cubicBezTo>
                  <a:cubicBezTo>
                    <a:pt x="149" y="313"/>
                    <a:pt x="149" y="313"/>
                    <a:pt x="149" y="313"/>
                  </a:cubicBezTo>
                  <a:cubicBezTo>
                    <a:pt x="149" y="313"/>
                    <a:pt x="151" y="313"/>
                    <a:pt x="151" y="312"/>
                  </a:cubicBezTo>
                  <a:cubicBezTo>
                    <a:pt x="152" y="312"/>
                    <a:pt x="153" y="311"/>
                    <a:pt x="154" y="311"/>
                  </a:cubicBezTo>
                  <a:cubicBezTo>
                    <a:pt x="156" y="311"/>
                    <a:pt x="157" y="311"/>
                    <a:pt x="158" y="311"/>
                  </a:cubicBezTo>
                  <a:cubicBezTo>
                    <a:pt x="159" y="312"/>
                    <a:pt x="159" y="312"/>
                    <a:pt x="160" y="313"/>
                  </a:cubicBezTo>
                  <a:cubicBezTo>
                    <a:pt x="160" y="314"/>
                    <a:pt x="160" y="315"/>
                    <a:pt x="160" y="315"/>
                  </a:cubicBezTo>
                  <a:cubicBezTo>
                    <a:pt x="160" y="317"/>
                    <a:pt x="159" y="318"/>
                    <a:pt x="158" y="319"/>
                  </a:cubicBezTo>
                  <a:cubicBezTo>
                    <a:pt x="156" y="321"/>
                    <a:pt x="154" y="322"/>
                    <a:pt x="153" y="322"/>
                  </a:cubicBezTo>
                  <a:cubicBezTo>
                    <a:pt x="151" y="323"/>
                    <a:pt x="150" y="324"/>
                    <a:pt x="148" y="326"/>
                  </a:cubicBezTo>
                  <a:cubicBezTo>
                    <a:pt x="147" y="327"/>
                    <a:pt x="145" y="328"/>
                    <a:pt x="143" y="329"/>
                  </a:cubicBezTo>
                  <a:cubicBezTo>
                    <a:pt x="142" y="329"/>
                    <a:pt x="140" y="329"/>
                    <a:pt x="137" y="329"/>
                  </a:cubicBezTo>
                  <a:cubicBezTo>
                    <a:pt x="136" y="328"/>
                    <a:pt x="135" y="327"/>
                    <a:pt x="133" y="327"/>
                  </a:cubicBezTo>
                  <a:cubicBezTo>
                    <a:pt x="132" y="326"/>
                    <a:pt x="131" y="325"/>
                    <a:pt x="130" y="325"/>
                  </a:cubicBezTo>
                  <a:cubicBezTo>
                    <a:pt x="128" y="325"/>
                    <a:pt x="126" y="324"/>
                    <a:pt x="125" y="324"/>
                  </a:cubicBezTo>
                  <a:cubicBezTo>
                    <a:pt x="123" y="323"/>
                    <a:pt x="121" y="323"/>
                    <a:pt x="120" y="323"/>
                  </a:cubicBezTo>
                  <a:cubicBezTo>
                    <a:pt x="117" y="322"/>
                    <a:pt x="116" y="323"/>
                    <a:pt x="115" y="324"/>
                  </a:cubicBezTo>
                  <a:cubicBezTo>
                    <a:pt x="114" y="325"/>
                    <a:pt x="113" y="326"/>
                    <a:pt x="111" y="327"/>
                  </a:cubicBezTo>
                  <a:cubicBezTo>
                    <a:pt x="110" y="327"/>
                    <a:pt x="109" y="327"/>
                    <a:pt x="109" y="327"/>
                  </a:cubicBezTo>
                  <a:cubicBezTo>
                    <a:pt x="107" y="327"/>
                    <a:pt x="106" y="327"/>
                    <a:pt x="105" y="326"/>
                  </a:cubicBezTo>
                  <a:cubicBezTo>
                    <a:pt x="104" y="325"/>
                    <a:pt x="103" y="324"/>
                    <a:pt x="103" y="323"/>
                  </a:cubicBezTo>
                  <a:cubicBezTo>
                    <a:pt x="103" y="322"/>
                    <a:pt x="103" y="322"/>
                    <a:pt x="103" y="322"/>
                  </a:cubicBezTo>
                  <a:cubicBezTo>
                    <a:pt x="102" y="322"/>
                    <a:pt x="101" y="322"/>
                    <a:pt x="101" y="322"/>
                  </a:cubicBezTo>
                  <a:cubicBezTo>
                    <a:pt x="98" y="322"/>
                    <a:pt x="97" y="322"/>
                    <a:pt x="94" y="320"/>
                  </a:cubicBezTo>
                  <a:cubicBezTo>
                    <a:pt x="93" y="319"/>
                    <a:pt x="93" y="319"/>
                    <a:pt x="92" y="318"/>
                  </a:cubicBezTo>
                  <a:cubicBezTo>
                    <a:pt x="90" y="317"/>
                    <a:pt x="88" y="315"/>
                    <a:pt x="87" y="314"/>
                  </a:cubicBezTo>
                  <a:cubicBezTo>
                    <a:pt x="86" y="311"/>
                    <a:pt x="85" y="306"/>
                    <a:pt x="85" y="30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01"/>
                    <a:pt x="85" y="299"/>
                    <a:pt x="85" y="297"/>
                  </a:cubicBezTo>
                  <a:cubicBezTo>
                    <a:pt x="86" y="295"/>
                    <a:pt x="87" y="294"/>
                    <a:pt x="89" y="293"/>
                  </a:cubicBezTo>
                  <a:cubicBezTo>
                    <a:pt x="89" y="293"/>
                    <a:pt x="89" y="293"/>
                    <a:pt x="89" y="293"/>
                  </a:cubicBezTo>
                  <a:cubicBezTo>
                    <a:pt x="91" y="291"/>
                    <a:pt x="91" y="290"/>
                    <a:pt x="91" y="290"/>
                  </a:cubicBezTo>
                  <a:cubicBezTo>
                    <a:pt x="90" y="289"/>
                    <a:pt x="88" y="288"/>
                    <a:pt x="86" y="287"/>
                  </a:cubicBezTo>
                  <a:cubicBezTo>
                    <a:pt x="84" y="286"/>
                    <a:pt x="82" y="285"/>
                    <a:pt x="81" y="284"/>
                  </a:cubicBezTo>
                  <a:cubicBezTo>
                    <a:pt x="79" y="283"/>
                    <a:pt x="78" y="281"/>
                    <a:pt x="77" y="280"/>
                  </a:cubicBezTo>
                  <a:cubicBezTo>
                    <a:pt x="76" y="278"/>
                    <a:pt x="75" y="277"/>
                    <a:pt x="75" y="275"/>
                  </a:cubicBezTo>
                  <a:cubicBezTo>
                    <a:pt x="75" y="274"/>
                    <a:pt x="75" y="273"/>
                    <a:pt x="75" y="272"/>
                  </a:cubicBezTo>
                  <a:cubicBezTo>
                    <a:pt x="75" y="272"/>
                    <a:pt x="75" y="272"/>
                    <a:pt x="75" y="272"/>
                  </a:cubicBezTo>
                  <a:cubicBezTo>
                    <a:pt x="75" y="271"/>
                    <a:pt x="75" y="271"/>
                    <a:pt x="75" y="270"/>
                  </a:cubicBezTo>
                  <a:cubicBezTo>
                    <a:pt x="75" y="269"/>
                    <a:pt x="75" y="267"/>
                    <a:pt x="74" y="267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2" y="260"/>
                    <a:pt x="73" y="259"/>
                    <a:pt x="76" y="259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77" y="259"/>
                    <a:pt x="77" y="259"/>
                    <a:pt x="78" y="259"/>
                  </a:cubicBezTo>
                  <a:cubicBezTo>
                    <a:pt x="79" y="259"/>
                    <a:pt x="80" y="259"/>
                    <a:pt x="81" y="258"/>
                  </a:cubicBezTo>
                  <a:cubicBezTo>
                    <a:pt x="81" y="257"/>
                    <a:pt x="81" y="256"/>
                    <a:pt x="81" y="255"/>
                  </a:cubicBezTo>
                  <a:cubicBezTo>
                    <a:pt x="81" y="254"/>
                    <a:pt x="81" y="254"/>
                    <a:pt x="82" y="253"/>
                  </a:cubicBezTo>
                  <a:cubicBezTo>
                    <a:pt x="82" y="252"/>
                    <a:pt x="83" y="252"/>
                    <a:pt x="83" y="252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5" y="250"/>
                    <a:pt x="85" y="249"/>
                    <a:pt x="85" y="248"/>
                  </a:cubicBezTo>
                  <a:cubicBezTo>
                    <a:pt x="85" y="246"/>
                    <a:pt x="85" y="245"/>
                    <a:pt x="84" y="243"/>
                  </a:cubicBezTo>
                  <a:cubicBezTo>
                    <a:pt x="84" y="242"/>
                    <a:pt x="82" y="241"/>
                    <a:pt x="81" y="241"/>
                  </a:cubicBezTo>
                  <a:cubicBezTo>
                    <a:pt x="79" y="241"/>
                    <a:pt x="77" y="240"/>
                    <a:pt x="76" y="239"/>
                  </a:cubicBezTo>
                  <a:cubicBezTo>
                    <a:pt x="74" y="238"/>
                    <a:pt x="73" y="235"/>
                    <a:pt x="72" y="232"/>
                  </a:cubicBezTo>
                  <a:cubicBezTo>
                    <a:pt x="71" y="229"/>
                    <a:pt x="69" y="225"/>
                    <a:pt x="67" y="226"/>
                  </a:cubicBezTo>
                  <a:cubicBezTo>
                    <a:pt x="67" y="226"/>
                    <a:pt x="67" y="226"/>
                    <a:pt x="67" y="226"/>
                  </a:cubicBezTo>
                  <a:cubicBezTo>
                    <a:pt x="67" y="226"/>
                    <a:pt x="66" y="227"/>
                    <a:pt x="66" y="227"/>
                  </a:cubicBezTo>
                  <a:cubicBezTo>
                    <a:pt x="65" y="227"/>
                    <a:pt x="64" y="228"/>
                    <a:pt x="63" y="228"/>
                  </a:cubicBezTo>
                  <a:cubicBezTo>
                    <a:pt x="61" y="229"/>
                    <a:pt x="60" y="228"/>
                    <a:pt x="59" y="227"/>
                  </a:cubicBezTo>
                  <a:cubicBezTo>
                    <a:pt x="58" y="227"/>
                    <a:pt x="58" y="226"/>
                    <a:pt x="57" y="226"/>
                  </a:cubicBezTo>
                  <a:cubicBezTo>
                    <a:pt x="56" y="226"/>
                    <a:pt x="55" y="226"/>
                    <a:pt x="54" y="226"/>
                  </a:cubicBezTo>
                  <a:cubicBezTo>
                    <a:pt x="52" y="227"/>
                    <a:pt x="49" y="227"/>
                    <a:pt x="47" y="225"/>
                  </a:cubicBezTo>
                  <a:cubicBezTo>
                    <a:pt x="44" y="221"/>
                    <a:pt x="47" y="216"/>
                    <a:pt x="49" y="212"/>
                  </a:cubicBezTo>
                  <a:cubicBezTo>
                    <a:pt x="50" y="210"/>
                    <a:pt x="51" y="208"/>
                    <a:pt x="51" y="207"/>
                  </a:cubicBezTo>
                  <a:cubicBezTo>
                    <a:pt x="52" y="202"/>
                    <a:pt x="46" y="201"/>
                    <a:pt x="41" y="200"/>
                  </a:cubicBezTo>
                  <a:cubicBezTo>
                    <a:pt x="40" y="200"/>
                    <a:pt x="39" y="199"/>
                    <a:pt x="38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7" y="197"/>
                    <a:pt x="37" y="196"/>
                    <a:pt x="37" y="195"/>
                  </a:cubicBezTo>
                  <a:cubicBezTo>
                    <a:pt x="37" y="194"/>
                    <a:pt x="37" y="192"/>
                    <a:pt x="36" y="191"/>
                  </a:cubicBezTo>
                  <a:cubicBezTo>
                    <a:pt x="35" y="190"/>
                    <a:pt x="33" y="190"/>
                    <a:pt x="32" y="190"/>
                  </a:cubicBezTo>
                  <a:cubicBezTo>
                    <a:pt x="31" y="190"/>
                    <a:pt x="30" y="190"/>
                    <a:pt x="29" y="190"/>
                  </a:cubicBezTo>
                  <a:cubicBezTo>
                    <a:pt x="27" y="190"/>
                    <a:pt x="27" y="190"/>
                    <a:pt x="27" y="190"/>
                  </a:cubicBezTo>
                  <a:cubicBezTo>
                    <a:pt x="27" y="188"/>
                    <a:pt x="27" y="188"/>
                    <a:pt x="27" y="188"/>
                  </a:cubicBezTo>
                  <a:cubicBezTo>
                    <a:pt x="27" y="187"/>
                    <a:pt x="27" y="185"/>
                    <a:pt x="26" y="183"/>
                  </a:cubicBezTo>
                  <a:cubicBezTo>
                    <a:pt x="25" y="182"/>
                    <a:pt x="24" y="181"/>
                    <a:pt x="23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1" y="180"/>
                    <a:pt x="21" y="180"/>
                    <a:pt x="21" y="180"/>
                  </a:cubicBezTo>
                  <a:cubicBezTo>
                    <a:pt x="21" y="179"/>
                    <a:pt x="20" y="178"/>
                    <a:pt x="20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688112A2-1DBA-4224-B927-171FAF479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113" y="5582119"/>
              <a:ext cx="3616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2ACB4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EBEA3AC8-6B14-487B-BB9E-2CE10ACCA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497" y="5571271"/>
              <a:ext cx="10849" cy="18081"/>
            </a:xfrm>
            <a:custGeom>
              <a:avLst/>
              <a:gdLst>
                <a:gd name="T0" fmla="*/ 1 w 3"/>
                <a:gd name="T1" fmla="*/ 3 h 5"/>
                <a:gd name="T2" fmla="*/ 1 w 3"/>
                <a:gd name="T3" fmla="*/ 3 h 5"/>
                <a:gd name="T4" fmla="*/ 1 w 3"/>
                <a:gd name="T5" fmla="*/ 3 h 5"/>
                <a:gd name="T6" fmla="*/ 1 w 3"/>
                <a:gd name="T7" fmla="*/ 3 h 5"/>
                <a:gd name="T8" fmla="*/ 1 w 3"/>
                <a:gd name="T9" fmla="*/ 3 h 5"/>
                <a:gd name="T10" fmla="*/ 1 w 3"/>
                <a:gd name="T11" fmla="*/ 3 h 5"/>
                <a:gd name="T12" fmla="*/ 0 w 3"/>
                <a:gd name="T13" fmla="*/ 3 h 5"/>
                <a:gd name="T14" fmla="*/ 0 w 3"/>
                <a:gd name="T15" fmla="*/ 3 h 5"/>
                <a:gd name="T16" fmla="*/ 1 w 3"/>
                <a:gd name="T17" fmla="*/ 3 h 5"/>
                <a:gd name="T18" fmla="*/ 1 w 3"/>
                <a:gd name="T19" fmla="*/ 3 h 5"/>
                <a:gd name="T20" fmla="*/ 0 w 3"/>
                <a:gd name="T21" fmla="*/ 3 h 5"/>
                <a:gd name="T22" fmla="*/ 1 w 3"/>
                <a:gd name="T23" fmla="*/ 3 h 5"/>
                <a:gd name="T24" fmla="*/ 0 w 3"/>
                <a:gd name="T25" fmla="*/ 3 h 5"/>
                <a:gd name="T26" fmla="*/ 0 w 3"/>
                <a:gd name="T27" fmla="*/ 3 h 5"/>
                <a:gd name="T28" fmla="*/ 1 w 3"/>
                <a:gd name="T29" fmla="*/ 3 h 5"/>
                <a:gd name="T30" fmla="*/ 1 w 3"/>
                <a:gd name="T31" fmla="*/ 3 h 5"/>
                <a:gd name="T32" fmla="*/ 1 w 3"/>
                <a:gd name="T33" fmla="*/ 2 h 5"/>
                <a:gd name="T34" fmla="*/ 0 w 3"/>
                <a:gd name="T35" fmla="*/ 3 h 5"/>
                <a:gd name="T36" fmla="*/ 1 w 3"/>
                <a:gd name="T37" fmla="*/ 3 h 5"/>
                <a:gd name="T38" fmla="*/ 1 w 3"/>
                <a:gd name="T39" fmla="*/ 3 h 5"/>
                <a:gd name="T40" fmla="*/ 0 w 3"/>
                <a:gd name="T41" fmla="*/ 3 h 5"/>
                <a:gd name="T42" fmla="*/ 1 w 3"/>
                <a:gd name="T43" fmla="*/ 4 h 5"/>
                <a:gd name="T44" fmla="*/ 1 w 3"/>
                <a:gd name="T45" fmla="*/ 3 h 5"/>
                <a:gd name="T46" fmla="*/ 0 w 3"/>
                <a:gd name="T47" fmla="*/ 3 h 5"/>
                <a:gd name="T48" fmla="*/ 0 w 3"/>
                <a:gd name="T49" fmla="*/ 3 h 5"/>
                <a:gd name="T50" fmla="*/ 0 w 3"/>
                <a:gd name="T51" fmla="*/ 0 h 5"/>
                <a:gd name="T52" fmla="*/ 2 w 3"/>
                <a:gd name="T53" fmla="*/ 2 h 5"/>
                <a:gd name="T54" fmla="*/ 3 w 3"/>
                <a:gd name="T55" fmla="*/ 3 h 5"/>
                <a:gd name="T56" fmla="*/ 3 w 3"/>
                <a:gd name="T57" fmla="*/ 3 h 5"/>
                <a:gd name="T58" fmla="*/ 2 w 3"/>
                <a:gd name="T59" fmla="*/ 5 h 5"/>
                <a:gd name="T60" fmla="*/ 0 w 3"/>
                <a:gd name="T61" fmla="*/ 5 h 5"/>
                <a:gd name="T62" fmla="*/ 0 w 3"/>
                <a:gd name="T63" fmla="*/ 3 h 5"/>
                <a:gd name="T64" fmla="*/ 1 w 3"/>
                <a:gd name="T65" fmla="*/ 3 h 5"/>
                <a:gd name="T66" fmla="*/ 1 w 3"/>
                <a:gd name="T67" fmla="*/ 3 h 5"/>
                <a:gd name="T68" fmla="*/ 1 w 3"/>
                <a:gd name="T69" fmla="*/ 3 h 5"/>
                <a:gd name="T70" fmla="*/ 1 w 3"/>
                <a:gd name="T71" fmla="*/ 3 h 5"/>
                <a:gd name="T72" fmla="*/ 0 w 3"/>
                <a:gd name="T73" fmla="*/ 3 h 5"/>
                <a:gd name="T74" fmla="*/ 1 w 3"/>
                <a:gd name="T75" fmla="*/ 3 h 5"/>
                <a:gd name="T76" fmla="*/ 1 w 3"/>
                <a:gd name="T77" fmla="*/ 3 h 5"/>
                <a:gd name="T78" fmla="*/ 1 w 3"/>
                <a:gd name="T79" fmla="*/ 3 h 5"/>
                <a:gd name="T80" fmla="*/ 1 w 3"/>
                <a:gd name="T81" fmla="*/ 3 h 5"/>
                <a:gd name="T82" fmla="*/ 0 w 3"/>
                <a:gd name="T83" fmla="*/ 3 h 5"/>
                <a:gd name="T84" fmla="*/ 0 w 3"/>
                <a:gd name="T8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195CD241-538B-406F-B009-31E0A3738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556" y="5520644"/>
              <a:ext cx="598483" cy="706969"/>
            </a:xfrm>
            <a:custGeom>
              <a:avLst/>
              <a:gdLst>
                <a:gd name="T0" fmla="*/ 116 w 165"/>
                <a:gd name="T1" fmla="*/ 29 h 195"/>
                <a:gd name="T2" fmla="*/ 111 w 165"/>
                <a:gd name="T3" fmla="*/ 14 h 195"/>
                <a:gd name="T4" fmla="*/ 102 w 165"/>
                <a:gd name="T5" fmla="*/ 7 h 195"/>
                <a:gd name="T6" fmla="*/ 93 w 165"/>
                <a:gd name="T7" fmla="*/ 5 h 195"/>
                <a:gd name="T8" fmla="*/ 77 w 165"/>
                <a:gd name="T9" fmla="*/ 3 h 195"/>
                <a:gd name="T10" fmla="*/ 61 w 165"/>
                <a:gd name="T11" fmla="*/ 3 h 195"/>
                <a:gd name="T12" fmla="*/ 52 w 165"/>
                <a:gd name="T13" fmla="*/ 1 h 195"/>
                <a:gd name="T14" fmla="*/ 45 w 165"/>
                <a:gd name="T15" fmla="*/ 6 h 195"/>
                <a:gd name="T16" fmla="*/ 37 w 165"/>
                <a:gd name="T17" fmla="*/ 11 h 195"/>
                <a:gd name="T18" fmla="*/ 31 w 165"/>
                <a:gd name="T19" fmla="*/ 13 h 195"/>
                <a:gd name="T20" fmla="*/ 39 w 165"/>
                <a:gd name="T21" fmla="*/ 25 h 195"/>
                <a:gd name="T22" fmla="*/ 41 w 165"/>
                <a:gd name="T23" fmla="*/ 33 h 195"/>
                <a:gd name="T24" fmla="*/ 30 w 165"/>
                <a:gd name="T25" fmla="*/ 41 h 195"/>
                <a:gd name="T26" fmla="*/ 24 w 165"/>
                <a:gd name="T27" fmla="*/ 42 h 195"/>
                <a:gd name="T28" fmla="*/ 24 w 165"/>
                <a:gd name="T29" fmla="*/ 51 h 195"/>
                <a:gd name="T30" fmla="*/ 24 w 165"/>
                <a:gd name="T31" fmla="*/ 56 h 195"/>
                <a:gd name="T32" fmla="*/ 5 w 165"/>
                <a:gd name="T33" fmla="*/ 61 h 195"/>
                <a:gd name="T34" fmla="*/ 8 w 165"/>
                <a:gd name="T35" fmla="*/ 79 h 195"/>
                <a:gd name="T36" fmla="*/ 14 w 165"/>
                <a:gd name="T37" fmla="*/ 98 h 195"/>
                <a:gd name="T38" fmla="*/ 26 w 165"/>
                <a:gd name="T39" fmla="*/ 108 h 195"/>
                <a:gd name="T40" fmla="*/ 26 w 165"/>
                <a:gd name="T41" fmla="*/ 117 h 195"/>
                <a:gd name="T42" fmla="*/ 35 w 165"/>
                <a:gd name="T43" fmla="*/ 128 h 195"/>
                <a:gd name="T44" fmla="*/ 48 w 165"/>
                <a:gd name="T45" fmla="*/ 128 h 195"/>
                <a:gd name="T46" fmla="*/ 44 w 165"/>
                <a:gd name="T47" fmla="*/ 141 h 195"/>
                <a:gd name="T48" fmla="*/ 40 w 165"/>
                <a:gd name="T49" fmla="*/ 152 h 195"/>
                <a:gd name="T50" fmla="*/ 45 w 165"/>
                <a:gd name="T51" fmla="*/ 165 h 195"/>
                <a:gd name="T52" fmla="*/ 44 w 165"/>
                <a:gd name="T53" fmla="*/ 174 h 195"/>
                <a:gd name="T54" fmla="*/ 52 w 165"/>
                <a:gd name="T55" fmla="*/ 180 h 195"/>
                <a:gd name="T56" fmla="*/ 63 w 165"/>
                <a:gd name="T57" fmla="*/ 180 h 195"/>
                <a:gd name="T58" fmla="*/ 74 w 165"/>
                <a:gd name="T59" fmla="*/ 182 h 195"/>
                <a:gd name="T60" fmla="*/ 81 w 165"/>
                <a:gd name="T61" fmla="*/ 186 h 195"/>
                <a:gd name="T62" fmla="*/ 95 w 165"/>
                <a:gd name="T63" fmla="*/ 191 h 195"/>
                <a:gd name="T64" fmla="*/ 101 w 165"/>
                <a:gd name="T65" fmla="*/ 186 h 195"/>
                <a:gd name="T66" fmla="*/ 99 w 165"/>
                <a:gd name="T67" fmla="*/ 177 h 195"/>
                <a:gd name="T68" fmla="*/ 99 w 165"/>
                <a:gd name="T69" fmla="*/ 160 h 195"/>
                <a:gd name="T70" fmla="*/ 108 w 165"/>
                <a:gd name="T71" fmla="*/ 147 h 195"/>
                <a:gd name="T72" fmla="*/ 126 w 165"/>
                <a:gd name="T73" fmla="*/ 137 h 195"/>
                <a:gd name="T74" fmla="*/ 134 w 165"/>
                <a:gd name="T75" fmla="*/ 130 h 195"/>
                <a:gd name="T76" fmla="*/ 144 w 165"/>
                <a:gd name="T77" fmla="*/ 139 h 195"/>
                <a:gd name="T78" fmla="*/ 148 w 165"/>
                <a:gd name="T79" fmla="*/ 124 h 195"/>
                <a:gd name="T80" fmla="*/ 155 w 165"/>
                <a:gd name="T81" fmla="*/ 123 h 195"/>
                <a:gd name="T82" fmla="*/ 162 w 165"/>
                <a:gd name="T83" fmla="*/ 111 h 195"/>
                <a:gd name="T84" fmla="*/ 148 w 165"/>
                <a:gd name="T85" fmla="*/ 103 h 195"/>
                <a:gd name="T86" fmla="*/ 143 w 165"/>
                <a:gd name="T87" fmla="*/ 97 h 195"/>
                <a:gd name="T88" fmla="*/ 135 w 165"/>
                <a:gd name="T89" fmla="*/ 95 h 195"/>
                <a:gd name="T90" fmla="*/ 122 w 165"/>
                <a:gd name="T91" fmla="*/ 87 h 195"/>
                <a:gd name="T92" fmla="*/ 120 w 165"/>
                <a:gd name="T93" fmla="*/ 81 h 195"/>
                <a:gd name="T94" fmla="*/ 130 w 165"/>
                <a:gd name="T95" fmla="*/ 62 h 195"/>
                <a:gd name="T96" fmla="*/ 125 w 165"/>
                <a:gd name="T97" fmla="*/ 56 h 195"/>
                <a:gd name="T98" fmla="*/ 131 w 165"/>
                <a:gd name="T99" fmla="*/ 36 h 195"/>
                <a:gd name="T100" fmla="*/ 129 w 165"/>
                <a:gd name="T101" fmla="*/ 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" h="195">
                  <a:moveTo>
                    <a:pt x="122" y="30"/>
                  </a:moveTo>
                  <a:cubicBezTo>
                    <a:pt x="121" y="29"/>
                    <a:pt x="120" y="29"/>
                    <a:pt x="119" y="29"/>
                  </a:cubicBezTo>
                  <a:cubicBezTo>
                    <a:pt x="118" y="29"/>
                    <a:pt x="117" y="30"/>
                    <a:pt x="116" y="29"/>
                  </a:cubicBezTo>
                  <a:cubicBezTo>
                    <a:pt x="114" y="28"/>
                    <a:pt x="115" y="26"/>
                    <a:pt x="114" y="24"/>
                  </a:cubicBezTo>
                  <a:cubicBezTo>
                    <a:pt x="114" y="22"/>
                    <a:pt x="112" y="22"/>
                    <a:pt x="112" y="20"/>
                  </a:cubicBezTo>
                  <a:cubicBezTo>
                    <a:pt x="111" y="18"/>
                    <a:pt x="112" y="16"/>
                    <a:pt x="111" y="14"/>
                  </a:cubicBezTo>
                  <a:cubicBezTo>
                    <a:pt x="111" y="11"/>
                    <a:pt x="109" y="12"/>
                    <a:pt x="107" y="10"/>
                  </a:cubicBezTo>
                  <a:cubicBezTo>
                    <a:pt x="107" y="9"/>
                    <a:pt x="106" y="9"/>
                    <a:pt x="105" y="8"/>
                  </a:cubicBezTo>
                  <a:cubicBezTo>
                    <a:pt x="104" y="8"/>
                    <a:pt x="103" y="8"/>
                    <a:pt x="102" y="7"/>
                  </a:cubicBezTo>
                  <a:cubicBezTo>
                    <a:pt x="101" y="7"/>
                    <a:pt x="100" y="7"/>
                    <a:pt x="99" y="7"/>
                  </a:cubicBezTo>
                  <a:cubicBezTo>
                    <a:pt x="98" y="7"/>
                    <a:pt x="98" y="7"/>
                    <a:pt x="97" y="7"/>
                  </a:cubicBezTo>
                  <a:cubicBezTo>
                    <a:pt x="94" y="8"/>
                    <a:pt x="95" y="6"/>
                    <a:pt x="93" y="5"/>
                  </a:cubicBezTo>
                  <a:cubicBezTo>
                    <a:pt x="91" y="4"/>
                    <a:pt x="89" y="5"/>
                    <a:pt x="87" y="6"/>
                  </a:cubicBezTo>
                  <a:cubicBezTo>
                    <a:pt x="85" y="6"/>
                    <a:pt x="83" y="8"/>
                    <a:pt x="81" y="7"/>
                  </a:cubicBezTo>
                  <a:cubicBezTo>
                    <a:pt x="79" y="6"/>
                    <a:pt x="79" y="4"/>
                    <a:pt x="77" y="3"/>
                  </a:cubicBezTo>
                  <a:cubicBezTo>
                    <a:pt x="75" y="3"/>
                    <a:pt x="74" y="4"/>
                    <a:pt x="72" y="4"/>
                  </a:cubicBezTo>
                  <a:cubicBezTo>
                    <a:pt x="70" y="5"/>
                    <a:pt x="69" y="5"/>
                    <a:pt x="67" y="4"/>
                  </a:cubicBezTo>
                  <a:cubicBezTo>
                    <a:pt x="64" y="4"/>
                    <a:pt x="63" y="4"/>
                    <a:pt x="61" y="3"/>
                  </a:cubicBezTo>
                  <a:cubicBezTo>
                    <a:pt x="60" y="2"/>
                    <a:pt x="58" y="1"/>
                    <a:pt x="56" y="2"/>
                  </a:cubicBezTo>
                  <a:cubicBezTo>
                    <a:pt x="55" y="2"/>
                    <a:pt x="54" y="3"/>
                    <a:pt x="53" y="2"/>
                  </a:cubicBezTo>
                  <a:cubicBezTo>
                    <a:pt x="53" y="2"/>
                    <a:pt x="52" y="1"/>
                    <a:pt x="52" y="1"/>
                  </a:cubicBezTo>
                  <a:cubicBezTo>
                    <a:pt x="50" y="0"/>
                    <a:pt x="48" y="1"/>
                    <a:pt x="47" y="2"/>
                  </a:cubicBezTo>
                  <a:cubicBezTo>
                    <a:pt x="46" y="3"/>
                    <a:pt x="46" y="3"/>
                    <a:pt x="46" y="4"/>
                  </a:cubicBezTo>
                  <a:cubicBezTo>
                    <a:pt x="45" y="5"/>
                    <a:pt x="46" y="5"/>
                    <a:pt x="45" y="6"/>
                  </a:cubicBezTo>
                  <a:cubicBezTo>
                    <a:pt x="45" y="7"/>
                    <a:pt x="44" y="7"/>
                    <a:pt x="43" y="7"/>
                  </a:cubicBezTo>
                  <a:cubicBezTo>
                    <a:pt x="41" y="8"/>
                    <a:pt x="41" y="9"/>
                    <a:pt x="40" y="9"/>
                  </a:cubicBezTo>
                  <a:cubicBezTo>
                    <a:pt x="40" y="10"/>
                    <a:pt x="38" y="11"/>
                    <a:pt x="37" y="11"/>
                  </a:cubicBezTo>
                  <a:cubicBezTo>
                    <a:pt x="36" y="12"/>
                    <a:pt x="35" y="13"/>
                    <a:pt x="34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31" y="14"/>
                    <a:pt x="30" y="15"/>
                    <a:pt x="31" y="16"/>
                  </a:cubicBezTo>
                  <a:cubicBezTo>
                    <a:pt x="31" y="18"/>
                    <a:pt x="32" y="19"/>
                    <a:pt x="33" y="20"/>
                  </a:cubicBezTo>
                  <a:cubicBezTo>
                    <a:pt x="35" y="21"/>
                    <a:pt x="39" y="23"/>
                    <a:pt x="39" y="25"/>
                  </a:cubicBezTo>
                  <a:cubicBezTo>
                    <a:pt x="39" y="25"/>
                    <a:pt x="39" y="26"/>
                    <a:pt x="40" y="26"/>
                  </a:cubicBezTo>
                  <a:cubicBezTo>
                    <a:pt x="40" y="28"/>
                    <a:pt x="42" y="28"/>
                    <a:pt x="43" y="29"/>
                  </a:cubicBezTo>
                  <a:cubicBezTo>
                    <a:pt x="41" y="30"/>
                    <a:pt x="42" y="32"/>
                    <a:pt x="41" y="33"/>
                  </a:cubicBezTo>
                  <a:cubicBezTo>
                    <a:pt x="39" y="34"/>
                    <a:pt x="37" y="33"/>
                    <a:pt x="35" y="34"/>
                  </a:cubicBezTo>
                  <a:cubicBezTo>
                    <a:pt x="34" y="35"/>
                    <a:pt x="34" y="37"/>
                    <a:pt x="33" y="38"/>
                  </a:cubicBezTo>
                  <a:cubicBezTo>
                    <a:pt x="32" y="39"/>
                    <a:pt x="31" y="40"/>
                    <a:pt x="30" y="41"/>
                  </a:cubicBezTo>
                  <a:cubicBezTo>
                    <a:pt x="29" y="41"/>
                    <a:pt x="28" y="41"/>
                    <a:pt x="27" y="41"/>
                  </a:cubicBezTo>
                  <a:cubicBezTo>
                    <a:pt x="27" y="42"/>
                    <a:pt x="26" y="43"/>
                    <a:pt x="26" y="43"/>
                  </a:cubicBezTo>
                  <a:cubicBezTo>
                    <a:pt x="23" y="45"/>
                    <a:pt x="24" y="43"/>
                    <a:pt x="24" y="42"/>
                  </a:cubicBezTo>
                  <a:cubicBezTo>
                    <a:pt x="22" y="39"/>
                    <a:pt x="21" y="41"/>
                    <a:pt x="21" y="43"/>
                  </a:cubicBezTo>
                  <a:cubicBezTo>
                    <a:pt x="21" y="45"/>
                    <a:pt x="23" y="46"/>
                    <a:pt x="23" y="47"/>
                  </a:cubicBezTo>
                  <a:cubicBezTo>
                    <a:pt x="25" y="48"/>
                    <a:pt x="25" y="50"/>
                    <a:pt x="24" y="51"/>
                  </a:cubicBezTo>
                  <a:cubicBezTo>
                    <a:pt x="22" y="52"/>
                    <a:pt x="21" y="50"/>
                    <a:pt x="20" y="50"/>
                  </a:cubicBezTo>
                  <a:cubicBezTo>
                    <a:pt x="19" y="51"/>
                    <a:pt x="19" y="54"/>
                    <a:pt x="19" y="55"/>
                  </a:cubicBezTo>
                  <a:cubicBezTo>
                    <a:pt x="20" y="56"/>
                    <a:pt x="22" y="55"/>
                    <a:pt x="24" y="56"/>
                  </a:cubicBezTo>
                  <a:cubicBezTo>
                    <a:pt x="24" y="60"/>
                    <a:pt x="22" y="60"/>
                    <a:pt x="19" y="58"/>
                  </a:cubicBezTo>
                  <a:cubicBezTo>
                    <a:pt x="16" y="54"/>
                    <a:pt x="16" y="55"/>
                    <a:pt x="13" y="58"/>
                  </a:cubicBezTo>
                  <a:cubicBezTo>
                    <a:pt x="11" y="60"/>
                    <a:pt x="7" y="59"/>
                    <a:pt x="5" y="61"/>
                  </a:cubicBezTo>
                  <a:cubicBezTo>
                    <a:pt x="3" y="63"/>
                    <a:pt x="0" y="66"/>
                    <a:pt x="1" y="69"/>
                  </a:cubicBezTo>
                  <a:cubicBezTo>
                    <a:pt x="3" y="72"/>
                    <a:pt x="6" y="71"/>
                    <a:pt x="9" y="72"/>
                  </a:cubicBezTo>
                  <a:cubicBezTo>
                    <a:pt x="12" y="75"/>
                    <a:pt x="9" y="77"/>
                    <a:pt x="8" y="79"/>
                  </a:cubicBezTo>
                  <a:cubicBezTo>
                    <a:pt x="7" y="82"/>
                    <a:pt x="8" y="85"/>
                    <a:pt x="8" y="88"/>
                  </a:cubicBezTo>
                  <a:cubicBezTo>
                    <a:pt x="8" y="90"/>
                    <a:pt x="6" y="94"/>
                    <a:pt x="8" y="95"/>
                  </a:cubicBezTo>
                  <a:cubicBezTo>
                    <a:pt x="10" y="98"/>
                    <a:pt x="13" y="93"/>
                    <a:pt x="14" y="98"/>
                  </a:cubicBezTo>
                  <a:cubicBezTo>
                    <a:pt x="15" y="100"/>
                    <a:pt x="17" y="103"/>
                    <a:pt x="19" y="104"/>
                  </a:cubicBezTo>
                  <a:cubicBezTo>
                    <a:pt x="21" y="105"/>
                    <a:pt x="22" y="104"/>
                    <a:pt x="23" y="105"/>
                  </a:cubicBezTo>
                  <a:cubicBezTo>
                    <a:pt x="25" y="105"/>
                    <a:pt x="26" y="107"/>
                    <a:pt x="26" y="108"/>
                  </a:cubicBezTo>
                  <a:cubicBezTo>
                    <a:pt x="27" y="109"/>
                    <a:pt x="27" y="110"/>
                    <a:pt x="28" y="111"/>
                  </a:cubicBezTo>
                  <a:cubicBezTo>
                    <a:pt x="29" y="112"/>
                    <a:pt x="30" y="113"/>
                    <a:pt x="29" y="115"/>
                  </a:cubicBezTo>
                  <a:cubicBezTo>
                    <a:pt x="28" y="116"/>
                    <a:pt x="26" y="115"/>
                    <a:pt x="26" y="117"/>
                  </a:cubicBezTo>
                  <a:cubicBezTo>
                    <a:pt x="26" y="118"/>
                    <a:pt x="28" y="120"/>
                    <a:pt x="28" y="120"/>
                  </a:cubicBezTo>
                  <a:cubicBezTo>
                    <a:pt x="29" y="122"/>
                    <a:pt x="30" y="123"/>
                    <a:pt x="31" y="124"/>
                  </a:cubicBezTo>
                  <a:cubicBezTo>
                    <a:pt x="32" y="125"/>
                    <a:pt x="34" y="127"/>
                    <a:pt x="35" y="128"/>
                  </a:cubicBezTo>
                  <a:cubicBezTo>
                    <a:pt x="35" y="127"/>
                    <a:pt x="36" y="126"/>
                    <a:pt x="37" y="125"/>
                  </a:cubicBezTo>
                  <a:cubicBezTo>
                    <a:pt x="38" y="126"/>
                    <a:pt x="39" y="129"/>
                    <a:pt x="41" y="129"/>
                  </a:cubicBezTo>
                  <a:cubicBezTo>
                    <a:pt x="44" y="130"/>
                    <a:pt x="45" y="127"/>
                    <a:pt x="48" y="128"/>
                  </a:cubicBezTo>
                  <a:cubicBezTo>
                    <a:pt x="48" y="129"/>
                    <a:pt x="48" y="130"/>
                    <a:pt x="48" y="131"/>
                  </a:cubicBezTo>
                  <a:cubicBezTo>
                    <a:pt x="45" y="131"/>
                    <a:pt x="45" y="134"/>
                    <a:pt x="45" y="136"/>
                  </a:cubicBezTo>
                  <a:cubicBezTo>
                    <a:pt x="45" y="138"/>
                    <a:pt x="43" y="139"/>
                    <a:pt x="44" y="141"/>
                  </a:cubicBezTo>
                  <a:cubicBezTo>
                    <a:pt x="43" y="142"/>
                    <a:pt x="41" y="141"/>
                    <a:pt x="41" y="144"/>
                  </a:cubicBezTo>
                  <a:cubicBezTo>
                    <a:pt x="41" y="145"/>
                    <a:pt x="43" y="145"/>
                    <a:pt x="43" y="146"/>
                  </a:cubicBezTo>
                  <a:cubicBezTo>
                    <a:pt x="43" y="149"/>
                    <a:pt x="39" y="148"/>
                    <a:pt x="40" y="152"/>
                  </a:cubicBezTo>
                  <a:cubicBezTo>
                    <a:pt x="41" y="152"/>
                    <a:pt x="43" y="153"/>
                    <a:pt x="43" y="154"/>
                  </a:cubicBezTo>
                  <a:cubicBezTo>
                    <a:pt x="44" y="155"/>
                    <a:pt x="42" y="156"/>
                    <a:pt x="42" y="157"/>
                  </a:cubicBezTo>
                  <a:cubicBezTo>
                    <a:pt x="41" y="161"/>
                    <a:pt x="47" y="162"/>
                    <a:pt x="45" y="165"/>
                  </a:cubicBezTo>
                  <a:cubicBezTo>
                    <a:pt x="44" y="166"/>
                    <a:pt x="42" y="166"/>
                    <a:pt x="43" y="168"/>
                  </a:cubicBezTo>
                  <a:cubicBezTo>
                    <a:pt x="43" y="169"/>
                    <a:pt x="45" y="169"/>
                    <a:pt x="46" y="170"/>
                  </a:cubicBezTo>
                  <a:cubicBezTo>
                    <a:pt x="46" y="172"/>
                    <a:pt x="44" y="172"/>
                    <a:pt x="44" y="174"/>
                  </a:cubicBezTo>
                  <a:cubicBezTo>
                    <a:pt x="44" y="176"/>
                    <a:pt x="46" y="176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50" y="180"/>
                    <a:pt x="51" y="181"/>
                    <a:pt x="52" y="180"/>
                  </a:cubicBezTo>
                  <a:cubicBezTo>
                    <a:pt x="53" y="180"/>
                    <a:pt x="54" y="179"/>
                    <a:pt x="56" y="179"/>
                  </a:cubicBezTo>
                  <a:cubicBezTo>
                    <a:pt x="57" y="178"/>
                    <a:pt x="59" y="178"/>
                    <a:pt x="60" y="179"/>
                  </a:cubicBezTo>
                  <a:cubicBezTo>
                    <a:pt x="61" y="179"/>
                    <a:pt x="62" y="180"/>
                    <a:pt x="63" y="180"/>
                  </a:cubicBezTo>
                  <a:cubicBezTo>
                    <a:pt x="65" y="180"/>
                    <a:pt x="65" y="178"/>
                    <a:pt x="67" y="179"/>
                  </a:cubicBezTo>
                  <a:cubicBezTo>
                    <a:pt x="68" y="180"/>
                    <a:pt x="69" y="182"/>
                    <a:pt x="69" y="183"/>
                  </a:cubicBezTo>
                  <a:cubicBezTo>
                    <a:pt x="71" y="187"/>
                    <a:pt x="74" y="186"/>
                    <a:pt x="74" y="182"/>
                  </a:cubicBezTo>
                  <a:cubicBezTo>
                    <a:pt x="75" y="181"/>
                    <a:pt x="75" y="182"/>
                    <a:pt x="75" y="182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79" y="184"/>
                    <a:pt x="80" y="184"/>
                    <a:pt x="81" y="186"/>
                  </a:cubicBezTo>
                  <a:cubicBezTo>
                    <a:pt x="82" y="189"/>
                    <a:pt x="82" y="190"/>
                    <a:pt x="84" y="191"/>
                  </a:cubicBezTo>
                  <a:cubicBezTo>
                    <a:pt x="86" y="192"/>
                    <a:pt x="87" y="194"/>
                    <a:pt x="89" y="195"/>
                  </a:cubicBezTo>
                  <a:cubicBezTo>
                    <a:pt x="92" y="195"/>
                    <a:pt x="95" y="194"/>
                    <a:pt x="95" y="191"/>
                  </a:cubicBezTo>
                  <a:cubicBezTo>
                    <a:pt x="96" y="191"/>
                    <a:pt x="97" y="192"/>
                    <a:pt x="98" y="192"/>
                  </a:cubicBezTo>
                  <a:cubicBezTo>
                    <a:pt x="99" y="192"/>
                    <a:pt x="100" y="190"/>
                    <a:pt x="101" y="190"/>
                  </a:cubicBezTo>
                  <a:cubicBezTo>
                    <a:pt x="102" y="189"/>
                    <a:pt x="105" y="185"/>
                    <a:pt x="101" y="186"/>
                  </a:cubicBezTo>
                  <a:cubicBezTo>
                    <a:pt x="100" y="184"/>
                    <a:pt x="102" y="183"/>
                    <a:pt x="103" y="182"/>
                  </a:cubicBezTo>
                  <a:cubicBezTo>
                    <a:pt x="104" y="181"/>
                    <a:pt x="104" y="180"/>
                    <a:pt x="105" y="179"/>
                  </a:cubicBezTo>
                  <a:cubicBezTo>
                    <a:pt x="102" y="179"/>
                    <a:pt x="99" y="180"/>
                    <a:pt x="99" y="177"/>
                  </a:cubicBezTo>
                  <a:cubicBezTo>
                    <a:pt x="98" y="176"/>
                    <a:pt x="99" y="174"/>
                    <a:pt x="99" y="172"/>
                  </a:cubicBezTo>
                  <a:cubicBezTo>
                    <a:pt x="99" y="171"/>
                    <a:pt x="99" y="170"/>
                    <a:pt x="99" y="168"/>
                  </a:cubicBezTo>
                  <a:cubicBezTo>
                    <a:pt x="99" y="166"/>
                    <a:pt x="99" y="162"/>
                    <a:pt x="99" y="160"/>
                  </a:cubicBezTo>
                  <a:cubicBezTo>
                    <a:pt x="100" y="159"/>
                    <a:pt x="101" y="158"/>
                    <a:pt x="101" y="157"/>
                  </a:cubicBezTo>
                  <a:cubicBezTo>
                    <a:pt x="101" y="155"/>
                    <a:pt x="100" y="155"/>
                    <a:pt x="99" y="154"/>
                  </a:cubicBezTo>
                  <a:cubicBezTo>
                    <a:pt x="97" y="150"/>
                    <a:pt x="106" y="148"/>
                    <a:pt x="108" y="147"/>
                  </a:cubicBezTo>
                  <a:cubicBezTo>
                    <a:pt x="111" y="147"/>
                    <a:pt x="114" y="146"/>
                    <a:pt x="116" y="145"/>
                  </a:cubicBezTo>
                  <a:cubicBezTo>
                    <a:pt x="118" y="143"/>
                    <a:pt x="118" y="141"/>
                    <a:pt x="119" y="138"/>
                  </a:cubicBezTo>
                  <a:cubicBezTo>
                    <a:pt x="122" y="137"/>
                    <a:pt x="123" y="137"/>
                    <a:pt x="126" y="137"/>
                  </a:cubicBezTo>
                  <a:cubicBezTo>
                    <a:pt x="127" y="138"/>
                    <a:pt x="128" y="139"/>
                    <a:pt x="129" y="138"/>
                  </a:cubicBezTo>
                  <a:cubicBezTo>
                    <a:pt x="131" y="138"/>
                    <a:pt x="130" y="136"/>
                    <a:pt x="131" y="135"/>
                  </a:cubicBezTo>
                  <a:cubicBezTo>
                    <a:pt x="131" y="133"/>
                    <a:pt x="133" y="131"/>
                    <a:pt x="134" y="130"/>
                  </a:cubicBezTo>
                  <a:cubicBezTo>
                    <a:pt x="135" y="127"/>
                    <a:pt x="135" y="127"/>
                    <a:pt x="138" y="128"/>
                  </a:cubicBezTo>
                  <a:cubicBezTo>
                    <a:pt x="141" y="129"/>
                    <a:pt x="142" y="129"/>
                    <a:pt x="142" y="132"/>
                  </a:cubicBezTo>
                  <a:cubicBezTo>
                    <a:pt x="141" y="134"/>
                    <a:pt x="141" y="139"/>
                    <a:pt x="144" y="139"/>
                  </a:cubicBezTo>
                  <a:cubicBezTo>
                    <a:pt x="146" y="140"/>
                    <a:pt x="147" y="137"/>
                    <a:pt x="148" y="135"/>
                  </a:cubicBezTo>
                  <a:cubicBezTo>
                    <a:pt x="148" y="133"/>
                    <a:pt x="145" y="131"/>
                    <a:pt x="144" y="129"/>
                  </a:cubicBezTo>
                  <a:cubicBezTo>
                    <a:pt x="144" y="127"/>
                    <a:pt x="147" y="127"/>
                    <a:pt x="148" y="124"/>
                  </a:cubicBezTo>
                  <a:cubicBezTo>
                    <a:pt x="148" y="123"/>
                    <a:pt x="148" y="123"/>
                    <a:pt x="149" y="122"/>
                  </a:cubicBezTo>
                  <a:cubicBezTo>
                    <a:pt x="150" y="121"/>
                    <a:pt x="151" y="121"/>
                    <a:pt x="153" y="121"/>
                  </a:cubicBezTo>
                  <a:cubicBezTo>
                    <a:pt x="153" y="121"/>
                    <a:pt x="154" y="122"/>
                    <a:pt x="155" y="123"/>
                  </a:cubicBezTo>
                  <a:cubicBezTo>
                    <a:pt x="156" y="123"/>
                    <a:pt x="157" y="123"/>
                    <a:pt x="158" y="122"/>
                  </a:cubicBezTo>
                  <a:cubicBezTo>
                    <a:pt x="160" y="122"/>
                    <a:pt x="162" y="121"/>
                    <a:pt x="165" y="121"/>
                  </a:cubicBezTo>
                  <a:cubicBezTo>
                    <a:pt x="165" y="118"/>
                    <a:pt x="163" y="115"/>
                    <a:pt x="162" y="111"/>
                  </a:cubicBezTo>
                  <a:cubicBezTo>
                    <a:pt x="162" y="110"/>
                    <a:pt x="163" y="105"/>
                    <a:pt x="162" y="105"/>
                  </a:cubicBezTo>
                  <a:cubicBezTo>
                    <a:pt x="161" y="102"/>
                    <a:pt x="156" y="103"/>
                    <a:pt x="153" y="104"/>
                  </a:cubicBezTo>
                  <a:cubicBezTo>
                    <a:pt x="152" y="104"/>
                    <a:pt x="150" y="103"/>
                    <a:pt x="148" y="103"/>
                  </a:cubicBezTo>
                  <a:cubicBezTo>
                    <a:pt x="146" y="103"/>
                    <a:pt x="147" y="102"/>
                    <a:pt x="146" y="100"/>
                  </a:cubicBezTo>
                  <a:cubicBezTo>
                    <a:pt x="146" y="100"/>
                    <a:pt x="144" y="100"/>
                    <a:pt x="143" y="100"/>
                  </a:cubicBezTo>
                  <a:cubicBezTo>
                    <a:pt x="142" y="99"/>
                    <a:pt x="143" y="98"/>
                    <a:pt x="143" y="97"/>
                  </a:cubicBezTo>
                  <a:cubicBezTo>
                    <a:pt x="142" y="96"/>
                    <a:pt x="140" y="95"/>
                    <a:pt x="138" y="94"/>
                  </a:cubicBezTo>
                  <a:cubicBezTo>
                    <a:pt x="137" y="94"/>
                    <a:pt x="138" y="94"/>
                    <a:pt x="137" y="94"/>
                  </a:cubicBezTo>
                  <a:cubicBezTo>
                    <a:pt x="136" y="94"/>
                    <a:pt x="135" y="95"/>
                    <a:pt x="135" y="95"/>
                  </a:cubicBezTo>
                  <a:cubicBezTo>
                    <a:pt x="133" y="95"/>
                    <a:pt x="132" y="94"/>
                    <a:pt x="130" y="94"/>
                  </a:cubicBezTo>
                  <a:cubicBezTo>
                    <a:pt x="126" y="93"/>
                    <a:pt x="127" y="102"/>
                    <a:pt x="124" y="96"/>
                  </a:cubicBezTo>
                  <a:cubicBezTo>
                    <a:pt x="123" y="94"/>
                    <a:pt x="124" y="90"/>
                    <a:pt x="122" y="87"/>
                  </a:cubicBezTo>
                  <a:cubicBezTo>
                    <a:pt x="121" y="87"/>
                    <a:pt x="119" y="87"/>
                    <a:pt x="117" y="87"/>
                  </a:cubicBezTo>
                  <a:cubicBezTo>
                    <a:pt x="118" y="86"/>
                    <a:pt x="120" y="86"/>
                    <a:pt x="120" y="85"/>
                  </a:cubicBezTo>
                  <a:cubicBezTo>
                    <a:pt x="121" y="83"/>
                    <a:pt x="120" y="82"/>
                    <a:pt x="120" y="81"/>
                  </a:cubicBezTo>
                  <a:cubicBezTo>
                    <a:pt x="121" y="79"/>
                    <a:pt x="122" y="80"/>
                    <a:pt x="123" y="79"/>
                  </a:cubicBezTo>
                  <a:cubicBezTo>
                    <a:pt x="125" y="78"/>
                    <a:pt x="125" y="77"/>
                    <a:pt x="125" y="75"/>
                  </a:cubicBezTo>
                  <a:cubicBezTo>
                    <a:pt x="125" y="72"/>
                    <a:pt x="124" y="61"/>
                    <a:pt x="130" y="62"/>
                  </a:cubicBezTo>
                  <a:cubicBezTo>
                    <a:pt x="132" y="63"/>
                    <a:pt x="135" y="64"/>
                    <a:pt x="137" y="63"/>
                  </a:cubicBezTo>
                  <a:cubicBezTo>
                    <a:pt x="138" y="62"/>
                    <a:pt x="140" y="57"/>
                    <a:pt x="139" y="55"/>
                  </a:cubicBezTo>
                  <a:cubicBezTo>
                    <a:pt x="136" y="51"/>
                    <a:pt x="129" y="60"/>
                    <a:pt x="125" y="56"/>
                  </a:cubicBezTo>
                  <a:cubicBezTo>
                    <a:pt x="124" y="54"/>
                    <a:pt x="125" y="50"/>
                    <a:pt x="125" y="48"/>
                  </a:cubicBezTo>
                  <a:cubicBezTo>
                    <a:pt x="126" y="45"/>
                    <a:pt x="129" y="45"/>
                    <a:pt x="131" y="45"/>
                  </a:cubicBezTo>
                  <a:cubicBezTo>
                    <a:pt x="133" y="42"/>
                    <a:pt x="130" y="39"/>
                    <a:pt x="131" y="36"/>
                  </a:cubicBezTo>
                  <a:cubicBezTo>
                    <a:pt x="132" y="33"/>
                    <a:pt x="135" y="31"/>
                    <a:pt x="134" y="28"/>
                  </a:cubicBezTo>
                  <a:cubicBezTo>
                    <a:pt x="134" y="27"/>
                    <a:pt x="134" y="26"/>
                    <a:pt x="133" y="26"/>
                  </a:cubicBezTo>
                  <a:cubicBezTo>
                    <a:pt x="132" y="27"/>
                    <a:pt x="131" y="28"/>
                    <a:pt x="129" y="29"/>
                  </a:cubicBezTo>
                  <a:cubicBezTo>
                    <a:pt x="128" y="30"/>
                    <a:pt x="124" y="30"/>
                    <a:pt x="122" y="3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CE0D5227-624D-459F-A8C3-DA70850403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940" y="5513411"/>
              <a:ext cx="609332" cy="721434"/>
            </a:xfrm>
            <a:custGeom>
              <a:avLst/>
              <a:gdLst>
                <a:gd name="T0" fmla="*/ 111 w 168"/>
                <a:gd name="T1" fmla="*/ 16 h 199"/>
                <a:gd name="T2" fmla="*/ 98 w 168"/>
                <a:gd name="T3" fmla="*/ 11 h 199"/>
                <a:gd name="T4" fmla="*/ 67 w 168"/>
                <a:gd name="T5" fmla="*/ 8 h 199"/>
                <a:gd name="T6" fmla="*/ 48 w 168"/>
                <a:gd name="T7" fmla="*/ 6 h 199"/>
                <a:gd name="T8" fmla="*/ 35 w 168"/>
                <a:gd name="T9" fmla="*/ 17 h 199"/>
                <a:gd name="T10" fmla="*/ 43 w 168"/>
                <a:gd name="T11" fmla="*/ 28 h 199"/>
                <a:gd name="T12" fmla="*/ 31 w 168"/>
                <a:gd name="T13" fmla="*/ 44 h 199"/>
                <a:gd name="T14" fmla="*/ 22 w 168"/>
                <a:gd name="T15" fmla="*/ 54 h 199"/>
                <a:gd name="T16" fmla="*/ 24 w 168"/>
                <a:gd name="T17" fmla="*/ 63 h 199"/>
                <a:gd name="T18" fmla="*/ 12 w 168"/>
                <a:gd name="T19" fmla="*/ 81 h 199"/>
                <a:gd name="T20" fmla="*/ 22 w 168"/>
                <a:gd name="T21" fmla="*/ 105 h 199"/>
                <a:gd name="T22" fmla="*/ 31 w 168"/>
                <a:gd name="T23" fmla="*/ 121 h 199"/>
                <a:gd name="T24" fmla="*/ 50 w 168"/>
                <a:gd name="T25" fmla="*/ 128 h 199"/>
                <a:gd name="T26" fmla="*/ 44 w 168"/>
                <a:gd name="T27" fmla="*/ 145 h 199"/>
                <a:gd name="T28" fmla="*/ 46 w 168"/>
                <a:gd name="T29" fmla="*/ 169 h 199"/>
                <a:gd name="T30" fmla="*/ 54 w 168"/>
                <a:gd name="T31" fmla="*/ 180 h 199"/>
                <a:gd name="T32" fmla="*/ 72 w 168"/>
                <a:gd name="T33" fmla="*/ 184 h 199"/>
                <a:gd name="T34" fmla="*/ 84 w 168"/>
                <a:gd name="T35" fmla="*/ 189 h 199"/>
                <a:gd name="T36" fmla="*/ 98 w 168"/>
                <a:gd name="T37" fmla="*/ 192 h 199"/>
                <a:gd name="T38" fmla="*/ 99 w 168"/>
                <a:gd name="T39" fmla="*/ 174 h 199"/>
                <a:gd name="T40" fmla="*/ 109 w 168"/>
                <a:gd name="T41" fmla="*/ 148 h 199"/>
                <a:gd name="T42" fmla="*/ 130 w 168"/>
                <a:gd name="T43" fmla="*/ 136 h 199"/>
                <a:gd name="T44" fmla="*/ 149 w 168"/>
                <a:gd name="T45" fmla="*/ 122 h 199"/>
                <a:gd name="T46" fmla="*/ 163 w 168"/>
                <a:gd name="T47" fmla="*/ 118 h 199"/>
                <a:gd name="T48" fmla="*/ 143 w 168"/>
                <a:gd name="T49" fmla="*/ 103 h 199"/>
                <a:gd name="T50" fmla="*/ 136 w 168"/>
                <a:gd name="T51" fmla="*/ 99 h 199"/>
                <a:gd name="T52" fmla="*/ 120 w 168"/>
                <a:gd name="T53" fmla="*/ 86 h 199"/>
                <a:gd name="T54" fmla="*/ 137 w 168"/>
                <a:gd name="T55" fmla="*/ 64 h 199"/>
                <a:gd name="T56" fmla="*/ 134 w 168"/>
                <a:gd name="T57" fmla="*/ 30 h 199"/>
                <a:gd name="T58" fmla="*/ 136 w 168"/>
                <a:gd name="T59" fmla="*/ 28 h 199"/>
                <a:gd name="T60" fmla="*/ 133 w 168"/>
                <a:gd name="T61" fmla="*/ 56 h 199"/>
                <a:gd name="T62" fmla="*/ 124 w 168"/>
                <a:gd name="T63" fmla="*/ 83 h 199"/>
                <a:gd name="T64" fmla="*/ 136 w 168"/>
                <a:gd name="T65" fmla="*/ 95 h 199"/>
                <a:gd name="T66" fmla="*/ 149 w 168"/>
                <a:gd name="T67" fmla="*/ 101 h 199"/>
                <a:gd name="T68" fmla="*/ 167 w 168"/>
                <a:gd name="T69" fmla="*/ 123 h 199"/>
                <a:gd name="T70" fmla="*/ 151 w 168"/>
                <a:gd name="T71" fmla="*/ 125 h 199"/>
                <a:gd name="T72" fmla="*/ 141 w 168"/>
                <a:gd name="T73" fmla="*/ 134 h 199"/>
                <a:gd name="T74" fmla="*/ 131 w 168"/>
                <a:gd name="T75" fmla="*/ 142 h 199"/>
                <a:gd name="T76" fmla="*/ 102 w 168"/>
                <a:gd name="T77" fmla="*/ 155 h 199"/>
                <a:gd name="T78" fmla="*/ 106 w 168"/>
                <a:gd name="T79" fmla="*/ 179 h 199"/>
                <a:gd name="T80" fmla="*/ 100 w 168"/>
                <a:gd name="T81" fmla="*/ 195 h 199"/>
                <a:gd name="T82" fmla="*/ 77 w 168"/>
                <a:gd name="T83" fmla="*/ 186 h 199"/>
                <a:gd name="T84" fmla="*/ 60 w 168"/>
                <a:gd name="T85" fmla="*/ 182 h 199"/>
                <a:gd name="T86" fmla="*/ 43 w 168"/>
                <a:gd name="T87" fmla="*/ 176 h 199"/>
                <a:gd name="T88" fmla="*/ 40 w 168"/>
                <a:gd name="T89" fmla="*/ 155 h 199"/>
                <a:gd name="T90" fmla="*/ 46 w 168"/>
                <a:gd name="T91" fmla="*/ 132 h 199"/>
                <a:gd name="T92" fmla="*/ 28 w 168"/>
                <a:gd name="T93" fmla="*/ 124 h 199"/>
                <a:gd name="T94" fmla="*/ 24 w 168"/>
                <a:gd name="T95" fmla="*/ 108 h 199"/>
                <a:gd name="T96" fmla="*/ 8 w 168"/>
                <a:gd name="T97" fmla="*/ 81 h 199"/>
                <a:gd name="T98" fmla="*/ 20 w 168"/>
                <a:gd name="T99" fmla="*/ 51 h 199"/>
                <a:gd name="T100" fmla="*/ 21 w 168"/>
                <a:gd name="T101" fmla="*/ 42 h 199"/>
                <a:gd name="T102" fmla="*/ 33 w 168"/>
                <a:gd name="T103" fmla="*/ 38 h 199"/>
                <a:gd name="T104" fmla="*/ 34 w 168"/>
                <a:gd name="T105" fmla="*/ 24 h 199"/>
                <a:gd name="T106" fmla="*/ 35 w 168"/>
                <a:gd name="T107" fmla="*/ 13 h 199"/>
                <a:gd name="T108" fmla="*/ 46 w 168"/>
                <a:gd name="T109" fmla="*/ 4 h 199"/>
                <a:gd name="T110" fmla="*/ 63 w 168"/>
                <a:gd name="T111" fmla="*/ 4 h 199"/>
                <a:gd name="T112" fmla="*/ 95 w 168"/>
                <a:gd name="T113" fmla="*/ 5 h 199"/>
                <a:gd name="T114" fmla="*/ 111 w 168"/>
                <a:gd name="T115" fmla="*/ 12 h 199"/>
                <a:gd name="T116" fmla="*/ 123 w 168"/>
                <a:gd name="T117" fmla="*/ 30 h 199"/>
                <a:gd name="T118" fmla="*/ 23 w 168"/>
                <a:gd name="T119" fmla="*/ 59 h 199"/>
                <a:gd name="T120" fmla="*/ 144 w 168"/>
                <a:gd name="T121" fmla="*/ 133 h 199"/>
                <a:gd name="T122" fmla="*/ 138 w 168"/>
                <a:gd name="T123" fmla="*/ 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" h="199">
                  <a:moveTo>
                    <a:pt x="123" y="33"/>
                  </a:moveTo>
                  <a:cubicBezTo>
                    <a:pt x="123" y="33"/>
                    <a:pt x="123" y="33"/>
                    <a:pt x="122" y="3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21" y="33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19" y="33"/>
                    <a:pt x="118" y="34"/>
                    <a:pt x="116" y="33"/>
                  </a:cubicBezTo>
                  <a:cubicBezTo>
                    <a:pt x="114" y="32"/>
                    <a:pt x="114" y="30"/>
                    <a:pt x="114" y="28"/>
                  </a:cubicBezTo>
                  <a:cubicBezTo>
                    <a:pt x="114" y="28"/>
                    <a:pt x="114" y="27"/>
                    <a:pt x="114" y="27"/>
                  </a:cubicBezTo>
                  <a:cubicBezTo>
                    <a:pt x="114" y="26"/>
                    <a:pt x="113" y="26"/>
                    <a:pt x="113" y="26"/>
                  </a:cubicBezTo>
                  <a:cubicBezTo>
                    <a:pt x="112" y="25"/>
                    <a:pt x="111" y="24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1"/>
                    <a:pt x="111" y="20"/>
                    <a:pt x="111" y="18"/>
                  </a:cubicBezTo>
                  <a:cubicBezTo>
                    <a:pt x="111" y="18"/>
                    <a:pt x="111" y="17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5"/>
                    <a:pt x="108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6" y="13"/>
                  </a:cubicBezTo>
                  <a:cubicBezTo>
                    <a:pt x="106" y="12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4" y="11"/>
                    <a:pt x="103" y="11"/>
                    <a:pt x="102" y="11"/>
                  </a:cubicBezTo>
                  <a:cubicBezTo>
                    <a:pt x="102" y="11"/>
                    <a:pt x="102" y="11"/>
                    <a:pt x="101" y="11"/>
                  </a:cubicBezTo>
                  <a:cubicBezTo>
                    <a:pt x="101" y="10"/>
                    <a:pt x="101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99" y="11"/>
                    <a:pt x="99" y="11"/>
                    <a:pt x="98" y="11"/>
                  </a:cubicBezTo>
                  <a:cubicBezTo>
                    <a:pt x="95" y="11"/>
                    <a:pt x="95" y="10"/>
                    <a:pt x="94" y="9"/>
                  </a:cubicBezTo>
                  <a:cubicBezTo>
                    <a:pt x="94" y="9"/>
                    <a:pt x="93" y="8"/>
                    <a:pt x="93" y="8"/>
                  </a:cubicBezTo>
                  <a:cubicBezTo>
                    <a:pt x="92" y="8"/>
                    <a:pt x="90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8" y="9"/>
                    <a:pt x="88" y="10"/>
                    <a:pt x="87" y="10"/>
                  </a:cubicBezTo>
                  <a:cubicBezTo>
                    <a:pt x="85" y="11"/>
                    <a:pt x="83" y="12"/>
                    <a:pt x="81" y="11"/>
                  </a:cubicBezTo>
                  <a:cubicBezTo>
                    <a:pt x="80" y="10"/>
                    <a:pt x="79" y="9"/>
                    <a:pt x="79" y="8"/>
                  </a:cubicBezTo>
                  <a:cubicBezTo>
                    <a:pt x="78" y="8"/>
                    <a:pt x="78" y="7"/>
                    <a:pt x="78" y="7"/>
                  </a:cubicBezTo>
                  <a:cubicBezTo>
                    <a:pt x="77" y="7"/>
                    <a:pt x="76" y="7"/>
                    <a:pt x="75" y="8"/>
                  </a:cubicBezTo>
                  <a:cubicBezTo>
                    <a:pt x="74" y="8"/>
                    <a:pt x="74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9"/>
                    <a:pt x="70" y="9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cubicBezTo>
                    <a:pt x="67" y="8"/>
                    <a:pt x="66" y="8"/>
                    <a:pt x="66" y="8"/>
                  </a:cubicBezTo>
                  <a:cubicBezTo>
                    <a:pt x="64" y="8"/>
                    <a:pt x="63" y="8"/>
                    <a:pt x="61" y="6"/>
                  </a:cubicBezTo>
                  <a:cubicBezTo>
                    <a:pt x="61" y="6"/>
                    <a:pt x="60" y="5"/>
                    <a:pt x="59" y="5"/>
                  </a:cubicBezTo>
                  <a:cubicBezTo>
                    <a:pt x="59" y="5"/>
                    <a:pt x="58" y="5"/>
                    <a:pt x="58" y="6"/>
                  </a:cubicBezTo>
                  <a:cubicBezTo>
                    <a:pt x="58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7"/>
                    <a:pt x="54" y="6"/>
                  </a:cubicBezTo>
                  <a:cubicBezTo>
                    <a:pt x="53" y="6"/>
                    <a:pt x="52" y="5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0" y="4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6"/>
                    <a:pt x="49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7"/>
                    <a:pt x="48" y="7"/>
                  </a:cubicBezTo>
                  <a:cubicBezTo>
                    <a:pt x="48" y="7"/>
                    <a:pt x="48" y="8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10"/>
                    <a:pt x="46" y="10"/>
                    <a:pt x="45" y="10"/>
                  </a:cubicBezTo>
                  <a:cubicBezTo>
                    <a:pt x="45" y="11"/>
                    <a:pt x="45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2"/>
                  </a:cubicBezTo>
                  <a:cubicBezTo>
                    <a:pt x="43" y="12"/>
                    <a:pt x="43" y="12"/>
                    <a:pt x="42" y="13"/>
                  </a:cubicBezTo>
                  <a:cubicBezTo>
                    <a:pt x="42" y="13"/>
                    <a:pt x="41" y="14"/>
                    <a:pt x="40" y="14"/>
                  </a:cubicBezTo>
                  <a:cubicBezTo>
                    <a:pt x="39" y="14"/>
                    <a:pt x="39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6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9"/>
                    <a:pt x="34" y="19"/>
                    <a:pt x="34" y="19"/>
                  </a:cubicBezTo>
                  <a:cubicBezTo>
                    <a:pt x="34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8" y="22"/>
                    <a:pt x="40" y="24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9"/>
                    <a:pt x="45" y="29"/>
                    <a:pt x="45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4" y="33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37"/>
                    <a:pt x="40" y="37"/>
                    <a:pt x="39" y="37"/>
                  </a:cubicBezTo>
                  <a:cubicBezTo>
                    <a:pt x="38" y="37"/>
                    <a:pt x="38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8"/>
                    <a:pt x="37" y="38"/>
                    <a:pt x="36" y="39"/>
                  </a:cubicBezTo>
                  <a:cubicBezTo>
                    <a:pt x="36" y="40"/>
                    <a:pt x="36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3"/>
                    <a:pt x="34" y="43"/>
                  </a:cubicBezTo>
                  <a:cubicBezTo>
                    <a:pt x="33" y="44"/>
                    <a:pt x="32" y="44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cubicBezTo>
                    <a:pt x="30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8"/>
                    <a:pt x="26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50"/>
                    <a:pt x="27" y="50"/>
                  </a:cubicBezTo>
                  <a:cubicBezTo>
                    <a:pt x="27" y="51"/>
                    <a:pt x="27" y="51"/>
                    <a:pt x="27" y="52"/>
                  </a:cubicBezTo>
                  <a:cubicBezTo>
                    <a:pt x="27" y="52"/>
                    <a:pt x="27" y="53"/>
                    <a:pt x="26" y="54"/>
                  </a:cubicBezTo>
                  <a:cubicBezTo>
                    <a:pt x="24" y="56"/>
                    <a:pt x="23" y="55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6"/>
                    <a:pt x="25" y="56"/>
                    <a:pt x="25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9"/>
                    <a:pt x="27" y="60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5" y="62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3" y="63"/>
                    <a:pt x="23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2"/>
                    <a:pt x="20" y="62"/>
                    <a:pt x="19" y="61"/>
                  </a:cubicBezTo>
                  <a:cubicBezTo>
                    <a:pt x="17" y="59"/>
                    <a:pt x="17" y="59"/>
                    <a:pt x="17" y="60"/>
                  </a:cubicBezTo>
                  <a:cubicBezTo>
                    <a:pt x="16" y="60"/>
                    <a:pt x="16" y="61"/>
                    <a:pt x="15" y="61"/>
                  </a:cubicBezTo>
                  <a:cubicBezTo>
                    <a:pt x="14" y="62"/>
                    <a:pt x="12" y="63"/>
                    <a:pt x="10" y="63"/>
                  </a:cubicBezTo>
                  <a:cubicBezTo>
                    <a:pt x="9" y="63"/>
                    <a:pt x="8" y="64"/>
                    <a:pt x="7" y="64"/>
                  </a:cubicBezTo>
                  <a:cubicBezTo>
                    <a:pt x="6" y="65"/>
                    <a:pt x="5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5" y="71"/>
                    <a:pt x="6" y="71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8" y="72"/>
                    <a:pt x="10" y="72"/>
                    <a:pt x="11" y="73"/>
                  </a:cubicBezTo>
                  <a:cubicBezTo>
                    <a:pt x="14" y="76"/>
                    <a:pt x="13" y="78"/>
                    <a:pt x="12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1" y="81"/>
                    <a:pt x="11" y="82"/>
                    <a:pt x="11" y="82"/>
                  </a:cubicBezTo>
                  <a:cubicBezTo>
                    <a:pt x="10" y="83"/>
                    <a:pt x="11" y="85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7"/>
                    <a:pt x="11" y="89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1"/>
                    <a:pt x="11" y="92"/>
                    <a:pt x="10" y="93"/>
                  </a:cubicBezTo>
                  <a:cubicBezTo>
                    <a:pt x="10" y="94"/>
                    <a:pt x="9" y="96"/>
                    <a:pt x="10" y="96"/>
                  </a:cubicBezTo>
                  <a:cubicBezTo>
                    <a:pt x="10" y="97"/>
                    <a:pt x="11" y="96"/>
                    <a:pt x="12" y="96"/>
                  </a:cubicBezTo>
                  <a:cubicBezTo>
                    <a:pt x="14" y="95"/>
                    <a:pt x="16" y="95"/>
                    <a:pt x="17" y="99"/>
                  </a:cubicBezTo>
                  <a:cubicBezTo>
                    <a:pt x="17" y="100"/>
                    <a:pt x="18" y="102"/>
                    <a:pt x="19" y="103"/>
                  </a:cubicBezTo>
                  <a:cubicBezTo>
                    <a:pt x="20" y="104"/>
                    <a:pt x="20" y="104"/>
                    <a:pt x="2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1" y="105"/>
                    <a:pt x="22" y="105"/>
                    <a:pt x="22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3" y="105"/>
                    <a:pt x="24" y="105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6" y="105"/>
                    <a:pt x="27" y="106"/>
                    <a:pt x="27" y="107"/>
                  </a:cubicBezTo>
                  <a:cubicBezTo>
                    <a:pt x="28" y="108"/>
                    <a:pt x="28" y="108"/>
                    <a:pt x="29" y="109"/>
                  </a:cubicBezTo>
                  <a:cubicBezTo>
                    <a:pt x="29" y="110"/>
                    <a:pt x="29" y="110"/>
                    <a:pt x="30" y="111"/>
                  </a:cubicBezTo>
                  <a:cubicBezTo>
                    <a:pt x="30" y="111"/>
                    <a:pt x="30" y="112"/>
                    <a:pt x="30" y="112"/>
                  </a:cubicBezTo>
                  <a:cubicBezTo>
                    <a:pt x="30" y="112"/>
                    <a:pt x="31" y="113"/>
                    <a:pt x="31" y="113"/>
                  </a:cubicBezTo>
                  <a:cubicBezTo>
                    <a:pt x="32" y="114"/>
                    <a:pt x="33" y="116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0" y="119"/>
                    <a:pt x="29" y="119"/>
                    <a:pt x="29" y="119"/>
                  </a:cubicBezTo>
                  <a:cubicBezTo>
                    <a:pt x="29" y="120"/>
                    <a:pt x="29" y="120"/>
                    <a:pt x="3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21"/>
                    <a:pt x="30" y="121"/>
                    <a:pt x="31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2"/>
                    <a:pt x="32" y="123"/>
                    <a:pt x="32" y="124"/>
                  </a:cubicBezTo>
                  <a:cubicBezTo>
                    <a:pt x="33" y="124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6"/>
                    <a:pt x="34" y="126"/>
                    <a:pt x="34" y="126"/>
                  </a:cubicBezTo>
                  <a:cubicBezTo>
                    <a:pt x="35" y="127"/>
                    <a:pt x="35" y="127"/>
                    <a:pt x="36" y="127"/>
                  </a:cubicBezTo>
                  <a:cubicBezTo>
                    <a:pt x="36" y="127"/>
                    <a:pt x="36" y="126"/>
                    <a:pt x="37" y="126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9" y="126"/>
                    <a:pt x="40" y="127"/>
                    <a:pt x="41" y="128"/>
                  </a:cubicBezTo>
                  <a:cubicBezTo>
                    <a:pt x="42" y="129"/>
                    <a:pt x="42" y="129"/>
                    <a:pt x="43" y="129"/>
                  </a:cubicBezTo>
                  <a:cubicBezTo>
                    <a:pt x="43" y="130"/>
                    <a:pt x="44" y="129"/>
                    <a:pt x="45" y="129"/>
                  </a:cubicBezTo>
                  <a:cubicBezTo>
                    <a:pt x="46" y="128"/>
                    <a:pt x="47" y="128"/>
                    <a:pt x="49" y="128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50" y="130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0" y="132"/>
                    <a:pt x="50" y="132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48" y="134"/>
                    <a:pt x="48" y="136"/>
                    <a:pt x="48" y="137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8" y="139"/>
                    <a:pt x="47" y="140"/>
                    <a:pt x="47" y="141"/>
                  </a:cubicBezTo>
                  <a:cubicBezTo>
                    <a:pt x="46" y="141"/>
                    <a:pt x="46" y="142"/>
                    <a:pt x="46" y="142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5"/>
                    <a:pt x="45" y="145"/>
                    <a:pt x="44" y="145"/>
                  </a:cubicBezTo>
                  <a:cubicBezTo>
                    <a:pt x="44" y="145"/>
                    <a:pt x="44" y="145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7"/>
                    <a:pt x="45" y="147"/>
                    <a:pt x="46" y="148"/>
                  </a:cubicBezTo>
                  <a:cubicBezTo>
                    <a:pt x="46" y="150"/>
                    <a:pt x="44" y="151"/>
                    <a:pt x="43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3"/>
                    <a:pt x="43" y="153"/>
                    <a:pt x="44" y="153"/>
                  </a:cubicBezTo>
                  <a:cubicBezTo>
                    <a:pt x="45" y="154"/>
                    <a:pt x="46" y="154"/>
                    <a:pt x="46" y="155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7"/>
                    <a:pt x="46" y="158"/>
                    <a:pt x="45" y="159"/>
                  </a:cubicBezTo>
                  <a:cubicBezTo>
                    <a:pt x="45" y="159"/>
                    <a:pt x="45" y="159"/>
                    <a:pt x="44" y="159"/>
                  </a:cubicBezTo>
                  <a:cubicBezTo>
                    <a:pt x="44" y="160"/>
                    <a:pt x="45" y="161"/>
                    <a:pt x="46" y="162"/>
                  </a:cubicBezTo>
                  <a:cubicBezTo>
                    <a:pt x="48" y="164"/>
                    <a:pt x="49" y="165"/>
                    <a:pt x="47" y="168"/>
                  </a:cubicBezTo>
                  <a:cubicBezTo>
                    <a:pt x="47" y="169"/>
                    <a:pt x="46" y="169"/>
                    <a:pt x="46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0"/>
                    <a:pt x="48" y="170"/>
                    <a:pt x="48" y="171"/>
                  </a:cubicBezTo>
                  <a:cubicBezTo>
                    <a:pt x="49" y="173"/>
                    <a:pt x="48" y="174"/>
                    <a:pt x="47" y="175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9" y="176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50" y="178"/>
                    <a:pt x="51" y="179"/>
                    <a:pt x="51" y="179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52" y="181"/>
                    <a:pt x="52" y="181"/>
                    <a:pt x="53" y="181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3" y="180"/>
                    <a:pt x="54" y="180"/>
                    <a:pt x="54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6" y="179"/>
                    <a:pt x="56" y="179"/>
                  </a:cubicBezTo>
                  <a:cubicBezTo>
                    <a:pt x="56" y="179"/>
                    <a:pt x="56" y="179"/>
                    <a:pt x="56" y="179"/>
                  </a:cubicBezTo>
                  <a:cubicBezTo>
                    <a:pt x="57" y="179"/>
                    <a:pt x="58" y="179"/>
                    <a:pt x="59" y="179"/>
                  </a:cubicBezTo>
                  <a:cubicBezTo>
                    <a:pt x="60" y="179"/>
                    <a:pt x="61" y="179"/>
                    <a:pt x="62" y="179"/>
                  </a:cubicBezTo>
                  <a:cubicBezTo>
                    <a:pt x="62" y="179"/>
                    <a:pt x="63" y="180"/>
                    <a:pt x="63" y="180"/>
                  </a:cubicBezTo>
                  <a:cubicBezTo>
                    <a:pt x="64" y="180"/>
                    <a:pt x="64" y="181"/>
                    <a:pt x="64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64" y="181"/>
                    <a:pt x="64" y="180"/>
                    <a:pt x="64" y="180"/>
                  </a:cubicBezTo>
                  <a:cubicBezTo>
                    <a:pt x="66" y="179"/>
                    <a:pt x="67" y="178"/>
                    <a:pt x="6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0" y="181"/>
                    <a:pt x="71" y="182"/>
                    <a:pt x="71" y="183"/>
                  </a:cubicBezTo>
                  <a:cubicBezTo>
                    <a:pt x="71" y="184"/>
                    <a:pt x="72" y="184"/>
                    <a:pt x="72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72" y="185"/>
                    <a:pt x="72" y="185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5"/>
                    <a:pt x="73" y="185"/>
                    <a:pt x="73" y="184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6" y="181"/>
                    <a:pt x="77" y="182"/>
                    <a:pt x="77" y="182"/>
                  </a:cubicBezTo>
                  <a:cubicBezTo>
                    <a:pt x="78" y="182"/>
                    <a:pt x="78" y="182"/>
                    <a:pt x="78" y="182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184"/>
                    <a:pt x="81" y="184"/>
                    <a:pt x="81" y="185"/>
                  </a:cubicBezTo>
                  <a:cubicBezTo>
                    <a:pt x="82" y="185"/>
                    <a:pt x="83" y="186"/>
                    <a:pt x="84" y="188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9"/>
                    <a:pt x="84" y="189"/>
                    <a:pt x="84" y="189"/>
                  </a:cubicBezTo>
                  <a:cubicBezTo>
                    <a:pt x="85" y="190"/>
                    <a:pt x="85" y="191"/>
                    <a:pt x="86" y="192"/>
                  </a:cubicBezTo>
                  <a:cubicBezTo>
                    <a:pt x="86" y="192"/>
                    <a:pt x="87" y="192"/>
                    <a:pt x="87" y="193"/>
                  </a:cubicBezTo>
                  <a:cubicBezTo>
                    <a:pt x="88" y="194"/>
                    <a:pt x="89" y="195"/>
                    <a:pt x="90" y="195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2" y="195"/>
                    <a:pt x="93" y="194"/>
                  </a:cubicBezTo>
                  <a:cubicBezTo>
                    <a:pt x="94" y="194"/>
                    <a:pt x="94" y="193"/>
                    <a:pt x="94" y="193"/>
                  </a:cubicBezTo>
                  <a:cubicBezTo>
                    <a:pt x="94" y="193"/>
                    <a:pt x="94" y="193"/>
                    <a:pt x="94" y="193"/>
                  </a:cubicBezTo>
                  <a:cubicBezTo>
                    <a:pt x="94" y="193"/>
                    <a:pt x="94" y="193"/>
                    <a:pt x="94" y="193"/>
                  </a:cubicBezTo>
                  <a:cubicBezTo>
                    <a:pt x="95" y="191"/>
                    <a:pt x="95" y="191"/>
                    <a:pt x="95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7" y="191"/>
                    <a:pt x="98" y="191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100" y="191"/>
                  </a:cubicBezTo>
                  <a:cubicBezTo>
                    <a:pt x="100" y="191"/>
                    <a:pt x="101" y="190"/>
                    <a:pt x="101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0"/>
                    <a:pt x="101" y="190"/>
                    <a:pt x="102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100" y="186"/>
                    <a:pt x="101" y="185"/>
                    <a:pt x="102" y="183"/>
                  </a:cubicBezTo>
                  <a:cubicBezTo>
                    <a:pt x="102" y="183"/>
                    <a:pt x="102" y="183"/>
                    <a:pt x="102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1" y="183"/>
                    <a:pt x="99" y="182"/>
                    <a:pt x="98" y="179"/>
                  </a:cubicBezTo>
                  <a:cubicBezTo>
                    <a:pt x="98" y="178"/>
                    <a:pt x="98" y="177"/>
                    <a:pt x="98" y="176"/>
                  </a:cubicBezTo>
                  <a:cubicBezTo>
                    <a:pt x="99" y="175"/>
                    <a:pt x="99" y="175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4"/>
                    <a:pt x="99" y="173"/>
                    <a:pt x="99" y="172"/>
                  </a:cubicBezTo>
                  <a:cubicBezTo>
                    <a:pt x="99" y="172"/>
                    <a:pt x="98" y="171"/>
                    <a:pt x="98" y="170"/>
                  </a:cubicBezTo>
                  <a:cubicBezTo>
                    <a:pt x="98" y="170"/>
                    <a:pt x="98" y="169"/>
                    <a:pt x="98" y="168"/>
                  </a:cubicBezTo>
                  <a:cubicBezTo>
                    <a:pt x="98" y="166"/>
                    <a:pt x="98" y="163"/>
                    <a:pt x="99" y="161"/>
                  </a:cubicBezTo>
                  <a:cubicBezTo>
                    <a:pt x="99" y="161"/>
                    <a:pt x="99" y="160"/>
                    <a:pt x="100" y="160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0" y="159"/>
                    <a:pt x="100" y="159"/>
                    <a:pt x="100" y="158"/>
                  </a:cubicBezTo>
                  <a:cubicBezTo>
                    <a:pt x="99" y="158"/>
                    <a:pt x="99" y="158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8" y="156"/>
                    <a:pt x="98" y="156"/>
                    <a:pt x="98" y="155"/>
                  </a:cubicBezTo>
                  <a:cubicBezTo>
                    <a:pt x="98" y="154"/>
                    <a:pt x="98" y="153"/>
                    <a:pt x="99" y="152"/>
                  </a:cubicBezTo>
                  <a:cubicBezTo>
                    <a:pt x="100" y="151"/>
                    <a:pt x="100" y="150"/>
                    <a:pt x="101" y="150"/>
                  </a:cubicBezTo>
                  <a:cubicBezTo>
                    <a:pt x="104" y="149"/>
                    <a:pt x="108" y="148"/>
                    <a:pt x="109" y="148"/>
                  </a:cubicBezTo>
                  <a:cubicBezTo>
                    <a:pt x="111" y="148"/>
                    <a:pt x="112" y="147"/>
                    <a:pt x="113" y="147"/>
                  </a:cubicBezTo>
                  <a:cubicBezTo>
                    <a:pt x="114" y="147"/>
                    <a:pt x="115" y="146"/>
                    <a:pt x="116" y="146"/>
                  </a:cubicBezTo>
                  <a:cubicBezTo>
                    <a:pt x="117" y="145"/>
                    <a:pt x="118" y="143"/>
                    <a:pt x="118" y="141"/>
                  </a:cubicBezTo>
                  <a:cubicBezTo>
                    <a:pt x="118" y="141"/>
                    <a:pt x="118" y="140"/>
                    <a:pt x="119" y="140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21" y="138"/>
                    <a:pt x="122" y="138"/>
                    <a:pt x="123" y="138"/>
                  </a:cubicBezTo>
                  <a:cubicBezTo>
                    <a:pt x="124" y="137"/>
                    <a:pt x="126" y="137"/>
                    <a:pt x="127" y="138"/>
                  </a:cubicBezTo>
                  <a:cubicBezTo>
                    <a:pt x="127" y="138"/>
                    <a:pt x="128" y="138"/>
                    <a:pt x="128" y="138"/>
                  </a:cubicBezTo>
                  <a:cubicBezTo>
                    <a:pt x="129" y="138"/>
                    <a:pt x="130" y="139"/>
                    <a:pt x="130" y="139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0" y="139"/>
                    <a:pt x="130" y="138"/>
                    <a:pt x="130" y="138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30" y="138"/>
                    <a:pt x="130" y="137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1" y="135"/>
                    <a:pt x="131" y="134"/>
                    <a:pt x="132" y="133"/>
                  </a:cubicBezTo>
                  <a:cubicBezTo>
                    <a:pt x="132" y="132"/>
                    <a:pt x="133" y="132"/>
                    <a:pt x="133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5" y="127"/>
                    <a:pt x="136" y="127"/>
                    <a:pt x="140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2" y="129"/>
                    <a:pt x="143" y="129"/>
                    <a:pt x="143" y="130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46" y="127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5"/>
                    <a:pt x="147" y="125"/>
                  </a:cubicBezTo>
                  <a:cubicBezTo>
                    <a:pt x="147" y="124"/>
                    <a:pt x="147" y="124"/>
                    <a:pt x="149" y="122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50" y="122"/>
                    <a:pt x="150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3" y="121"/>
                    <a:pt x="154" y="121"/>
                  </a:cubicBezTo>
                  <a:cubicBezTo>
                    <a:pt x="155" y="122"/>
                    <a:pt x="155" y="122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1" y="122"/>
                    <a:pt x="162" y="122"/>
                    <a:pt x="164" y="121"/>
                  </a:cubicBezTo>
                  <a:cubicBezTo>
                    <a:pt x="164" y="120"/>
                    <a:pt x="163" y="119"/>
                    <a:pt x="163" y="118"/>
                  </a:cubicBezTo>
                  <a:cubicBezTo>
                    <a:pt x="162" y="117"/>
                    <a:pt x="162" y="115"/>
                    <a:pt x="162" y="114"/>
                  </a:cubicBezTo>
                  <a:cubicBezTo>
                    <a:pt x="162" y="113"/>
                    <a:pt x="162" y="113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0"/>
                    <a:pt x="162" y="108"/>
                    <a:pt x="162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1" y="106"/>
                    <a:pt x="157" y="107"/>
                    <a:pt x="155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8"/>
                    <a:pt x="152" y="107"/>
                    <a:pt x="151" y="107"/>
                  </a:cubicBezTo>
                  <a:cubicBezTo>
                    <a:pt x="150" y="107"/>
                    <a:pt x="150" y="107"/>
                    <a:pt x="149" y="107"/>
                  </a:cubicBezTo>
                  <a:cubicBezTo>
                    <a:pt x="146" y="107"/>
                    <a:pt x="146" y="106"/>
                    <a:pt x="146" y="104"/>
                  </a:cubicBezTo>
                  <a:cubicBezTo>
                    <a:pt x="145" y="104"/>
                    <a:pt x="144" y="104"/>
                    <a:pt x="143" y="103"/>
                  </a:cubicBezTo>
                  <a:cubicBezTo>
                    <a:pt x="142" y="102"/>
                    <a:pt x="142" y="101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2" y="100"/>
                    <a:pt x="142" y="99"/>
                    <a:pt x="141" y="99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0" y="99"/>
                    <a:pt x="139" y="98"/>
                    <a:pt x="139" y="98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7" y="98"/>
                    <a:pt x="137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4" y="99"/>
                    <a:pt x="133" y="98"/>
                    <a:pt x="132" y="98"/>
                  </a:cubicBezTo>
                  <a:cubicBezTo>
                    <a:pt x="132" y="98"/>
                    <a:pt x="131" y="97"/>
                    <a:pt x="131" y="97"/>
                  </a:cubicBezTo>
                  <a:cubicBezTo>
                    <a:pt x="130" y="97"/>
                    <a:pt x="130" y="99"/>
                    <a:pt x="129" y="100"/>
                  </a:cubicBezTo>
                  <a:cubicBezTo>
                    <a:pt x="129" y="101"/>
                    <a:pt x="129" y="102"/>
                    <a:pt x="128" y="102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6" y="103"/>
                    <a:pt x="125" y="102"/>
                    <a:pt x="124" y="99"/>
                  </a:cubicBezTo>
                  <a:cubicBezTo>
                    <a:pt x="123" y="98"/>
                    <a:pt x="123" y="96"/>
                    <a:pt x="123" y="94"/>
                  </a:cubicBezTo>
                  <a:cubicBezTo>
                    <a:pt x="123" y="93"/>
                    <a:pt x="122" y="92"/>
                    <a:pt x="122" y="91"/>
                  </a:cubicBezTo>
                  <a:cubicBezTo>
                    <a:pt x="122" y="91"/>
                    <a:pt x="121" y="91"/>
                    <a:pt x="121" y="91"/>
                  </a:cubicBezTo>
                  <a:cubicBezTo>
                    <a:pt x="120" y="91"/>
                    <a:pt x="119" y="91"/>
                    <a:pt x="118" y="91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117" y="87"/>
                    <a:pt x="118" y="87"/>
                    <a:pt x="118" y="87"/>
                  </a:cubicBezTo>
                  <a:cubicBezTo>
                    <a:pt x="119" y="87"/>
                    <a:pt x="119" y="86"/>
                    <a:pt x="120" y="86"/>
                  </a:cubicBezTo>
                  <a:cubicBezTo>
                    <a:pt x="120" y="86"/>
                    <a:pt x="120" y="85"/>
                    <a:pt x="120" y="85"/>
                  </a:cubicBezTo>
                  <a:cubicBezTo>
                    <a:pt x="119" y="84"/>
                    <a:pt x="119" y="83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1"/>
                    <a:pt x="121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4" y="79"/>
                    <a:pt x="124" y="79"/>
                    <a:pt x="124" y="78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6"/>
                    <a:pt x="124" y="76"/>
                    <a:pt x="124" y="74"/>
                  </a:cubicBezTo>
                  <a:cubicBezTo>
                    <a:pt x="124" y="73"/>
                    <a:pt x="124" y="71"/>
                    <a:pt x="125" y="69"/>
                  </a:cubicBezTo>
                  <a:cubicBezTo>
                    <a:pt x="125" y="65"/>
                    <a:pt x="127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2" y="63"/>
                    <a:pt x="133" y="63"/>
                    <a:pt x="134" y="63"/>
                  </a:cubicBezTo>
                  <a:cubicBezTo>
                    <a:pt x="135" y="64"/>
                    <a:pt x="136" y="64"/>
                    <a:pt x="137" y="64"/>
                  </a:cubicBezTo>
                  <a:cubicBezTo>
                    <a:pt x="137" y="63"/>
                    <a:pt x="138" y="62"/>
                    <a:pt x="138" y="61"/>
                  </a:cubicBezTo>
                  <a:cubicBezTo>
                    <a:pt x="138" y="60"/>
                    <a:pt x="138" y="59"/>
                    <a:pt x="138" y="58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8" y="57"/>
                    <a:pt x="136" y="58"/>
                    <a:pt x="134" y="59"/>
                  </a:cubicBezTo>
                  <a:cubicBezTo>
                    <a:pt x="131" y="60"/>
                    <a:pt x="127" y="62"/>
                    <a:pt x="125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3" y="57"/>
                    <a:pt x="124" y="52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6" y="46"/>
                    <a:pt x="128" y="46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4"/>
                    <a:pt x="131" y="43"/>
                  </a:cubicBezTo>
                  <a:cubicBezTo>
                    <a:pt x="130" y="41"/>
                    <a:pt x="129" y="39"/>
                    <a:pt x="130" y="37"/>
                  </a:cubicBezTo>
                  <a:cubicBezTo>
                    <a:pt x="131" y="36"/>
                    <a:pt x="132" y="35"/>
                    <a:pt x="132" y="34"/>
                  </a:cubicBezTo>
                  <a:cubicBezTo>
                    <a:pt x="133" y="33"/>
                    <a:pt x="134" y="32"/>
                    <a:pt x="134" y="30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2" y="32"/>
                    <a:pt x="131" y="32"/>
                  </a:cubicBezTo>
                  <a:cubicBezTo>
                    <a:pt x="130" y="33"/>
                    <a:pt x="129" y="33"/>
                    <a:pt x="128" y="34"/>
                  </a:cubicBezTo>
                  <a:cubicBezTo>
                    <a:pt x="126" y="34"/>
                    <a:pt x="124" y="33"/>
                    <a:pt x="123" y="33"/>
                  </a:cubicBezTo>
                  <a:close/>
                  <a:moveTo>
                    <a:pt x="123" y="30"/>
                  </a:moveTo>
                  <a:cubicBezTo>
                    <a:pt x="123" y="30"/>
                    <a:pt x="124" y="30"/>
                    <a:pt x="124" y="30"/>
                  </a:cubicBezTo>
                  <a:cubicBezTo>
                    <a:pt x="125" y="30"/>
                    <a:pt x="126" y="30"/>
                    <a:pt x="127" y="30"/>
                  </a:cubicBezTo>
                  <a:cubicBezTo>
                    <a:pt x="128" y="30"/>
                    <a:pt x="129" y="30"/>
                    <a:pt x="129" y="30"/>
                  </a:cubicBezTo>
                  <a:cubicBezTo>
                    <a:pt x="130" y="29"/>
                    <a:pt x="130" y="29"/>
                    <a:pt x="131" y="28"/>
                  </a:cubicBezTo>
                  <a:cubicBezTo>
                    <a:pt x="132" y="28"/>
                    <a:pt x="132" y="27"/>
                    <a:pt x="133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7"/>
                    <a:pt x="136" y="27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7" y="29"/>
                    <a:pt x="137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8" y="33"/>
                    <a:pt x="136" y="34"/>
                    <a:pt x="135" y="36"/>
                  </a:cubicBezTo>
                  <a:cubicBezTo>
                    <a:pt x="134" y="37"/>
                    <a:pt x="134" y="38"/>
                    <a:pt x="133" y="39"/>
                  </a:cubicBezTo>
                  <a:cubicBezTo>
                    <a:pt x="133" y="40"/>
                    <a:pt x="133" y="41"/>
                    <a:pt x="134" y="42"/>
                  </a:cubicBezTo>
                  <a:cubicBezTo>
                    <a:pt x="134" y="44"/>
                    <a:pt x="135" y="45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2" y="48"/>
                    <a:pt x="132" y="49"/>
                    <a:pt x="132" y="49"/>
                  </a:cubicBezTo>
                  <a:cubicBezTo>
                    <a:pt x="130" y="49"/>
                    <a:pt x="129" y="49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2"/>
                    <a:pt x="127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58"/>
                    <a:pt x="131" y="57"/>
                    <a:pt x="133" y="56"/>
                  </a:cubicBezTo>
                  <a:cubicBezTo>
                    <a:pt x="136" y="54"/>
                    <a:pt x="139" y="53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2" y="58"/>
                    <a:pt x="142" y="60"/>
                    <a:pt x="141" y="62"/>
                  </a:cubicBezTo>
                  <a:cubicBezTo>
                    <a:pt x="141" y="64"/>
                    <a:pt x="140" y="65"/>
                    <a:pt x="139" y="66"/>
                  </a:cubicBezTo>
                  <a:cubicBezTo>
                    <a:pt x="137" y="68"/>
                    <a:pt x="134" y="67"/>
                    <a:pt x="132" y="66"/>
                  </a:cubicBezTo>
                  <a:cubicBezTo>
                    <a:pt x="132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29" y="66"/>
                    <a:pt x="128" y="67"/>
                    <a:pt x="128" y="69"/>
                  </a:cubicBezTo>
                  <a:cubicBezTo>
                    <a:pt x="128" y="71"/>
                    <a:pt x="128" y="73"/>
                    <a:pt x="128" y="75"/>
                  </a:cubicBezTo>
                  <a:cubicBezTo>
                    <a:pt x="128" y="76"/>
                    <a:pt x="128" y="77"/>
                    <a:pt x="128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8"/>
                    <a:pt x="128" y="78"/>
                    <a:pt x="128" y="78"/>
                  </a:cubicBezTo>
                  <a:cubicBezTo>
                    <a:pt x="127" y="80"/>
                    <a:pt x="127" y="81"/>
                    <a:pt x="125" y="82"/>
                  </a:cubicBezTo>
                  <a:cubicBezTo>
                    <a:pt x="125" y="83"/>
                    <a:pt x="124" y="83"/>
                    <a:pt x="124" y="83"/>
                  </a:cubicBezTo>
                  <a:cubicBezTo>
                    <a:pt x="123" y="83"/>
                    <a:pt x="123" y="83"/>
                    <a:pt x="123" y="84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85"/>
                    <a:pt x="123" y="86"/>
                    <a:pt x="123" y="88"/>
                  </a:cubicBezTo>
                  <a:cubicBezTo>
                    <a:pt x="123" y="88"/>
                    <a:pt x="123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6" y="90"/>
                    <a:pt x="126" y="92"/>
                    <a:pt x="126" y="94"/>
                  </a:cubicBezTo>
                  <a:cubicBezTo>
                    <a:pt x="126" y="95"/>
                    <a:pt x="126" y="96"/>
                    <a:pt x="127" y="97"/>
                  </a:cubicBezTo>
                  <a:cubicBezTo>
                    <a:pt x="128" y="95"/>
                    <a:pt x="129" y="94"/>
                    <a:pt x="131" y="94"/>
                  </a:cubicBezTo>
                  <a:cubicBezTo>
                    <a:pt x="132" y="94"/>
                    <a:pt x="133" y="94"/>
                    <a:pt x="134" y="95"/>
                  </a:cubicBezTo>
                  <a:cubicBezTo>
                    <a:pt x="135" y="95"/>
                    <a:pt x="135" y="96"/>
                    <a:pt x="135" y="9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35" y="95"/>
                    <a:pt x="135" y="95"/>
                    <a:pt x="136" y="95"/>
                  </a:cubicBezTo>
                  <a:cubicBezTo>
                    <a:pt x="136" y="95"/>
                    <a:pt x="137" y="94"/>
                    <a:pt x="137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9" y="94"/>
                    <a:pt x="139" y="94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1" y="95"/>
                    <a:pt x="142" y="96"/>
                    <a:pt x="143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7"/>
                    <a:pt x="145" y="98"/>
                    <a:pt x="145" y="99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145" y="99"/>
                    <a:pt x="145" y="100"/>
                    <a:pt x="145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101"/>
                    <a:pt x="146" y="101"/>
                    <a:pt x="146" y="101"/>
                  </a:cubicBezTo>
                  <a:cubicBezTo>
                    <a:pt x="147" y="100"/>
                    <a:pt x="147" y="100"/>
                    <a:pt x="148" y="101"/>
                  </a:cubicBezTo>
                  <a:cubicBezTo>
                    <a:pt x="149" y="101"/>
                    <a:pt x="149" y="101"/>
                    <a:pt x="149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3"/>
                    <a:pt x="149" y="103"/>
                  </a:cubicBezTo>
                  <a:cubicBezTo>
                    <a:pt x="149" y="103"/>
                    <a:pt x="149" y="104"/>
                    <a:pt x="149" y="104"/>
                  </a:cubicBezTo>
                  <a:cubicBezTo>
                    <a:pt x="150" y="104"/>
                    <a:pt x="151" y="104"/>
                    <a:pt x="151" y="104"/>
                  </a:cubicBezTo>
                  <a:cubicBezTo>
                    <a:pt x="152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8" y="103"/>
                    <a:pt x="163" y="103"/>
                    <a:pt x="165" y="106"/>
                  </a:cubicBezTo>
                  <a:cubicBezTo>
                    <a:pt x="166" y="107"/>
                    <a:pt x="165" y="110"/>
                    <a:pt x="165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5" y="113"/>
                    <a:pt x="165" y="113"/>
                    <a:pt x="165" y="113"/>
                  </a:cubicBezTo>
                  <a:cubicBezTo>
                    <a:pt x="165" y="114"/>
                    <a:pt x="166" y="116"/>
                    <a:pt x="166" y="117"/>
                  </a:cubicBezTo>
                  <a:cubicBezTo>
                    <a:pt x="167" y="119"/>
                    <a:pt x="168" y="121"/>
                    <a:pt x="167" y="123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4" y="125"/>
                    <a:pt x="162" y="125"/>
                    <a:pt x="160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126"/>
                    <a:pt x="159" y="126"/>
                    <a:pt x="158" y="126"/>
                  </a:cubicBezTo>
                  <a:cubicBezTo>
                    <a:pt x="158" y="127"/>
                    <a:pt x="157" y="127"/>
                    <a:pt x="155" y="126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4" y="126"/>
                    <a:pt x="154" y="126"/>
                    <a:pt x="153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3" y="125"/>
                    <a:pt x="152" y="125"/>
                    <a:pt x="152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1" y="125"/>
                    <a:pt x="150" y="126"/>
                  </a:cubicBezTo>
                  <a:cubicBezTo>
                    <a:pt x="150" y="126"/>
                    <a:pt x="150" y="126"/>
                    <a:pt x="15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50" y="129"/>
                    <a:pt x="149" y="129"/>
                    <a:pt x="148" y="130"/>
                  </a:cubicBezTo>
                  <a:cubicBezTo>
                    <a:pt x="147" y="130"/>
                    <a:pt x="147" y="131"/>
                    <a:pt x="147" y="131"/>
                  </a:cubicBezTo>
                  <a:cubicBezTo>
                    <a:pt x="147" y="131"/>
                    <a:pt x="147" y="132"/>
                    <a:pt x="148" y="132"/>
                  </a:cubicBezTo>
                  <a:cubicBezTo>
                    <a:pt x="149" y="133"/>
                    <a:pt x="150" y="135"/>
                    <a:pt x="150" y="137"/>
                  </a:cubicBezTo>
                  <a:cubicBezTo>
                    <a:pt x="150" y="138"/>
                    <a:pt x="150" y="138"/>
                    <a:pt x="150" y="139"/>
                  </a:cubicBezTo>
                  <a:cubicBezTo>
                    <a:pt x="150" y="140"/>
                    <a:pt x="149" y="141"/>
                    <a:pt x="149" y="141"/>
                  </a:cubicBezTo>
                  <a:cubicBezTo>
                    <a:pt x="148" y="143"/>
                    <a:pt x="147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2" y="142"/>
                    <a:pt x="141" y="141"/>
                    <a:pt x="141" y="139"/>
                  </a:cubicBezTo>
                  <a:cubicBezTo>
                    <a:pt x="141" y="137"/>
                    <a:pt x="141" y="135"/>
                    <a:pt x="141" y="134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3"/>
                    <a:pt x="141" y="132"/>
                    <a:pt x="141" y="132"/>
                  </a:cubicBezTo>
                  <a:cubicBezTo>
                    <a:pt x="141" y="132"/>
                    <a:pt x="140" y="132"/>
                    <a:pt x="139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7" y="131"/>
                    <a:pt x="137" y="131"/>
                    <a:pt x="136" y="132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3"/>
                    <a:pt x="135" y="134"/>
                    <a:pt x="135" y="135"/>
                  </a:cubicBezTo>
                  <a:cubicBezTo>
                    <a:pt x="134" y="136"/>
                    <a:pt x="134" y="137"/>
                    <a:pt x="133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40"/>
                    <a:pt x="133" y="141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0" y="142"/>
                    <a:pt x="128" y="142"/>
                    <a:pt x="127" y="141"/>
                  </a:cubicBezTo>
                  <a:cubicBezTo>
                    <a:pt x="127" y="141"/>
                    <a:pt x="126" y="141"/>
                    <a:pt x="126" y="141"/>
                  </a:cubicBezTo>
                  <a:cubicBezTo>
                    <a:pt x="125" y="141"/>
                    <a:pt x="124" y="141"/>
                    <a:pt x="124" y="141"/>
                  </a:cubicBezTo>
                  <a:cubicBezTo>
                    <a:pt x="123" y="141"/>
                    <a:pt x="122" y="141"/>
                    <a:pt x="122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1" y="144"/>
                    <a:pt x="120" y="147"/>
                    <a:pt x="118" y="148"/>
                  </a:cubicBezTo>
                  <a:cubicBezTo>
                    <a:pt x="117" y="149"/>
                    <a:pt x="115" y="150"/>
                    <a:pt x="114" y="150"/>
                  </a:cubicBezTo>
                  <a:cubicBezTo>
                    <a:pt x="113" y="151"/>
                    <a:pt x="111" y="151"/>
                    <a:pt x="110" y="151"/>
                  </a:cubicBezTo>
                  <a:cubicBezTo>
                    <a:pt x="108" y="151"/>
                    <a:pt x="105" y="152"/>
                    <a:pt x="103" y="153"/>
                  </a:cubicBezTo>
                  <a:cubicBezTo>
                    <a:pt x="102" y="153"/>
                    <a:pt x="102" y="154"/>
                    <a:pt x="102" y="154"/>
                  </a:cubicBezTo>
                  <a:cubicBezTo>
                    <a:pt x="101" y="154"/>
                    <a:pt x="101" y="154"/>
                    <a:pt x="101" y="155"/>
                  </a:cubicBezTo>
                  <a:cubicBezTo>
                    <a:pt x="101" y="155"/>
                    <a:pt x="101" y="155"/>
                    <a:pt x="102" y="155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3" y="157"/>
                    <a:pt x="103" y="157"/>
                    <a:pt x="104" y="159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0"/>
                    <a:pt x="103" y="161"/>
                    <a:pt x="102" y="162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64"/>
                    <a:pt x="102" y="166"/>
                    <a:pt x="102" y="168"/>
                  </a:cubicBezTo>
                  <a:cubicBezTo>
                    <a:pt x="102" y="169"/>
                    <a:pt x="102" y="170"/>
                    <a:pt x="102" y="170"/>
                  </a:cubicBezTo>
                  <a:cubicBezTo>
                    <a:pt x="102" y="171"/>
                    <a:pt x="102" y="171"/>
                    <a:pt x="102" y="172"/>
                  </a:cubicBezTo>
                  <a:cubicBezTo>
                    <a:pt x="102" y="173"/>
                    <a:pt x="102" y="174"/>
                    <a:pt x="102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75"/>
                    <a:pt x="102" y="176"/>
                    <a:pt x="102" y="177"/>
                  </a:cubicBezTo>
                  <a:cubicBezTo>
                    <a:pt x="102" y="177"/>
                    <a:pt x="101" y="178"/>
                    <a:pt x="101" y="178"/>
                  </a:cubicBezTo>
                  <a:cubicBezTo>
                    <a:pt x="102" y="179"/>
                    <a:pt x="103" y="179"/>
                    <a:pt x="104" y="179"/>
                  </a:cubicBezTo>
                  <a:cubicBezTo>
                    <a:pt x="105" y="179"/>
                    <a:pt x="105" y="179"/>
                    <a:pt x="106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2"/>
                    <a:pt x="107" y="182"/>
                    <a:pt x="107" y="183"/>
                  </a:cubicBezTo>
                  <a:cubicBezTo>
                    <a:pt x="106" y="184"/>
                    <a:pt x="106" y="184"/>
                    <a:pt x="105" y="185"/>
                  </a:cubicBezTo>
                  <a:cubicBezTo>
                    <a:pt x="105" y="185"/>
                    <a:pt x="105" y="186"/>
                    <a:pt x="104" y="186"/>
                  </a:cubicBezTo>
                  <a:cubicBezTo>
                    <a:pt x="104" y="186"/>
                    <a:pt x="104" y="186"/>
                    <a:pt x="104" y="186"/>
                  </a:cubicBezTo>
                  <a:cubicBezTo>
                    <a:pt x="104" y="186"/>
                    <a:pt x="104" y="186"/>
                    <a:pt x="104" y="187"/>
                  </a:cubicBezTo>
                  <a:cubicBezTo>
                    <a:pt x="104" y="187"/>
                    <a:pt x="104" y="187"/>
                    <a:pt x="104" y="187"/>
                  </a:cubicBezTo>
                  <a:cubicBezTo>
                    <a:pt x="105" y="187"/>
                    <a:pt x="106" y="188"/>
                    <a:pt x="106" y="188"/>
                  </a:cubicBezTo>
                  <a:cubicBezTo>
                    <a:pt x="106" y="189"/>
                    <a:pt x="106" y="190"/>
                    <a:pt x="105" y="190"/>
                  </a:cubicBezTo>
                  <a:cubicBezTo>
                    <a:pt x="105" y="191"/>
                    <a:pt x="104" y="192"/>
                    <a:pt x="103" y="193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03" y="193"/>
                    <a:pt x="102" y="193"/>
                    <a:pt x="102" y="194"/>
                  </a:cubicBezTo>
                  <a:cubicBezTo>
                    <a:pt x="101" y="194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98" y="196"/>
                    <a:pt x="98" y="195"/>
                    <a:pt x="97" y="195"/>
                  </a:cubicBezTo>
                  <a:cubicBezTo>
                    <a:pt x="97" y="196"/>
                    <a:pt x="96" y="197"/>
                    <a:pt x="95" y="197"/>
                  </a:cubicBezTo>
                  <a:cubicBezTo>
                    <a:pt x="93" y="198"/>
                    <a:pt x="92" y="199"/>
                    <a:pt x="90" y="198"/>
                  </a:cubicBezTo>
                  <a:cubicBezTo>
                    <a:pt x="90" y="198"/>
                    <a:pt x="90" y="198"/>
                    <a:pt x="90" y="198"/>
                  </a:cubicBezTo>
                  <a:cubicBezTo>
                    <a:pt x="90" y="198"/>
                    <a:pt x="90" y="198"/>
                    <a:pt x="90" y="198"/>
                  </a:cubicBezTo>
                  <a:cubicBezTo>
                    <a:pt x="90" y="198"/>
                    <a:pt x="90" y="198"/>
                    <a:pt x="90" y="198"/>
                  </a:cubicBezTo>
                  <a:cubicBezTo>
                    <a:pt x="88" y="198"/>
                    <a:pt x="86" y="197"/>
                    <a:pt x="85" y="195"/>
                  </a:cubicBezTo>
                  <a:cubicBezTo>
                    <a:pt x="85" y="195"/>
                    <a:pt x="84" y="195"/>
                    <a:pt x="84" y="195"/>
                  </a:cubicBezTo>
                  <a:cubicBezTo>
                    <a:pt x="82" y="193"/>
                    <a:pt x="82" y="192"/>
                    <a:pt x="81" y="190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80" y="188"/>
                    <a:pt x="80" y="188"/>
                    <a:pt x="79" y="187"/>
                  </a:cubicBezTo>
                  <a:cubicBezTo>
                    <a:pt x="79" y="187"/>
                    <a:pt x="78" y="187"/>
                    <a:pt x="77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76" y="187"/>
                    <a:pt x="76" y="187"/>
                    <a:pt x="76" y="188"/>
                  </a:cubicBezTo>
                  <a:cubicBezTo>
                    <a:pt x="75" y="188"/>
                    <a:pt x="74" y="189"/>
                    <a:pt x="74" y="189"/>
                  </a:cubicBezTo>
                  <a:cubicBezTo>
                    <a:pt x="73" y="189"/>
                    <a:pt x="72" y="189"/>
                    <a:pt x="71" y="189"/>
                  </a:cubicBezTo>
                  <a:cubicBezTo>
                    <a:pt x="70" y="188"/>
                    <a:pt x="69" y="187"/>
                    <a:pt x="69" y="186"/>
                  </a:cubicBezTo>
                  <a:cubicBezTo>
                    <a:pt x="69" y="186"/>
                    <a:pt x="69" y="186"/>
                    <a:pt x="69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4"/>
                    <a:pt x="68" y="183"/>
                    <a:pt x="67" y="183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6" y="183"/>
                    <a:pt x="65" y="184"/>
                    <a:pt x="64" y="18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3" y="184"/>
                    <a:pt x="62" y="183"/>
                    <a:pt x="61" y="183"/>
                  </a:cubicBezTo>
                  <a:cubicBezTo>
                    <a:pt x="61" y="182"/>
                    <a:pt x="61" y="182"/>
                    <a:pt x="60" y="182"/>
                  </a:cubicBezTo>
                  <a:cubicBezTo>
                    <a:pt x="60" y="182"/>
                    <a:pt x="60" y="182"/>
                    <a:pt x="59" y="182"/>
                  </a:cubicBezTo>
                  <a:cubicBezTo>
                    <a:pt x="58" y="182"/>
                    <a:pt x="58" y="182"/>
                    <a:pt x="57" y="182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6" y="183"/>
                    <a:pt x="56" y="183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5" y="183"/>
                    <a:pt x="54" y="184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52" y="184"/>
                    <a:pt x="52" y="184"/>
                    <a:pt x="51" y="184"/>
                  </a:cubicBezTo>
                  <a:cubicBezTo>
                    <a:pt x="50" y="184"/>
                    <a:pt x="50" y="184"/>
                    <a:pt x="49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8" y="181"/>
                    <a:pt x="48" y="181"/>
                    <a:pt x="47" y="180"/>
                  </a:cubicBezTo>
                  <a:cubicBezTo>
                    <a:pt x="47" y="180"/>
                    <a:pt x="47" y="180"/>
                    <a:pt x="47" y="179"/>
                  </a:cubicBezTo>
                  <a:cubicBezTo>
                    <a:pt x="45" y="179"/>
                    <a:pt x="44" y="179"/>
                    <a:pt x="43" y="176"/>
                  </a:cubicBezTo>
                  <a:cubicBezTo>
                    <a:pt x="43" y="175"/>
                    <a:pt x="44" y="174"/>
                    <a:pt x="45" y="173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5" y="173"/>
                    <a:pt x="45" y="172"/>
                    <a:pt x="44" y="172"/>
                  </a:cubicBezTo>
                  <a:cubicBezTo>
                    <a:pt x="43" y="172"/>
                    <a:pt x="43" y="172"/>
                    <a:pt x="42" y="170"/>
                  </a:cubicBezTo>
                  <a:cubicBezTo>
                    <a:pt x="41" y="168"/>
                    <a:pt x="42" y="167"/>
                    <a:pt x="44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4" y="166"/>
                    <a:pt x="45" y="166"/>
                    <a:pt x="45" y="166"/>
                  </a:cubicBezTo>
                  <a:cubicBezTo>
                    <a:pt x="45" y="166"/>
                    <a:pt x="44" y="165"/>
                    <a:pt x="44" y="164"/>
                  </a:cubicBezTo>
                  <a:cubicBezTo>
                    <a:pt x="42" y="163"/>
                    <a:pt x="41" y="161"/>
                    <a:pt x="41" y="159"/>
                  </a:cubicBezTo>
                  <a:cubicBezTo>
                    <a:pt x="41" y="158"/>
                    <a:pt x="42" y="157"/>
                    <a:pt x="42" y="157"/>
                  </a:cubicBezTo>
                  <a:cubicBezTo>
                    <a:pt x="42" y="156"/>
                    <a:pt x="43" y="157"/>
                    <a:pt x="43" y="156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3" y="156"/>
                    <a:pt x="42" y="156"/>
                    <a:pt x="42" y="156"/>
                  </a:cubicBezTo>
                  <a:cubicBezTo>
                    <a:pt x="41" y="156"/>
                    <a:pt x="41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8" y="151"/>
                    <a:pt x="40" y="150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49"/>
                    <a:pt x="42" y="149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1" y="147"/>
                    <a:pt x="41" y="147"/>
                    <a:pt x="41" y="146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0" y="143"/>
                    <a:pt x="41" y="143"/>
                    <a:pt x="43" y="142"/>
                  </a:cubicBezTo>
                  <a:cubicBezTo>
                    <a:pt x="43" y="141"/>
                    <a:pt x="43" y="140"/>
                    <a:pt x="44" y="139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7"/>
                    <a:pt x="45" y="137"/>
                    <a:pt x="45" y="137"/>
                  </a:cubicBezTo>
                  <a:cubicBezTo>
                    <a:pt x="45" y="135"/>
                    <a:pt x="45" y="133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5" y="132"/>
                    <a:pt x="44" y="133"/>
                    <a:pt x="42" y="133"/>
                  </a:cubicBezTo>
                  <a:cubicBezTo>
                    <a:pt x="40" y="132"/>
                    <a:pt x="39" y="131"/>
                    <a:pt x="39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0"/>
                    <a:pt x="33" y="130"/>
                    <a:pt x="32" y="129"/>
                  </a:cubicBezTo>
                  <a:cubicBezTo>
                    <a:pt x="32" y="128"/>
                    <a:pt x="31" y="128"/>
                    <a:pt x="31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0" y="127"/>
                    <a:pt x="30" y="126"/>
                    <a:pt x="29" y="125"/>
                  </a:cubicBezTo>
                  <a:cubicBezTo>
                    <a:pt x="29" y="125"/>
                    <a:pt x="29" y="124"/>
                    <a:pt x="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7" y="122"/>
                    <a:pt x="25" y="121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17"/>
                    <a:pt x="26" y="116"/>
                    <a:pt x="28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116"/>
                    <a:pt x="28" y="115"/>
                    <a:pt x="28" y="114"/>
                  </a:cubicBezTo>
                  <a:cubicBezTo>
                    <a:pt x="28" y="114"/>
                    <a:pt x="28" y="114"/>
                    <a:pt x="27" y="114"/>
                  </a:cubicBezTo>
                  <a:cubicBezTo>
                    <a:pt x="27" y="113"/>
                    <a:pt x="27" y="113"/>
                    <a:pt x="27" y="112"/>
                  </a:cubicBezTo>
                  <a:cubicBezTo>
                    <a:pt x="26" y="112"/>
                    <a:pt x="26" y="111"/>
                    <a:pt x="26" y="111"/>
                  </a:cubicBezTo>
                  <a:cubicBezTo>
                    <a:pt x="25" y="110"/>
                    <a:pt x="25" y="110"/>
                    <a:pt x="25" y="109"/>
                  </a:cubicBezTo>
                  <a:cubicBezTo>
                    <a:pt x="24" y="109"/>
                    <a:pt x="24" y="108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3" y="108"/>
                    <a:pt x="23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1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8" y="107"/>
                    <a:pt x="17" y="106"/>
                    <a:pt x="16" y="105"/>
                  </a:cubicBezTo>
                  <a:cubicBezTo>
                    <a:pt x="15" y="104"/>
                    <a:pt x="14" y="102"/>
                    <a:pt x="14" y="100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1" y="100"/>
                    <a:pt x="9" y="101"/>
                    <a:pt x="7" y="99"/>
                  </a:cubicBezTo>
                  <a:cubicBezTo>
                    <a:pt x="6" y="97"/>
                    <a:pt x="6" y="94"/>
                    <a:pt x="7" y="92"/>
                  </a:cubicBezTo>
                  <a:cubicBezTo>
                    <a:pt x="7" y="91"/>
                    <a:pt x="8" y="90"/>
                    <a:pt x="8" y="90"/>
                  </a:cubicBezTo>
                  <a:cubicBezTo>
                    <a:pt x="8" y="89"/>
                    <a:pt x="8" y="88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5"/>
                    <a:pt x="7" y="83"/>
                    <a:pt x="8" y="81"/>
                  </a:cubicBezTo>
                  <a:cubicBezTo>
                    <a:pt x="8" y="80"/>
                    <a:pt x="8" y="79"/>
                    <a:pt x="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8"/>
                    <a:pt x="10" y="77"/>
                    <a:pt x="9" y="76"/>
                  </a:cubicBezTo>
                  <a:cubicBezTo>
                    <a:pt x="8" y="75"/>
                    <a:pt x="7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" y="74"/>
                    <a:pt x="2" y="74"/>
                    <a:pt x="1" y="72"/>
                  </a:cubicBezTo>
                  <a:cubicBezTo>
                    <a:pt x="0" y="69"/>
                    <a:pt x="0" y="67"/>
                    <a:pt x="1" y="66"/>
                  </a:cubicBezTo>
                  <a:cubicBezTo>
                    <a:pt x="2" y="64"/>
                    <a:pt x="3" y="63"/>
                    <a:pt x="5" y="62"/>
                  </a:cubicBezTo>
                  <a:cubicBezTo>
                    <a:pt x="6" y="60"/>
                    <a:pt x="8" y="60"/>
                    <a:pt x="10" y="60"/>
                  </a:cubicBezTo>
                  <a:cubicBezTo>
                    <a:pt x="11" y="59"/>
                    <a:pt x="12" y="59"/>
                    <a:pt x="13" y="59"/>
                  </a:cubicBezTo>
                  <a:cubicBezTo>
                    <a:pt x="14" y="58"/>
                    <a:pt x="14" y="58"/>
                    <a:pt x="14" y="57"/>
                  </a:cubicBezTo>
                  <a:cubicBezTo>
                    <a:pt x="16" y="56"/>
                    <a:pt x="17" y="55"/>
                    <a:pt x="18" y="56"/>
                  </a:cubicBezTo>
                  <a:cubicBezTo>
                    <a:pt x="18" y="55"/>
                    <a:pt x="18" y="55"/>
                    <a:pt x="18" y="54"/>
                  </a:cubicBezTo>
                  <a:cubicBezTo>
                    <a:pt x="18" y="53"/>
                    <a:pt x="19" y="52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0"/>
                    <a:pt x="22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2" y="49"/>
                    <a:pt x="22" y="49"/>
                    <a:pt x="22" y="48"/>
                  </a:cubicBezTo>
                  <a:cubicBezTo>
                    <a:pt x="21" y="48"/>
                    <a:pt x="20" y="47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3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2" y="41"/>
                    <a:pt x="22" y="41"/>
                  </a:cubicBezTo>
                  <a:cubicBezTo>
                    <a:pt x="23" y="41"/>
                    <a:pt x="23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3"/>
                    <a:pt x="27" y="42"/>
                    <a:pt x="27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1" y="41"/>
                    <a:pt x="32" y="40"/>
                  </a:cubicBezTo>
                  <a:cubicBezTo>
                    <a:pt x="32" y="40"/>
                    <a:pt x="32" y="40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4"/>
                    <a:pt x="38" y="34"/>
                    <a:pt x="39" y="34"/>
                  </a:cubicBezTo>
                  <a:cubicBezTo>
                    <a:pt x="40" y="34"/>
                    <a:pt x="40" y="34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2"/>
                    <a:pt x="41" y="32"/>
                    <a:pt x="4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0" y="30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6"/>
                    <a:pt x="36" y="25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2"/>
                    <a:pt x="31" y="21"/>
                  </a:cubicBezTo>
                  <a:cubicBezTo>
                    <a:pt x="31" y="21"/>
                    <a:pt x="30" y="20"/>
                    <a:pt x="30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6" y="13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7" y="12"/>
                    <a:pt x="38" y="11"/>
                    <a:pt x="39" y="11"/>
                  </a:cubicBezTo>
                  <a:cubicBezTo>
                    <a:pt x="39" y="11"/>
                    <a:pt x="40" y="10"/>
                    <a:pt x="40" y="10"/>
                  </a:cubicBezTo>
                  <a:cubicBezTo>
                    <a:pt x="40" y="10"/>
                    <a:pt x="41" y="10"/>
                    <a:pt x="41" y="9"/>
                  </a:cubicBezTo>
                  <a:cubicBezTo>
                    <a:pt x="41" y="9"/>
                    <a:pt x="42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4" y="7"/>
                    <a:pt x="44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2"/>
                  </a:cubicBezTo>
                  <a:cubicBezTo>
                    <a:pt x="49" y="1"/>
                    <a:pt x="51" y="0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1"/>
                    <a:pt x="54" y="2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2"/>
                    <a:pt x="57" y="2"/>
                  </a:cubicBezTo>
                  <a:cubicBezTo>
                    <a:pt x="58" y="2"/>
                    <a:pt x="59" y="2"/>
                    <a:pt x="60" y="2"/>
                  </a:cubicBezTo>
                  <a:cubicBezTo>
                    <a:pt x="61" y="2"/>
                    <a:pt x="62" y="3"/>
                    <a:pt x="63" y="4"/>
                  </a:cubicBezTo>
                  <a:cubicBezTo>
                    <a:pt x="64" y="4"/>
                    <a:pt x="65" y="4"/>
                    <a:pt x="66" y="4"/>
                  </a:cubicBezTo>
                  <a:cubicBezTo>
                    <a:pt x="66" y="4"/>
                    <a:pt x="67" y="4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70" y="5"/>
                    <a:pt x="71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3" y="5"/>
                    <a:pt x="73" y="4"/>
                  </a:cubicBezTo>
                  <a:cubicBezTo>
                    <a:pt x="75" y="4"/>
                    <a:pt x="77" y="3"/>
                    <a:pt x="79" y="4"/>
                  </a:cubicBezTo>
                  <a:cubicBezTo>
                    <a:pt x="80" y="4"/>
                    <a:pt x="81" y="5"/>
                    <a:pt x="82" y="7"/>
                  </a:cubicBezTo>
                  <a:cubicBezTo>
                    <a:pt x="82" y="7"/>
                    <a:pt x="82" y="8"/>
                    <a:pt x="83" y="8"/>
                  </a:cubicBezTo>
                  <a:cubicBezTo>
                    <a:pt x="83" y="8"/>
                    <a:pt x="85" y="7"/>
                    <a:pt x="86" y="7"/>
                  </a:cubicBezTo>
                  <a:cubicBezTo>
                    <a:pt x="86" y="7"/>
                    <a:pt x="87" y="6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90" y="5"/>
                    <a:pt x="92" y="4"/>
                    <a:pt x="95" y="5"/>
                  </a:cubicBezTo>
                  <a:cubicBezTo>
                    <a:pt x="96" y="6"/>
                    <a:pt x="96" y="7"/>
                    <a:pt x="97" y="7"/>
                  </a:cubicBezTo>
                  <a:cubicBezTo>
                    <a:pt x="97" y="7"/>
                    <a:pt x="97" y="8"/>
                    <a:pt x="98" y="8"/>
                  </a:cubicBezTo>
                  <a:cubicBezTo>
                    <a:pt x="98" y="8"/>
                    <a:pt x="98" y="8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9" y="7"/>
                    <a:pt x="99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1" y="7"/>
                    <a:pt x="102" y="7"/>
                    <a:pt x="103" y="8"/>
                  </a:cubicBezTo>
                  <a:cubicBezTo>
                    <a:pt x="103" y="8"/>
                    <a:pt x="103" y="8"/>
                    <a:pt x="104" y="8"/>
                  </a:cubicBezTo>
                  <a:cubicBezTo>
                    <a:pt x="104" y="8"/>
                    <a:pt x="104" y="8"/>
                    <a:pt x="105" y="8"/>
                  </a:cubicBezTo>
                  <a:cubicBezTo>
                    <a:pt x="105" y="8"/>
                    <a:pt x="106" y="8"/>
                    <a:pt x="106" y="9"/>
                  </a:cubicBezTo>
                  <a:cubicBezTo>
                    <a:pt x="108" y="9"/>
                    <a:pt x="108" y="10"/>
                    <a:pt x="109" y="10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1" y="12"/>
                  </a:cubicBezTo>
                  <a:cubicBezTo>
                    <a:pt x="112" y="12"/>
                    <a:pt x="114" y="13"/>
                    <a:pt x="114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6"/>
                    <a:pt x="114" y="17"/>
                    <a:pt x="114" y="18"/>
                  </a:cubicBezTo>
                  <a:cubicBezTo>
                    <a:pt x="114" y="20"/>
                    <a:pt x="114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5" y="23"/>
                    <a:pt x="115" y="23"/>
                  </a:cubicBezTo>
                  <a:cubicBezTo>
                    <a:pt x="116" y="24"/>
                    <a:pt x="116" y="24"/>
                    <a:pt x="117" y="25"/>
                  </a:cubicBezTo>
                  <a:cubicBezTo>
                    <a:pt x="117" y="27"/>
                    <a:pt x="117" y="27"/>
                    <a:pt x="117" y="28"/>
                  </a:cubicBezTo>
                  <a:cubicBezTo>
                    <a:pt x="117" y="29"/>
                    <a:pt x="117" y="30"/>
                    <a:pt x="118" y="30"/>
                  </a:cubicBezTo>
                  <a:cubicBezTo>
                    <a:pt x="118" y="30"/>
                    <a:pt x="118" y="30"/>
                    <a:pt x="119" y="30"/>
                  </a:cubicBezTo>
                  <a:cubicBezTo>
                    <a:pt x="119" y="30"/>
                    <a:pt x="119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1" y="29"/>
                    <a:pt x="122" y="29"/>
                    <a:pt x="123" y="30"/>
                  </a:cubicBezTo>
                  <a:cubicBezTo>
                    <a:pt x="123" y="30"/>
                    <a:pt x="123" y="30"/>
                    <a:pt x="123" y="30"/>
                  </a:cubicBezTo>
                  <a:close/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4" y="13"/>
                    <a:pt x="34" y="13"/>
                  </a:cubicBezTo>
                  <a:close/>
                  <a:moveTo>
                    <a:pt x="40" y="27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lose/>
                  <a:moveTo>
                    <a:pt x="23" y="59"/>
                  </a:moveTo>
                  <a:cubicBezTo>
                    <a:pt x="23" y="59"/>
                    <a:pt x="23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lose/>
                  <a:moveTo>
                    <a:pt x="29" y="119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lose/>
                  <a:moveTo>
                    <a:pt x="29" y="119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lose/>
                  <a:moveTo>
                    <a:pt x="45" y="169"/>
                  </a:moveTo>
                  <a:cubicBezTo>
                    <a:pt x="45" y="169"/>
                    <a:pt x="45" y="169"/>
                    <a:pt x="45" y="169"/>
                  </a:cubicBezTo>
                  <a:cubicBezTo>
                    <a:pt x="45" y="169"/>
                    <a:pt x="45" y="169"/>
                    <a:pt x="45" y="169"/>
                  </a:cubicBezTo>
                  <a:close/>
                  <a:moveTo>
                    <a:pt x="144" y="133"/>
                  </a:move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5"/>
                    <a:pt x="144" y="137"/>
                    <a:pt x="144" y="138"/>
                  </a:cubicBezTo>
                  <a:cubicBezTo>
                    <a:pt x="144" y="139"/>
                    <a:pt x="145" y="140"/>
                    <a:pt x="145" y="140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39"/>
                  </a:cubicBezTo>
                  <a:cubicBezTo>
                    <a:pt x="146" y="139"/>
                    <a:pt x="147" y="138"/>
                    <a:pt x="147" y="138"/>
                  </a:cubicBezTo>
                  <a:cubicBezTo>
                    <a:pt x="147" y="138"/>
                    <a:pt x="147" y="137"/>
                    <a:pt x="147" y="137"/>
                  </a:cubicBezTo>
                  <a:cubicBezTo>
                    <a:pt x="147" y="136"/>
                    <a:pt x="146" y="135"/>
                    <a:pt x="145" y="134"/>
                  </a:cubicBezTo>
                  <a:cubicBezTo>
                    <a:pt x="145" y="134"/>
                    <a:pt x="145" y="133"/>
                    <a:pt x="144" y="133"/>
                  </a:cubicBezTo>
                  <a:close/>
                  <a:moveTo>
                    <a:pt x="138" y="98"/>
                  </a:move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lose/>
                  <a:moveTo>
                    <a:pt x="138" y="98"/>
                  </a:moveTo>
                  <a:cubicBezTo>
                    <a:pt x="138" y="98"/>
                    <a:pt x="138" y="97"/>
                    <a:pt x="138" y="97"/>
                  </a:cubicBezTo>
                  <a:cubicBezTo>
                    <a:pt x="138" y="97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lose/>
                  <a:moveTo>
                    <a:pt x="126" y="99"/>
                  </a:moveTo>
                  <a:cubicBezTo>
                    <a:pt x="126" y="99"/>
                    <a:pt x="126" y="99"/>
                    <a:pt x="126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6" y="99"/>
                    <a:pt x="126" y="99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F0250BAB-1ACF-476F-B471-9624A3E84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428" y="3378041"/>
              <a:ext cx="918517" cy="1236742"/>
            </a:xfrm>
            <a:custGeom>
              <a:avLst/>
              <a:gdLst>
                <a:gd name="T0" fmla="*/ 232 w 254"/>
                <a:gd name="T1" fmla="*/ 210 h 341"/>
                <a:gd name="T2" fmla="*/ 233 w 254"/>
                <a:gd name="T3" fmla="*/ 185 h 341"/>
                <a:gd name="T4" fmla="*/ 238 w 254"/>
                <a:gd name="T5" fmla="*/ 162 h 341"/>
                <a:gd name="T6" fmla="*/ 204 w 254"/>
                <a:gd name="T7" fmla="*/ 155 h 341"/>
                <a:gd name="T8" fmla="*/ 200 w 254"/>
                <a:gd name="T9" fmla="*/ 128 h 341"/>
                <a:gd name="T10" fmla="*/ 210 w 254"/>
                <a:gd name="T11" fmla="*/ 118 h 341"/>
                <a:gd name="T12" fmla="*/ 196 w 254"/>
                <a:gd name="T13" fmla="*/ 103 h 341"/>
                <a:gd name="T14" fmla="*/ 198 w 254"/>
                <a:gd name="T15" fmla="*/ 88 h 341"/>
                <a:gd name="T16" fmla="*/ 186 w 254"/>
                <a:gd name="T17" fmla="*/ 76 h 341"/>
                <a:gd name="T18" fmla="*/ 176 w 254"/>
                <a:gd name="T19" fmla="*/ 63 h 341"/>
                <a:gd name="T20" fmla="*/ 159 w 254"/>
                <a:gd name="T21" fmla="*/ 54 h 341"/>
                <a:gd name="T22" fmla="*/ 152 w 254"/>
                <a:gd name="T23" fmla="*/ 39 h 341"/>
                <a:gd name="T24" fmla="*/ 155 w 254"/>
                <a:gd name="T25" fmla="*/ 31 h 341"/>
                <a:gd name="T26" fmla="*/ 154 w 254"/>
                <a:gd name="T27" fmla="*/ 10 h 341"/>
                <a:gd name="T28" fmla="*/ 142 w 254"/>
                <a:gd name="T29" fmla="*/ 6 h 341"/>
                <a:gd name="T30" fmla="*/ 131 w 254"/>
                <a:gd name="T31" fmla="*/ 5 h 341"/>
                <a:gd name="T32" fmla="*/ 118 w 254"/>
                <a:gd name="T33" fmla="*/ 1 h 341"/>
                <a:gd name="T34" fmla="*/ 102 w 254"/>
                <a:gd name="T35" fmla="*/ 12 h 341"/>
                <a:gd name="T36" fmla="*/ 100 w 254"/>
                <a:gd name="T37" fmla="*/ 25 h 341"/>
                <a:gd name="T38" fmla="*/ 88 w 254"/>
                <a:gd name="T39" fmla="*/ 26 h 341"/>
                <a:gd name="T40" fmla="*/ 73 w 254"/>
                <a:gd name="T41" fmla="*/ 24 h 341"/>
                <a:gd name="T42" fmla="*/ 52 w 254"/>
                <a:gd name="T43" fmla="*/ 42 h 341"/>
                <a:gd name="T44" fmla="*/ 38 w 254"/>
                <a:gd name="T45" fmla="*/ 55 h 341"/>
                <a:gd name="T46" fmla="*/ 39 w 254"/>
                <a:gd name="T47" fmla="*/ 83 h 341"/>
                <a:gd name="T48" fmla="*/ 29 w 254"/>
                <a:gd name="T49" fmla="*/ 107 h 341"/>
                <a:gd name="T50" fmla="*/ 28 w 254"/>
                <a:gd name="T51" fmla="*/ 116 h 341"/>
                <a:gd name="T52" fmla="*/ 22 w 254"/>
                <a:gd name="T53" fmla="*/ 132 h 341"/>
                <a:gd name="T54" fmla="*/ 4 w 254"/>
                <a:gd name="T55" fmla="*/ 145 h 341"/>
                <a:gd name="T56" fmla="*/ 9 w 254"/>
                <a:gd name="T57" fmla="*/ 158 h 341"/>
                <a:gd name="T58" fmla="*/ 50 w 254"/>
                <a:gd name="T59" fmla="*/ 176 h 341"/>
                <a:gd name="T60" fmla="*/ 73 w 254"/>
                <a:gd name="T61" fmla="*/ 190 h 341"/>
                <a:gd name="T62" fmla="*/ 80 w 254"/>
                <a:gd name="T63" fmla="*/ 200 h 341"/>
                <a:gd name="T64" fmla="*/ 71 w 254"/>
                <a:gd name="T65" fmla="*/ 219 h 341"/>
                <a:gd name="T66" fmla="*/ 62 w 254"/>
                <a:gd name="T67" fmla="*/ 225 h 341"/>
                <a:gd name="T68" fmla="*/ 53 w 254"/>
                <a:gd name="T69" fmla="*/ 244 h 341"/>
                <a:gd name="T70" fmla="*/ 41 w 254"/>
                <a:gd name="T71" fmla="*/ 264 h 341"/>
                <a:gd name="T72" fmla="*/ 62 w 254"/>
                <a:gd name="T73" fmla="*/ 297 h 341"/>
                <a:gd name="T74" fmla="*/ 96 w 254"/>
                <a:gd name="T75" fmla="*/ 307 h 341"/>
                <a:gd name="T76" fmla="*/ 105 w 254"/>
                <a:gd name="T77" fmla="*/ 330 h 341"/>
                <a:gd name="T78" fmla="*/ 128 w 254"/>
                <a:gd name="T79" fmla="*/ 334 h 341"/>
                <a:gd name="T80" fmla="*/ 134 w 254"/>
                <a:gd name="T81" fmla="*/ 320 h 341"/>
                <a:gd name="T82" fmla="*/ 150 w 254"/>
                <a:gd name="T83" fmla="*/ 312 h 341"/>
                <a:gd name="T84" fmla="*/ 177 w 254"/>
                <a:gd name="T85" fmla="*/ 305 h 341"/>
                <a:gd name="T86" fmla="*/ 189 w 254"/>
                <a:gd name="T87" fmla="*/ 308 h 341"/>
                <a:gd name="T88" fmla="*/ 202 w 254"/>
                <a:gd name="T89" fmla="*/ 296 h 341"/>
                <a:gd name="T90" fmla="*/ 223 w 254"/>
                <a:gd name="T91" fmla="*/ 283 h 341"/>
                <a:gd name="T92" fmla="*/ 235 w 254"/>
                <a:gd name="T93" fmla="*/ 276 h 341"/>
                <a:gd name="T94" fmla="*/ 246 w 254"/>
                <a:gd name="T95" fmla="*/ 25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4" h="341">
                  <a:moveTo>
                    <a:pt x="253" y="232"/>
                  </a:moveTo>
                  <a:cubicBezTo>
                    <a:pt x="250" y="232"/>
                    <a:pt x="247" y="233"/>
                    <a:pt x="245" y="231"/>
                  </a:cubicBezTo>
                  <a:cubicBezTo>
                    <a:pt x="243" y="230"/>
                    <a:pt x="241" y="227"/>
                    <a:pt x="240" y="225"/>
                  </a:cubicBezTo>
                  <a:cubicBezTo>
                    <a:pt x="239" y="219"/>
                    <a:pt x="240" y="212"/>
                    <a:pt x="232" y="210"/>
                  </a:cubicBezTo>
                  <a:cubicBezTo>
                    <a:pt x="231" y="209"/>
                    <a:pt x="230" y="206"/>
                    <a:pt x="228" y="207"/>
                  </a:cubicBezTo>
                  <a:cubicBezTo>
                    <a:pt x="227" y="204"/>
                    <a:pt x="228" y="201"/>
                    <a:pt x="228" y="199"/>
                  </a:cubicBezTo>
                  <a:cubicBezTo>
                    <a:pt x="228" y="196"/>
                    <a:pt x="228" y="193"/>
                    <a:pt x="229" y="190"/>
                  </a:cubicBezTo>
                  <a:cubicBezTo>
                    <a:pt x="229" y="188"/>
                    <a:pt x="230" y="185"/>
                    <a:pt x="233" y="185"/>
                  </a:cubicBezTo>
                  <a:cubicBezTo>
                    <a:pt x="236" y="184"/>
                    <a:pt x="238" y="187"/>
                    <a:pt x="241" y="186"/>
                  </a:cubicBezTo>
                  <a:cubicBezTo>
                    <a:pt x="242" y="182"/>
                    <a:pt x="244" y="177"/>
                    <a:pt x="242" y="172"/>
                  </a:cubicBezTo>
                  <a:cubicBezTo>
                    <a:pt x="241" y="170"/>
                    <a:pt x="240" y="170"/>
                    <a:pt x="240" y="167"/>
                  </a:cubicBezTo>
                  <a:cubicBezTo>
                    <a:pt x="239" y="165"/>
                    <a:pt x="239" y="164"/>
                    <a:pt x="238" y="162"/>
                  </a:cubicBezTo>
                  <a:cubicBezTo>
                    <a:pt x="236" y="161"/>
                    <a:pt x="235" y="160"/>
                    <a:pt x="235" y="158"/>
                  </a:cubicBezTo>
                  <a:cubicBezTo>
                    <a:pt x="235" y="156"/>
                    <a:pt x="237" y="153"/>
                    <a:pt x="234" y="152"/>
                  </a:cubicBezTo>
                  <a:cubicBezTo>
                    <a:pt x="231" y="152"/>
                    <a:pt x="223" y="157"/>
                    <a:pt x="222" y="153"/>
                  </a:cubicBezTo>
                  <a:cubicBezTo>
                    <a:pt x="216" y="148"/>
                    <a:pt x="210" y="155"/>
                    <a:pt x="204" y="155"/>
                  </a:cubicBezTo>
                  <a:cubicBezTo>
                    <a:pt x="199" y="155"/>
                    <a:pt x="201" y="141"/>
                    <a:pt x="201" y="137"/>
                  </a:cubicBezTo>
                  <a:cubicBezTo>
                    <a:pt x="198" y="137"/>
                    <a:pt x="198" y="138"/>
                    <a:pt x="197" y="135"/>
                  </a:cubicBezTo>
                  <a:cubicBezTo>
                    <a:pt x="197" y="133"/>
                    <a:pt x="197" y="131"/>
                    <a:pt x="197" y="130"/>
                  </a:cubicBezTo>
                  <a:cubicBezTo>
                    <a:pt x="198" y="127"/>
                    <a:pt x="198" y="127"/>
                    <a:pt x="200" y="128"/>
                  </a:cubicBezTo>
                  <a:cubicBezTo>
                    <a:pt x="201" y="129"/>
                    <a:pt x="202" y="128"/>
                    <a:pt x="204" y="128"/>
                  </a:cubicBezTo>
                  <a:cubicBezTo>
                    <a:pt x="202" y="131"/>
                    <a:pt x="205" y="134"/>
                    <a:pt x="208" y="131"/>
                  </a:cubicBezTo>
                  <a:cubicBezTo>
                    <a:pt x="210" y="128"/>
                    <a:pt x="207" y="126"/>
                    <a:pt x="206" y="125"/>
                  </a:cubicBezTo>
                  <a:cubicBezTo>
                    <a:pt x="206" y="123"/>
                    <a:pt x="208" y="120"/>
                    <a:pt x="210" y="118"/>
                  </a:cubicBezTo>
                  <a:cubicBezTo>
                    <a:pt x="211" y="118"/>
                    <a:pt x="212" y="118"/>
                    <a:pt x="213" y="116"/>
                  </a:cubicBezTo>
                  <a:cubicBezTo>
                    <a:pt x="213" y="113"/>
                    <a:pt x="211" y="114"/>
                    <a:pt x="209" y="114"/>
                  </a:cubicBezTo>
                  <a:cubicBezTo>
                    <a:pt x="207" y="113"/>
                    <a:pt x="203" y="111"/>
                    <a:pt x="202" y="109"/>
                  </a:cubicBezTo>
                  <a:cubicBezTo>
                    <a:pt x="200" y="107"/>
                    <a:pt x="198" y="105"/>
                    <a:pt x="196" y="103"/>
                  </a:cubicBezTo>
                  <a:cubicBezTo>
                    <a:pt x="197" y="102"/>
                    <a:pt x="199" y="100"/>
                    <a:pt x="200" y="98"/>
                  </a:cubicBezTo>
                  <a:cubicBezTo>
                    <a:pt x="201" y="95"/>
                    <a:pt x="200" y="92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8" y="89"/>
                    <a:pt x="198" y="88"/>
                    <a:pt x="198" y="88"/>
                  </a:cubicBezTo>
                  <a:cubicBezTo>
                    <a:pt x="197" y="88"/>
                    <a:pt x="197" y="86"/>
                    <a:pt x="196" y="85"/>
                  </a:cubicBezTo>
                  <a:cubicBezTo>
                    <a:pt x="196" y="84"/>
                    <a:pt x="195" y="83"/>
                    <a:pt x="194" y="82"/>
                  </a:cubicBezTo>
                  <a:cubicBezTo>
                    <a:pt x="193" y="80"/>
                    <a:pt x="190" y="79"/>
                    <a:pt x="189" y="78"/>
                  </a:cubicBezTo>
                  <a:cubicBezTo>
                    <a:pt x="188" y="77"/>
                    <a:pt x="187" y="76"/>
                    <a:pt x="186" y="76"/>
                  </a:cubicBezTo>
                  <a:cubicBezTo>
                    <a:pt x="185" y="75"/>
                    <a:pt x="184" y="76"/>
                    <a:pt x="182" y="76"/>
                  </a:cubicBezTo>
                  <a:cubicBezTo>
                    <a:pt x="180" y="75"/>
                    <a:pt x="180" y="73"/>
                    <a:pt x="178" y="72"/>
                  </a:cubicBezTo>
                  <a:cubicBezTo>
                    <a:pt x="177" y="69"/>
                    <a:pt x="180" y="67"/>
                    <a:pt x="178" y="65"/>
                  </a:cubicBezTo>
                  <a:cubicBezTo>
                    <a:pt x="178" y="65"/>
                    <a:pt x="177" y="64"/>
                    <a:pt x="176" y="63"/>
                  </a:cubicBezTo>
                  <a:cubicBezTo>
                    <a:pt x="175" y="63"/>
                    <a:pt x="175" y="62"/>
                    <a:pt x="174" y="62"/>
                  </a:cubicBezTo>
                  <a:cubicBezTo>
                    <a:pt x="172" y="61"/>
                    <a:pt x="169" y="62"/>
                    <a:pt x="167" y="61"/>
                  </a:cubicBezTo>
                  <a:cubicBezTo>
                    <a:pt x="164" y="60"/>
                    <a:pt x="165" y="58"/>
                    <a:pt x="164" y="56"/>
                  </a:cubicBezTo>
                  <a:cubicBezTo>
                    <a:pt x="163" y="54"/>
                    <a:pt x="161" y="54"/>
                    <a:pt x="159" y="54"/>
                  </a:cubicBezTo>
                  <a:cubicBezTo>
                    <a:pt x="158" y="53"/>
                    <a:pt x="156" y="54"/>
                    <a:pt x="156" y="53"/>
                  </a:cubicBezTo>
                  <a:cubicBezTo>
                    <a:pt x="154" y="51"/>
                    <a:pt x="154" y="49"/>
                    <a:pt x="154" y="47"/>
                  </a:cubicBezTo>
                  <a:cubicBezTo>
                    <a:pt x="154" y="46"/>
                    <a:pt x="151" y="42"/>
                    <a:pt x="150" y="42"/>
                  </a:cubicBezTo>
                  <a:cubicBezTo>
                    <a:pt x="151" y="41"/>
                    <a:pt x="151" y="40"/>
                    <a:pt x="152" y="39"/>
                  </a:cubicBezTo>
                  <a:cubicBezTo>
                    <a:pt x="152" y="38"/>
                    <a:pt x="152" y="37"/>
                    <a:pt x="153" y="36"/>
                  </a:cubicBezTo>
                  <a:cubicBezTo>
                    <a:pt x="153" y="36"/>
                    <a:pt x="154" y="36"/>
                    <a:pt x="154" y="35"/>
                  </a:cubicBezTo>
                  <a:cubicBezTo>
                    <a:pt x="154" y="34"/>
                    <a:pt x="154" y="33"/>
                    <a:pt x="154" y="33"/>
                  </a:cubicBezTo>
                  <a:cubicBezTo>
                    <a:pt x="154" y="32"/>
                    <a:pt x="155" y="31"/>
                    <a:pt x="155" y="31"/>
                  </a:cubicBezTo>
                  <a:cubicBezTo>
                    <a:pt x="156" y="29"/>
                    <a:pt x="154" y="28"/>
                    <a:pt x="153" y="26"/>
                  </a:cubicBezTo>
                  <a:cubicBezTo>
                    <a:pt x="153" y="24"/>
                    <a:pt x="155" y="24"/>
                    <a:pt x="156" y="22"/>
                  </a:cubicBezTo>
                  <a:cubicBezTo>
                    <a:pt x="156" y="20"/>
                    <a:pt x="154" y="20"/>
                    <a:pt x="153" y="19"/>
                  </a:cubicBezTo>
                  <a:cubicBezTo>
                    <a:pt x="151" y="16"/>
                    <a:pt x="155" y="13"/>
                    <a:pt x="154" y="10"/>
                  </a:cubicBezTo>
                  <a:cubicBezTo>
                    <a:pt x="154" y="10"/>
                    <a:pt x="151" y="10"/>
                    <a:pt x="151" y="9"/>
                  </a:cubicBezTo>
                  <a:cubicBezTo>
                    <a:pt x="150" y="8"/>
                    <a:pt x="152" y="7"/>
                    <a:pt x="151" y="5"/>
                  </a:cubicBezTo>
                  <a:cubicBezTo>
                    <a:pt x="149" y="5"/>
                    <a:pt x="147" y="6"/>
                    <a:pt x="145" y="6"/>
                  </a:cubicBezTo>
                  <a:cubicBezTo>
                    <a:pt x="145" y="6"/>
                    <a:pt x="143" y="6"/>
                    <a:pt x="142" y="6"/>
                  </a:cubicBezTo>
                  <a:cubicBezTo>
                    <a:pt x="141" y="5"/>
                    <a:pt x="141" y="4"/>
                    <a:pt x="141" y="4"/>
                  </a:cubicBezTo>
                  <a:cubicBezTo>
                    <a:pt x="139" y="1"/>
                    <a:pt x="140" y="4"/>
                    <a:pt x="137" y="4"/>
                  </a:cubicBezTo>
                  <a:cubicBezTo>
                    <a:pt x="135" y="5"/>
                    <a:pt x="136" y="3"/>
                    <a:pt x="134" y="2"/>
                  </a:cubicBezTo>
                  <a:cubicBezTo>
                    <a:pt x="133" y="2"/>
                    <a:pt x="131" y="4"/>
                    <a:pt x="131" y="5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5"/>
                    <a:pt x="126" y="7"/>
                    <a:pt x="124" y="6"/>
                  </a:cubicBezTo>
                  <a:cubicBezTo>
                    <a:pt x="124" y="4"/>
                    <a:pt x="125" y="3"/>
                    <a:pt x="123" y="1"/>
                  </a:cubicBezTo>
                  <a:cubicBezTo>
                    <a:pt x="122" y="0"/>
                    <a:pt x="120" y="0"/>
                    <a:pt x="118" y="1"/>
                  </a:cubicBezTo>
                  <a:cubicBezTo>
                    <a:pt x="115" y="1"/>
                    <a:pt x="111" y="1"/>
                    <a:pt x="107" y="2"/>
                  </a:cubicBezTo>
                  <a:cubicBezTo>
                    <a:pt x="107" y="3"/>
                    <a:pt x="106" y="4"/>
                    <a:pt x="106" y="6"/>
                  </a:cubicBezTo>
                  <a:cubicBezTo>
                    <a:pt x="106" y="7"/>
                    <a:pt x="107" y="10"/>
                    <a:pt x="106" y="11"/>
                  </a:cubicBezTo>
                  <a:cubicBezTo>
                    <a:pt x="105" y="12"/>
                    <a:pt x="103" y="11"/>
                    <a:pt x="102" y="12"/>
                  </a:cubicBezTo>
                  <a:cubicBezTo>
                    <a:pt x="101" y="13"/>
                    <a:pt x="102" y="15"/>
                    <a:pt x="102" y="17"/>
                  </a:cubicBezTo>
                  <a:cubicBezTo>
                    <a:pt x="100" y="17"/>
                    <a:pt x="98" y="16"/>
                    <a:pt x="97" y="18"/>
                  </a:cubicBezTo>
                  <a:cubicBezTo>
                    <a:pt x="96" y="19"/>
                    <a:pt x="97" y="20"/>
                    <a:pt x="98" y="22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7"/>
                    <a:pt x="99" y="28"/>
                    <a:pt x="99" y="30"/>
                  </a:cubicBezTo>
                  <a:cubicBezTo>
                    <a:pt x="97" y="30"/>
                    <a:pt x="96" y="30"/>
                    <a:pt x="94" y="30"/>
                  </a:cubicBezTo>
                  <a:cubicBezTo>
                    <a:pt x="92" y="30"/>
                    <a:pt x="91" y="31"/>
                    <a:pt x="89" y="31"/>
                  </a:cubicBezTo>
                  <a:cubicBezTo>
                    <a:pt x="89" y="29"/>
                    <a:pt x="88" y="28"/>
                    <a:pt x="88" y="26"/>
                  </a:cubicBezTo>
                  <a:cubicBezTo>
                    <a:pt x="87" y="26"/>
                    <a:pt x="86" y="27"/>
                    <a:pt x="85" y="27"/>
                  </a:cubicBezTo>
                  <a:cubicBezTo>
                    <a:pt x="84" y="26"/>
                    <a:pt x="84" y="25"/>
                    <a:pt x="84" y="24"/>
                  </a:cubicBezTo>
                  <a:cubicBezTo>
                    <a:pt x="83" y="21"/>
                    <a:pt x="81" y="21"/>
                    <a:pt x="81" y="24"/>
                  </a:cubicBezTo>
                  <a:cubicBezTo>
                    <a:pt x="78" y="24"/>
                    <a:pt x="76" y="24"/>
                    <a:pt x="73" y="24"/>
                  </a:cubicBezTo>
                  <a:cubicBezTo>
                    <a:pt x="70" y="25"/>
                    <a:pt x="71" y="27"/>
                    <a:pt x="71" y="29"/>
                  </a:cubicBezTo>
                  <a:cubicBezTo>
                    <a:pt x="68" y="30"/>
                    <a:pt x="64" y="30"/>
                    <a:pt x="61" y="31"/>
                  </a:cubicBezTo>
                  <a:cubicBezTo>
                    <a:pt x="59" y="31"/>
                    <a:pt x="53" y="30"/>
                    <a:pt x="52" y="33"/>
                  </a:cubicBezTo>
                  <a:cubicBezTo>
                    <a:pt x="50" y="35"/>
                    <a:pt x="52" y="40"/>
                    <a:pt x="52" y="42"/>
                  </a:cubicBezTo>
                  <a:cubicBezTo>
                    <a:pt x="52" y="45"/>
                    <a:pt x="52" y="50"/>
                    <a:pt x="50" y="52"/>
                  </a:cubicBezTo>
                  <a:cubicBezTo>
                    <a:pt x="47" y="53"/>
                    <a:pt x="44" y="52"/>
                    <a:pt x="40" y="52"/>
                  </a:cubicBezTo>
                  <a:cubicBezTo>
                    <a:pt x="39" y="52"/>
                    <a:pt x="38" y="51"/>
                    <a:pt x="37" y="50"/>
                  </a:cubicBezTo>
                  <a:cubicBezTo>
                    <a:pt x="37" y="52"/>
                    <a:pt x="37" y="54"/>
                    <a:pt x="38" y="55"/>
                  </a:cubicBezTo>
                  <a:cubicBezTo>
                    <a:pt x="39" y="57"/>
                    <a:pt x="42" y="58"/>
                    <a:pt x="44" y="60"/>
                  </a:cubicBezTo>
                  <a:cubicBezTo>
                    <a:pt x="46" y="62"/>
                    <a:pt x="49" y="64"/>
                    <a:pt x="50" y="66"/>
                  </a:cubicBezTo>
                  <a:cubicBezTo>
                    <a:pt x="54" y="71"/>
                    <a:pt x="50" y="77"/>
                    <a:pt x="46" y="80"/>
                  </a:cubicBezTo>
                  <a:cubicBezTo>
                    <a:pt x="44" y="81"/>
                    <a:pt x="41" y="81"/>
                    <a:pt x="39" y="83"/>
                  </a:cubicBezTo>
                  <a:cubicBezTo>
                    <a:pt x="37" y="85"/>
                    <a:pt x="38" y="88"/>
                    <a:pt x="38" y="91"/>
                  </a:cubicBezTo>
                  <a:cubicBezTo>
                    <a:pt x="38" y="97"/>
                    <a:pt x="33" y="99"/>
                    <a:pt x="28" y="103"/>
                  </a:cubicBezTo>
                  <a:cubicBezTo>
                    <a:pt x="29" y="103"/>
                    <a:pt x="29" y="103"/>
                    <a:pt x="30" y="104"/>
                  </a:cubicBezTo>
                  <a:cubicBezTo>
                    <a:pt x="30" y="105"/>
                    <a:pt x="30" y="106"/>
                    <a:pt x="29" y="107"/>
                  </a:cubicBezTo>
                  <a:cubicBezTo>
                    <a:pt x="29" y="108"/>
                    <a:pt x="28" y="109"/>
                    <a:pt x="27" y="110"/>
                  </a:cubicBezTo>
                  <a:cubicBezTo>
                    <a:pt x="27" y="111"/>
                    <a:pt x="27" y="111"/>
                    <a:pt x="28" y="113"/>
                  </a:cubicBezTo>
                  <a:cubicBezTo>
                    <a:pt x="28" y="114"/>
                    <a:pt x="28" y="113"/>
                    <a:pt x="29" y="114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6" y="116"/>
                    <a:pt x="24" y="120"/>
                    <a:pt x="24" y="122"/>
                  </a:cubicBezTo>
                  <a:cubicBezTo>
                    <a:pt x="25" y="125"/>
                    <a:pt x="29" y="124"/>
                    <a:pt x="31" y="125"/>
                  </a:cubicBezTo>
                  <a:cubicBezTo>
                    <a:pt x="33" y="127"/>
                    <a:pt x="30" y="129"/>
                    <a:pt x="28" y="129"/>
                  </a:cubicBezTo>
                  <a:cubicBezTo>
                    <a:pt x="26" y="130"/>
                    <a:pt x="23" y="129"/>
                    <a:pt x="22" y="132"/>
                  </a:cubicBezTo>
                  <a:cubicBezTo>
                    <a:pt x="21" y="135"/>
                    <a:pt x="21" y="137"/>
                    <a:pt x="18" y="138"/>
                  </a:cubicBezTo>
                  <a:cubicBezTo>
                    <a:pt x="15" y="140"/>
                    <a:pt x="13" y="139"/>
                    <a:pt x="11" y="139"/>
                  </a:cubicBezTo>
                  <a:cubicBezTo>
                    <a:pt x="9" y="139"/>
                    <a:pt x="5" y="138"/>
                    <a:pt x="3" y="139"/>
                  </a:cubicBezTo>
                  <a:cubicBezTo>
                    <a:pt x="0" y="141"/>
                    <a:pt x="2" y="144"/>
                    <a:pt x="4" y="145"/>
                  </a:cubicBezTo>
                  <a:cubicBezTo>
                    <a:pt x="7" y="147"/>
                    <a:pt x="6" y="148"/>
                    <a:pt x="6" y="151"/>
                  </a:cubicBezTo>
                  <a:cubicBezTo>
                    <a:pt x="5" y="155"/>
                    <a:pt x="8" y="153"/>
                    <a:pt x="10" y="155"/>
                  </a:cubicBezTo>
                  <a:cubicBezTo>
                    <a:pt x="10" y="156"/>
                    <a:pt x="10" y="157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0" y="159"/>
                    <a:pt x="10" y="159"/>
                    <a:pt x="10" y="160"/>
                  </a:cubicBezTo>
                  <a:cubicBezTo>
                    <a:pt x="12" y="163"/>
                    <a:pt x="10" y="167"/>
                    <a:pt x="10" y="170"/>
                  </a:cubicBezTo>
                  <a:cubicBezTo>
                    <a:pt x="9" y="179"/>
                    <a:pt x="21" y="177"/>
                    <a:pt x="27" y="177"/>
                  </a:cubicBezTo>
                  <a:cubicBezTo>
                    <a:pt x="35" y="177"/>
                    <a:pt x="42" y="176"/>
                    <a:pt x="50" y="176"/>
                  </a:cubicBezTo>
                  <a:cubicBezTo>
                    <a:pt x="59" y="175"/>
                    <a:pt x="68" y="176"/>
                    <a:pt x="76" y="175"/>
                  </a:cubicBezTo>
                  <a:cubicBezTo>
                    <a:pt x="77" y="178"/>
                    <a:pt x="74" y="178"/>
                    <a:pt x="73" y="179"/>
                  </a:cubicBezTo>
                  <a:cubicBezTo>
                    <a:pt x="71" y="182"/>
                    <a:pt x="73" y="182"/>
                    <a:pt x="73" y="184"/>
                  </a:cubicBezTo>
                  <a:cubicBezTo>
                    <a:pt x="74" y="186"/>
                    <a:pt x="74" y="188"/>
                    <a:pt x="73" y="190"/>
                  </a:cubicBezTo>
                  <a:cubicBezTo>
                    <a:pt x="73" y="192"/>
                    <a:pt x="72" y="194"/>
                    <a:pt x="73" y="195"/>
                  </a:cubicBezTo>
                  <a:cubicBezTo>
                    <a:pt x="75" y="195"/>
                    <a:pt x="75" y="192"/>
                    <a:pt x="78" y="193"/>
                  </a:cubicBezTo>
                  <a:cubicBezTo>
                    <a:pt x="80" y="194"/>
                    <a:pt x="78" y="197"/>
                    <a:pt x="79" y="198"/>
                  </a:cubicBezTo>
                  <a:cubicBezTo>
                    <a:pt x="79" y="198"/>
                    <a:pt x="80" y="199"/>
                    <a:pt x="80" y="200"/>
                  </a:cubicBezTo>
                  <a:cubicBezTo>
                    <a:pt x="81" y="201"/>
                    <a:pt x="80" y="203"/>
                    <a:pt x="80" y="204"/>
                  </a:cubicBezTo>
                  <a:cubicBezTo>
                    <a:pt x="80" y="207"/>
                    <a:pt x="81" y="209"/>
                    <a:pt x="80" y="212"/>
                  </a:cubicBezTo>
                  <a:cubicBezTo>
                    <a:pt x="77" y="213"/>
                    <a:pt x="75" y="207"/>
                    <a:pt x="72" y="210"/>
                  </a:cubicBezTo>
                  <a:cubicBezTo>
                    <a:pt x="70" y="212"/>
                    <a:pt x="71" y="217"/>
                    <a:pt x="71" y="219"/>
                  </a:cubicBezTo>
                  <a:cubicBezTo>
                    <a:pt x="69" y="220"/>
                    <a:pt x="66" y="220"/>
                    <a:pt x="64" y="220"/>
                  </a:cubicBezTo>
                  <a:cubicBezTo>
                    <a:pt x="62" y="220"/>
                    <a:pt x="60" y="218"/>
                    <a:pt x="58" y="219"/>
                  </a:cubicBezTo>
                  <a:cubicBezTo>
                    <a:pt x="57" y="220"/>
                    <a:pt x="57" y="222"/>
                    <a:pt x="57" y="224"/>
                  </a:cubicBezTo>
                  <a:cubicBezTo>
                    <a:pt x="59" y="224"/>
                    <a:pt x="61" y="224"/>
                    <a:pt x="62" y="225"/>
                  </a:cubicBezTo>
                  <a:cubicBezTo>
                    <a:pt x="62" y="229"/>
                    <a:pt x="65" y="231"/>
                    <a:pt x="59" y="233"/>
                  </a:cubicBezTo>
                  <a:cubicBezTo>
                    <a:pt x="57" y="233"/>
                    <a:pt x="53" y="235"/>
                    <a:pt x="54" y="239"/>
                  </a:cubicBezTo>
                  <a:cubicBezTo>
                    <a:pt x="54" y="241"/>
                    <a:pt x="56" y="241"/>
                    <a:pt x="56" y="242"/>
                  </a:cubicBezTo>
                  <a:cubicBezTo>
                    <a:pt x="56" y="245"/>
                    <a:pt x="54" y="244"/>
                    <a:pt x="53" y="244"/>
                  </a:cubicBezTo>
                  <a:cubicBezTo>
                    <a:pt x="52" y="244"/>
                    <a:pt x="50" y="243"/>
                    <a:pt x="49" y="245"/>
                  </a:cubicBezTo>
                  <a:cubicBezTo>
                    <a:pt x="48" y="246"/>
                    <a:pt x="48" y="248"/>
                    <a:pt x="49" y="250"/>
                  </a:cubicBezTo>
                  <a:cubicBezTo>
                    <a:pt x="46" y="250"/>
                    <a:pt x="42" y="251"/>
                    <a:pt x="41" y="255"/>
                  </a:cubicBezTo>
                  <a:cubicBezTo>
                    <a:pt x="40" y="257"/>
                    <a:pt x="41" y="261"/>
                    <a:pt x="41" y="264"/>
                  </a:cubicBezTo>
                  <a:cubicBezTo>
                    <a:pt x="40" y="269"/>
                    <a:pt x="44" y="270"/>
                    <a:pt x="45" y="274"/>
                  </a:cubicBezTo>
                  <a:cubicBezTo>
                    <a:pt x="46" y="278"/>
                    <a:pt x="41" y="280"/>
                    <a:pt x="40" y="283"/>
                  </a:cubicBezTo>
                  <a:cubicBezTo>
                    <a:pt x="38" y="293"/>
                    <a:pt x="53" y="289"/>
                    <a:pt x="58" y="290"/>
                  </a:cubicBezTo>
                  <a:cubicBezTo>
                    <a:pt x="63" y="290"/>
                    <a:pt x="61" y="294"/>
                    <a:pt x="62" y="297"/>
                  </a:cubicBezTo>
                  <a:cubicBezTo>
                    <a:pt x="63" y="302"/>
                    <a:pt x="67" y="300"/>
                    <a:pt x="71" y="301"/>
                  </a:cubicBezTo>
                  <a:cubicBezTo>
                    <a:pt x="75" y="301"/>
                    <a:pt x="79" y="302"/>
                    <a:pt x="83" y="300"/>
                  </a:cubicBezTo>
                  <a:cubicBezTo>
                    <a:pt x="88" y="298"/>
                    <a:pt x="90" y="297"/>
                    <a:pt x="95" y="297"/>
                  </a:cubicBezTo>
                  <a:cubicBezTo>
                    <a:pt x="96" y="301"/>
                    <a:pt x="94" y="304"/>
                    <a:pt x="96" y="307"/>
                  </a:cubicBezTo>
                  <a:cubicBezTo>
                    <a:pt x="98" y="310"/>
                    <a:pt x="100" y="311"/>
                    <a:pt x="101" y="313"/>
                  </a:cubicBezTo>
                  <a:cubicBezTo>
                    <a:pt x="99" y="314"/>
                    <a:pt x="97" y="316"/>
                    <a:pt x="98" y="319"/>
                  </a:cubicBezTo>
                  <a:cubicBezTo>
                    <a:pt x="100" y="320"/>
                    <a:pt x="102" y="320"/>
                    <a:pt x="104" y="321"/>
                  </a:cubicBezTo>
                  <a:cubicBezTo>
                    <a:pt x="105" y="324"/>
                    <a:pt x="105" y="327"/>
                    <a:pt x="105" y="330"/>
                  </a:cubicBezTo>
                  <a:cubicBezTo>
                    <a:pt x="109" y="332"/>
                    <a:pt x="117" y="332"/>
                    <a:pt x="119" y="338"/>
                  </a:cubicBezTo>
                  <a:cubicBezTo>
                    <a:pt x="120" y="338"/>
                    <a:pt x="121" y="339"/>
                    <a:pt x="123" y="341"/>
                  </a:cubicBezTo>
                  <a:cubicBezTo>
                    <a:pt x="123" y="340"/>
                    <a:pt x="123" y="339"/>
                    <a:pt x="124" y="338"/>
                  </a:cubicBezTo>
                  <a:cubicBezTo>
                    <a:pt x="125" y="337"/>
                    <a:pt x="128" y="336"/>
                    <a:pt x="128" y="334"/>
                  </a:cubicBezTo>
                  <a:cubicBezTo>
                    <a:pt x="129" y="331"/>
                    <a:pt x="127" y="330"/>
                    <a:pt x="130" y="329"/>
                  </a:cubicBezTo>
                  <a:cubicBezTo>
                    <a:pt x="131" y="328"/>
                    <a:pt x="133" y="328"/>
                    <a:pt x="134" y="326"/>
                  </a:cubicBezTo>
                  <a:cubicBezTo>
                    <a:pt x="134" y="325"/>
                    <a:pt x="133" y="324"/>
                    <a:pt x="133" y="323"/>
                  </a:cubicBezTo>
                  <a:cubicBezTo>
                    <a:pt x="133" y="321"/>
                    <a:pt x="134" y="321"/>
                    <a:pt x="134" y="320"/>
                  </a:cubicBezTo>
                  <a:cubicBezTo>
                    <a:pt x="134" y="320"/>
                    <a:pt x="135" y="320"/>
                    <a:pt x="136" y="320"/>
                  </a:cubicBezTo>
                  <a:cubicBezTo>
                    <a:pt x="136" y="322"/>
                    <a:pt x="138" y="322"/>
                    <a:pt x="139" y="321"/>
                  </a:cubicBezTo>
                  <a:cubicBezTo>
                    <a:pt x="140" y="320"/>
                    <a:pt x="140" y="318"/>
                    <a:pt x="141" y="317"/>
                  </a:cubicBezTo>
                  <a:cubicBezTo>
                    <a:pt x="143" y="314"/>
                    <a:pt x="146" y="311"/>
                    <a:pt x="150" y="312"/>
                  </a:cubicBezTo>
                  <a:cubicBezTo>
                    <a:pt x="154" y="312"/>
                    <a:pt x="159" y="315"/>
                    <a:pt x="162" y="313"/>
                  </a:cubicBezTo>
                  <a:cubicBezTo>
                    <a:pt x="164" y="312"/>
                    <a:pt x="165" y="309"/>
                    <a:pt x="166" y="308"/>
                  </a:cubicBezTo>
                  <a:cubicBezTo>
                    <a:pt x="167" y="308"/>
                    <a:pt x="169" y="307"/>
                    <a:pt x="171" y="307"/>
                  </a:cubicBezTo>
                  <a:cubicBezTo>
                    <a:pt x="173" y="306"/>
                    <a:pt x="175" y="305"/>
                    <a:pt x="177" y="305"/>
                  </a:cubicBezTo>
                  <a:cubicBezTo>
                    <a:pt x="179" y="306"/>
                    <a:pt x="179" y="308"/>
                    <a:pt x="180" y="310"/>
                  </a:cubicBezTo>
                  <a:cubicBezTo>
                    <a:pt x="182" y="310"/>
                    <a:pt x="181" y="308"/>
                    <a:pt x="182" y="308"/>
                  </a:cubicBezTo>
                  <a:cubicBezTo>
                    <a:pt x="183" y="307"/>
                    <a:pt x="185" y="308"/>
                    <a:pt x="186" y="308"/>
                  </a:cubicBezTo>
                  <a:cubicBezTo>
                    <a:pt x="186" y="305"/>
                    <a:pt x="188" y="307"/>
                    <a:pt x="189" y="308"/>
                  </a:cubicBezTo>
                  <a:cubicBezTo>
                    <a:pt x="190" y="310"/>
                    <a:pt x="191" y="312"/>
                    <a:pt x="192" y="314"/>
                  </a:cubicBezTo>
                  <a:cubicBezTo>
                    <a:pt x="194" y="314"/>
                    <a:pt x="193" y="309"/>
                    <a:pt x="194" y="307"/>
                  </a:cubicBezTo>
                  <a:cubicBezTo>
                    <a:pt x="196" y="306"/>
                    <a:pt x="197" y="304"/>
                    <a:pt x="198" y="302"/>
                  </a:cubicBezTo>
                  <a:cubicBezTo>
                    <a:pt x="200" y="300"/>
                    <a:pt x="200" y="298"/>
                    <a:pt x="202" y="296"/>
                  </a:cubicBezTo>
                  <a:cubicBezTo>
                    <a:pt x="203" y="294"/>
                    <a:pt x="205" y="294"/>
                    <a:pt x="207" y="293"/>
                  </a:cubicBezTo>
                  <a:cubicBezTo>
                    <a:pt x="211" y="293"/>
                    <a:pt x="209" y="292"/>
                    <a:pt x="211" y="289"/>
                  </a:cubicBezTo>
                  <a:cubicBezTo>
                    <a:pt x="212" y="286"/>
                    <a:pt x="214" y="288"/>
                    <a:pt x="216" y="286"/>
                  </a:cubicBezTo>
                  <a:cubicBezTo>
                    <a:pt x="219" y="284"/>
                    <a:pt x="219" y="283"/>
                    <a:pt x="223" y="283"/>
                  </a:cubicBezTo>
                  <a:cubicBezTo>
                    <a:pt x="226" y="284"/>
                    <a:pt x="226" y="283"/>
                    <a:pt x="227" y="280"/>
                  </a:cubicBezTo>
                  <a:cubicBezTo>
                    <a:pt x="230" y="278"/>
                    <a:pt x="232" y="281"/>
                    <a:pt x="235" y="281"/>
                  </a:cubicBezTo>
                  <a:cubicBezTo>
                    <a:pt x="235" y="279"/>
                    <a:pt x="234" y="279"/>
                    <a:pt x="234" y="278"/>
                  </a:cubicBezTo>
                  <a:cubicBezTo>
                    <a:pt x="234" y="277"/>
                    <a:pt x="235" y="277"/>
                    <a:pt x="235" y="276"/>
                  </a:cubicBezTo>
                  <a:cubicBezTo>
                    <a:pt x="236" y="274"/>
                    <a:pt x="236" y="272"/>
                    <a:pt x="237" y="271"/>
                  </a:cubicBezTo>
                  <a:cubicBezTo>
                    <a:pt x="238" y="268"/>
                    <a:pt x="240" y="265"/>
                    <a:pt x="241" y="262"/>
                  </a:cubicBezTo>
                  <a:cubicBezTo>
                    <a:pt x="242" y="260"/>
                    <a:pt x="241" y="258"/>
                    <a:pt x="242" y="256"/>
                  </a:cubicBezTo>
                  <a:cubicBezTo>
                    <a:pt x="243" y="255"/>
                    <a:pt x="245" y="255"/>
                    <a:pt x="246" y="253"/>
                  </a:cubicBezTo>
                  <a:cubicBezTo>
                    <a:pt x="247" y="251"/>
                    <a:pt x="242" y="248"/>
                    <a:pt x="240" y="248"/>
                  </a:cubicBezTo>
                  <a:cubicBezTo>
                    <a:pt x="243" y="245"/>
                    <a:pt x="244" y="242"/>
                    <a:pt x="247" y="240"/>
                  </a:cubicBezTo>
                  <a:cubicBezTo>
                    <a:pt x="249" y="238"/>
                    <a:pt x="254" y="235"/>
                    <a:pt x="253" y="23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4250B3A6-E582-43C2-8B27-E2CF6E336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5428" y="3374425"/>
              <a:ext cx="925749" cy="1251207"/>
            </a:xfrm>
            <a:custGeom>
              <a:avLst/>
              <a:gdLst>
                <a:gd name="T0" fmla="*/ 227 w 256"/>
                <a:gd name="T1" fmla="*/ 191 h 345"/>
                <a:gd name="T2" fmla="*/ 233 w 256"/>
                <a:gd name="T3" fmla="*/ 155 h 345"/>
                <a:gd name="T4" fmla="*/ 203 w 256"/>
                <a:gd name="T5" fmla="*/ 128 h 345"/>
                <a:gd name="T6" fmla="*/ 194 w 256"/>
                <a:gd name="T7" fmla="*/ 105 h 345"/>
                <a:gd name="T8" fmla="*/ 187 w 256"/>
                <a:gd name="T9" fmla="*/ 79 h 345"/>
                <a:gd name="T10" fmla="*/ 173 w 256"/>
                <a:gd name="T11" fmla="*/ 64 h 345"/>
                <a:gd name="T12" fmla="*/ 151 w 256"/>
                <a:gd name="T13" fmla="*/ 44 h 345"/>
                <a:gd name="T14" fmla="*/ 153 w 256"/>
                <a:gd name="T15" fmla="*/ 30 h 345"/>
                <a:gd name="T16" fmla="*/ 141 w 256"/>
                <a:gd name="T17" fmla="*/ 8 h 345"/>
                <a:gd name="T18" fmla="*/ 122 w 256"/>
                <a:gd name="T19" fmla="*/ 7 h 345"/>
                <a:gd name="T20" fmla="*/ 102 w 256"/>
                <a:gd name="T21" fmla="*/ 19 h 345"/>
                <a:gd name="T22" fmla="*/ 89 w 256"/>
                <a:gd name="T23" fmla="*/ 33 h 345"/>
                <a:gd name="T24" fmla="*/ 53 w 256"/>
                <a:gd name="T25" fmla="*/ 35 h 345"/>
                <a:gd name="T26" fmla="*/ 53 w 256"/>
                <a:gd name="T27" fmla="*/ 75 h 345"/>
                <a:gd name="T28" fmla="*/ 29 w 256"/>
                <a:gd name="T29" fmla="*/ 113 h 345"/>
                <a:gd name="T30" fmla="*/ 27 w 256"/>
                <a:gd name="T31" fmla="*/ 132 h 345"/>
                <a:gd name="T32" fmla="*/ 12 w 256"/>
                <a:gd name="T33" fmla="*/ 156 h 345"/>
                <a:gd name="T34" fmla="*/ 74 w 256"/>
                <a:gd name="T35" fmla="*/ 181 h 345"/>
                <a:gd name="T36" fmla="*/ 82 w 256"/>
                <a:gd name="T37" fmla="*/ 207 h 345"/>
                <a:gd name="T38" fmla="*/ 60 w 256"/>
                <a:gd name="T39" fmla="*/ 224 h 345"/>
                <a:gd name="T40" fmla="*/ 53 w 256"/>
                <a:gd name="T41" fmla="*/ 247 h 345"/>
                <a:gd name="T42" fmla="*/ 58 w 256"/>
                <a:gd name="T43" fmla="*/ 289 h 345"/>
                <a:gd name="T44" fmla="*/ 100 w 256"/>
                <a:gd name="T45" fmla="*/ 318 h 345"/>
                <a:gd name="T46" fmla="*/ 129 w 256"/>
                <a:gd name="T47" fmla="*/ 328 h 345"/>
                <a:gd name="T48" fmla="*/ 140 w 256"/>
                <a:gd name="T49" fmla="*/ 317 h 345"/>
                <a:gd name="T50" fmla="*/ 186 w 256"/>
                <a:gd name="T51" fmla="*/ 306 h 345"/>
                <a:gd name="T52" fmla="*/ 223 w 256"/>
                <a:gd name="T53" fmla="*/ 282 h 345"/>
                <a:gd name="T54" fmla="*/ 244 w 256"/>
                <a:gd name="T55" fmla="*/ 254 h 345"/>
                <a:gd name="T56" fmla="*/ 250 w 256"/>
                <a:gd name="T57" fmla="*/ 240 h 345"/>
                <a:gd name="T58" fmla="*/ 237 w 256"/>
                <a:gd name="T59" fmla="*/ 277 h 345"/>
                <a:gd name="T60" fmla="*/ 203 w 256"/>
                <a:gd name="T61" fmla="*/ 298 h 345"/>
                <a:gd name="T62" fmla="*/ 178 w 256"/>
                <a:gd name="T63" fmla="*/ 311 h 345"/>
                <a:gd name="T64" fmla="*/ 142 w 256"/>
                <a:gd name="T65" fmla="*/ 320 h 345"/>
                <a:gd name="T66" fmla="*/ 124 w 256"/>
                <a:gd name="T67" fmla="*/ 342 h 345"/>
                <a:gd name="T68" fmla="*/ 98 w 256"/>
                <a:gd name="T69" fmla="*/ 314 h 345"/>
                <a:gd name="T70" fmla="*/ 43 w 256"/>
                <a:gd name="T71" fmla="*/ 276 h 345"/>
                <a:gd name="T72" fmla="*/ 52 w 256"/>
                <a:gd name="T73" fmla="*/ 241 h 345"/>
                <a:gd name="T74" fmla="*/ 62 w 256"/>
                <a:gd name="T75" fmla="*/ 219 h 345"/>
                <a:gd name="T76" fmla="*/ 77 w 256"/>
                <a:gd name="T77" fmla="*/ 196 h 345"/>
                <a:gd name="T78" fmla="*/ 23 w 256"/>
                <a:gd name="T79" fmla="*/ 179 h 345"/>
                <a:gd name="T80" fmla="*/ 2 w 256"/>
                <a:gd name="T81" fmla="*/ 139 h 345"/>
                <a:gd name="T82" fmla="*/ 27 w 256"/>
                <a:gd name="T83" fmla="*/ 115 h 345"/>
                <a:gd name="T84" fmla="*/ 26 w 256"/>
                <a:gd name="T85" fmla="*/ 103 h 345"/>
                <a:gd name="T86" fmla="*/ 37 w 256"/>
                <a:gd name="T87" fmla="*/ 57 h 345"/>
                <a:gd name="T88" fmla="*/ 62 w 256"/>
                <a:gd name="T89" fmla="*/ 30 h 345"/>
                <a:gd name="T90" fmla="*/ 90 w 256"/>
                <a:gd name="T91" fmla="*/ 27 h 345"/>
                <a:gd name="T92" fmla="*/ 101 w 256"/>
                <a:gd name="T93" fmla="*/ 12 h 345"/>
                <a:gd name="T94" fmla="*/ 128 w 256"/>
                <a:gd name="T95" fmla="*/ 3 h 345"/>
                <a:gd name="T96" fmla="*/ 143 w 256"/>
                <a:gd name="T97" fmla="*/ 5 h 345"/>
                <a:gd name="T98" fmla="*/ 155 w 256"/>
                <a:gd name="T99" fmla="*/ 20 h 345"/>
                <a:gd name="T100" fmla="*/ 153 w 256"/>
                <a:gd name="T101" fmla="*/ 40 h 345"/>
                <a:gd name="T102" fmla="*/ 175 w 256"/>
                <a:gd name="T103" fmla="*/ 61 h 345"/>
                <a:gd name="T104" fmla="*/ 187 w 256"/>
                <a:gd name="T105" fmla="*/ 75 h 345"/>
                <a:gd name="T106" fmla="*/ 201 w 256"/>
                <a:gd name="T107" fmla="*/ 91 h 345"/>
                <a:gd name="T108" fmla="*/ 205 w 256"/>
                <a:gd name="T109" fmla="*/ 135 h 345"/>
                <a:gd name="T110" fmla="*/ 204 w 256"/>
                <a:gd name="T111" fmla="*/ 154 h 345"/>
                <a:gd name="T112" fmla="*/ 242 w 256"/>
                <a:gd name="T113" fmla="*/ 171 h 345"/>
                <a:gd name="T114" fmla="*/ 233 w 256"/>
                <a:gd name="T115" fmla="*/ 210 h 345"/>
                <a:gd name="T116" fmla="*/ 151 w 256"/>
                <a:gd name="T117" fmla="*/ 45 h 345"/>
                <a:gd name="T118" fmla="*/ 151 w 256"/>
                <a:gd name="T119" fmla="*/ 44 h 345"/>
                <a:gd name="T120" fmla="*/ 8 w 256"/>
                <a:gd name="T121" fmla="*/ 15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345">
                  <a:moveTo>
                    <a:pt x="251" y="235"/>
                  </a:moveTo>
                  <a:cubicBezTo>
                    <a:pt x="251" y="235"/>
                    <a:pt x="250" y="235"/>
                    <a:pt x="250" y="235"/>
                  </a:cubicBezTo>
                  <a:cubicBezTo>
                    <a:pt x="248" y="235"/>
                    <a:pt x="246" y="235"/>
                    <a:pt x="244" y="234"/>
                  </a:cubicBezTo>
                  <a:cubicBezTo>
                    <a:pt x="243" y="233"/>
                    <a:pt x="242" y="232"/>
                    <a:pt x="241" y="231"/>
                  </a:cubicBezTo>
                  <a:cubicBezTo>
                    <a:pt x="240" y="229"/>
                    <a:pt x="239" y="228"/>
                    <a:pt x="239" y="227"/>
                  </a:cubicBezTo>
                  <a:cubicBezTo>
                    <a:pt x="239" y="225"/>
                    <a:pt x="238" y="224"/>
                    <a:pt x="238" y="223"/>
                  </a:cubicBezTo>
                  <a:cubicBezTo>
                    <a:pt x="237" y="218"/>
                    <a:pt x="237" y="214"/>
                    <a:pt x="231" y="213"/>
                  </a:cubicBezTo>
                  <a:cubicBezTo>
                    <a:pt x="230" y="213"/>
                    <a:pt x="230" y="213"/>
                    <a:pt x="230" y="213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30" y="211"/>
                    <a:pt x="230" y="210"/>
                    <a:pt x="229" y="210"/>
                  </a:cubicBezTo>
                  <a:cubicBezTo>
                    <a:pt x="229" y="209"/>
                    <a:pt x="228" y="209"/>
                    <a:pt x="228" y="209"/>
                  </a:cubicBezTo>
                  <a:cubicBezTo>
                    <a:pt x="227" y="209"/>
                    <a:pt x="227" y="209"/>
                    <a:pt x="227" y="209"/>
                  </a:cubicBezTo>
                  <a:cubicBezTo>
                    <a:pt x="227" y="208"/>
                    <a:pt x="227" y="208"/>
                    <a:pt x="227" y="208"/>
                  </a:cubicBezTo>
                  <a:cubicBezTo>
                    <a:pt x="225" y="206"/>
                    <a:pt x="226" y="204"/>
                    <a:pt x="226" y="202"/>
                  </a:cubicBezTo>
                  <a:cubicBezTo>
                    <a:pt x="226" y="201"/>
                    <a:pt x="226" y="200"/>
                    <a:pt x="226" y="200"/>
                  </a:cubicBezTo>
                  <a:cubicBezTo>
                    <a:pt x="226" y="199"/>
                    <a:pt x="226" y="199"/>
                    <a:pt x="226" y="199"/>
                  </a:cubicBezTo>
                  <a:cubicBezTo>
                    <a:pt x="226" y="196"/>
                    <a:pt x="226" y="194"/>
                    <a:pt x="227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8" y="188"/>
                    <a:pt x="229" y="185"/>
                    <a:pt x="232" y="184"/>
                  </a:cubicBezTo>
                  <a:cubicBezTo>
                    <a:pt x="234" y="184"/>
                    <a:pt x="236" y="184"/>
                    <a:pt x="237" y="185"/>
                  </a:cubicBezTo>
                  <a:cubicBezTo>
                    <a:pt x="238" y="185"/>
                    <a:pt x="239" y="186"/>
                    <a:pt x="240" y="186"/>
                  </a:cubicBezTo>
                  <a:cubicBezTo>
                    <a:pt x="240" y="185"/>
                    <a:pt x="240" y="184"/>
                    <a:pt x="240" y="183"/>
                  </a:cubicBezTo>
                  <a:cubicBezTo>
                    <a:pt x="241" y="180"/>
                    <a:pt x="241" y="177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3"/>
                    <a:pt x="240" y="173"/>
                    <a:pt x="239" y="172"/>
                  </a:cubicBezTo>
                  <a:cubicBezTo>
                    <a:pt x="239" y="171"/>
                    <a:pt x="238" y="170"/>
                    <a:pt x="23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8"/>
                    <a:pt x="238" y="168"/>
                    <a:pt x="238" y="167"/>
                  </a:cubicBezTo>
                  <a:cubicBezTo>
                    <a:pt x="238" y="166"/>
                    <a:pt x="237" y="165"/>
                    <a:pt x="237" y="164"/>
                  </a:cubicBezTo>
                  <a:cubicBezTo>
                    <a:pt x="236" y="164"/>
                    <a:pt x="236" y="164"/>
                    <a:pt x="236" y="163"/>
                  </a:cubicBezTo>
                  <a:cubicBezTo>
                    <a:pt x="236" y="163"/>
                    <a:pt x="236" y="163"/>
                    <a:pt x="236" y="163"/>
                  </a:cubicBezTo>
                  <a:cubicBezTo>
                    <a:pt x="234" y="162"/>
                    <a:pt x="233" y="162"/>
                    <a:pt x="233" y="159"/>
                  </a:cubicBezTo>
                  <a:cubicBezTo>
                    <a:pt x="233" y="159"/>
                    <a:pt x="233" y="159"/>
                    <a:pt x="233" y="159"/>
                  </a:cubicBezTo>
                  <a:cubicBezTo>
                    <a:pt x="233" y="158"/>
                    <a:pt x="233" y="158"/>
                    <a:pt x="234" y="157"/>
                  </a:cubicBezTo>
                  <a:cubicBezTo>
                    <a:pt x="234" y="156"/>
                    <a:pt x="234" y="155"/>
                    <a:pt x="233" y="155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3" y="155"/>
                    <a:pt x="231" y="155"/>
                    <a:pt x="230" y="156"/>
                  </a:cubicBezTo>
                  <a:cubicBezTo>
                    <a:pt x="229" y="156"/>
                    <a:pt x="228" y="156"/>
                    <a:pt x="227" y="157"/>
                  </a:cubicBezTo>
                  <a:cubicBezTo>
                    <a:pt x="224" y="157"/>
                    <a:pt x="222" y="157"/>
                    <a:pt x="221" y="155"/>
                  </a:cubicBezTo>
                  <a:cubicBezTo>
                    <a:pt x="218" y="153"/>
                    <a:pt x="215" y="154"/>
                    <a:pt x="212" y="155"/>
                  </a:cubicBezTo>
                  <a:cubicBezTo>
                    <a:pt x="209" y="156"/>
                    <a:pt x="207" y="157"/>
                    <a:pt x="204" y="157"/>
                  </a:cubicBezTo>
                  <a:cubicBezTo>
                    <a:pt x="200" y="157"/>
                    <a:pt x="199" y="151"/>
                    <a:pt x="199" y="146"/>
                  </a:cubicBezTo>
                  <a:cubicBezTo>
                    <a:pt x="199" y="144"/>
                    <a:pt x="199" y="142"/>
                    <a:pt x="199" y="140"/>
                  </a:cubicBezTo>
                  <a:cubicBezTo>
                    <a:pt x="199" y="140"/>
                    <a:pt x="199" y="140"/>
                    <a:pt x="199" y="140"/>
                  </a:cubicBezTo>
                  <a:cubicBezTo>
                    <a:pt x="197" y="140"/>
                    <a:pt x="196" y="140"/>
                    <a:pt x="196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96" y="135"/>
                    <a:pt x="196" y="134"/>
                    <a:pt x="196" y="133"/>
                  </a:cubicBezTo>
                  <a:cubicBezTo>
                    <a:pt x="196" y="132"/>
                    <a:pt x="196" y="131"/>
                    <a:pt x="196" y="130"/>
                  </a:cubicBezTo>
                  <a:cubicBezTo>
                    <a:pt x="196" y="127"/>
                    <a:pt x="196" y="127"/>
                    <a:pt x="198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9" y="127"/>
                    <a:pt x="199" y="127"/>
                    <a:pt x="200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1" y="128"/>
                    <a:pt x="202" y="128"/>
                    <a:pt x="203" y="128"/>
                  </a:cubicBezTo>
                  <a:cubicBezTo>
                    <a:pt x="203" y="128"/>
                    <a:pt x="203" y="128"/>
                    <a:pt x="204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4"/>
                    <a:pt x="205" y="123"/>
                    <a:pt x="206" y="122"/>
                  </a:cubicBezTo>
                  <a:cubicBezTo>
                    <a:pt x="207" y="120"/>
                    <a:pt x="208" y="119"/>
                    <a:pt x="209" y="118"/>
                  </a:cubicBezTo>
                  <a:cubicBezTo>
                    <a:pt x="209" y="118"/>
                    <a:pt x="210" y="118"/>
                    <a:pt x="210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0" y="117"/>
                    <a:pt x="210" y="117"/>
                  </a:cubicBezTo>
                  <a:cubicBezTo>
                    <a:pt x="210" y="116"/>
                    <a:pt x="209" y="116"/>
                    <a:pt x="209" y="116"/>
                  </a:cubicBezTo>
                  <a:cubicBezTo>
                    <a:pt x="207" y="116"/>
                    <a:pt x="206" y="115"/>
                    <a:pt x="204" y="114"/>
                  </a:cubicBezTo>
                  <a:cubicBezTo>
                    <a:pt x="203" y="113"/>
                    <a:pt x="201" y="112"/>
                    <a:pt x="201" y="111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200" y="110"/>
                    <a:pt x="199" y="109"/>
                    <a:pt x="198" y="108"/>
                  </a:cubicBezTo>
                  <a:cubicBezTo>
                    <a:pt x="198" y="108"/>
                    <a:pt x="198" y="108"/>
                    <a:pt x="198" y="108"/>
                  </a:cubicBezTo>
                  <a:cubicBezTo>
                    <a:pt x="197" y="107"/>
                    <a:pt x="196" y="107"/>
                    <a:pt x="195" y="106"/>
                  </a:cubicBezTo>
                  <a:cubicBezTo>
                    <a:pt x="194" y="105"/>
                    <a:pt x="194" y="105"/>
                    <a:pt x="194" y="105"/>
                  </a:cubicBezTo>
                  <a:cubicBezTo>
                    <a:pt x="194" y="104"/>
                    <a:pt x="194" y="104"/>
                    <a:pt x="194" y="104"/>
                  </a:cubicBezTo>
                  <a:cubicBezTo>
                    <a:pt x="195" y="103"/>
                    <a:pt x="195" y="102"/>
                    <a:pt x="196" y="101"/>
                  </a:cubicBezTo>
                  <a:cubicBezTo>
                    <a:pt x="197" y="100"/>
                    <a:pt x="198" y="99"/>
                    <a:pt x="198" y="98"/>
                  </a:cubicBezTo>
                  <a:cubicBezTo>
                    <a:pt x="199" y="96"/>
                    <a:pt x="198" y="94"/>
                    <a:pt x="198" y="92"/>
                  </a:cubicBezTo>
                  <a:cubicBezTo>
                    <a:pt x="197" y="91"/>
                    <a:pt x="197" y="91"/>
                    <a:pt x="197" y="91"/>
                  </a:cubicBezTo>
                  <a:cubicBezTo>
                    <a:pt x="197" y="91"/>
                    <a:pt x="197" y="91"/>
                    <a:pt x="197" y="91"/>
                  </a:cubicBezTo>
                  <a:cubicBezTo>
                    <a:pt x="196" y="90"/>
                    <a:pt x="195" y="89"/>
                    <a:pt x="195" y="88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4" y="86"/>
                    <a:pt x="194" y="85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2" y="83"/>
                    <a:pt x="191" y="82"/>
                    <a:pt x="190" y="82"/>
                  </a:cubicBezTo>
                  <a:cubicBezTo>
                    <a:pt x="189" y="81"/>
                    <a:pt x="188" y="81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7" y="80"/>
                    <a:pt x="187" y="79"/>
                    <a:pt x="187" y="79"/>
                  </a:cubicBezTo>
                  <a:cubicBezTo>
                    <a:pt x="186" y="79"/>
                    <a:pt x="186" y="78"/>
                    <a:pt x="186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5" y="78"/>
                    <a:pt x="185" y="78"/>
                    <a:pt x="184" y="78"/>
                  </a:cubicBezTo>
                  <a:cubicBezTo>
                    <a:pt x="184" y="78"/>
                    <a:pt x="183" y="79"/>
                    <a:pt x="182" y="78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80" y="78"/>
                    <a:pt x="179" y="76"/>
                    <a:pt x="178" y="75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8" y="74"/>
                    <a:pt x="177" y="74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6" y="71"/>
                    <a:pt x="176" y="70"/>
                    <a:pt x="177" y="68"/>
                  </a:cubicBezTo>
                  <a:cubicBezTo>
                    <a:pt x="177" y="68"/>
                    <a:pt x="177" y="67"/>
                    <a:pt x="177" y="67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7" y="67"/>
                    <a:pt x="176" y="67"/>
                    <a:pt x="176" y="66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6"/>
                    <a:pt x="174" y="65"/>
                    <a:pt x="174" y="65"/>
                  </a:cubicBezTo>
                  <a:cubicBezTo>
                    <a:pt x="174" y="65"/>
                    <a:pt x="174" y="65"/>
                    <a:pt x="174" y="65"/>
                  </a:cubicBezTo>
                  <a:cubicBezTo>
                    <a:pt x="174" y="65"/>
                    <a:pt x="173" y="64"/>
                    <a:pt x="173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4"/>
                    <a:pt x="171" y="64"/>
                    <a:pt x="170" y="64"/>
                  </a:cubicBezTo>
                  <a:cubicBezTo>
                    <a:pt x="169" y="64"/>
                    <a:pt x="168" y="64"/>
                    <a:pt x="166" y="64"/>
                  </a:cubicBezTo>
                  <a:cubicBezTo>
                    <a:pt x="163" y="63"/>
                    <a:pt x="163" y="61"/>
                    <a:pt x="163" y="59"/>
                  </a:cubicBezTo>
                  <a:cubicBezTo>
                    <a:pt x="163" y="59"/>
                    <a:pt x="163" y="58"/>
                    <a:pt x="163" y="57"/>
                  </a:cubicBezTo>
                  <a:cubicBezTo>
                    <a:pt x="163" y="57"/>
                    <a:pt x="161" y="57"/>
                    <a:pt x="160" y="57"/>
                  </a:cubicBezTo>
                  <a:cubicBezTo>
                    <a:pt x="160" y="57"/>
                    <a:pt x="159" y="57"/>
                    <a:pt x="159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7" y="56"/>
                    <a:pt x="155" y="56"/>
                    <a:pt x="154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3" y="54"/>
                    <a:pt x="153" y="52"/>
                    <a:pt x="152" y="50"/>
                  </a:cubicBezTo>
                  <a:cubicBezTo>
                    <a:pt x="152" y="49"/>
                    <a:pt x="152" y="49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1" y="46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49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2"/>
                    <a:pt x="150" y="41"/>
                    <a:pt x="150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51" y="39"/>
                    <a:pt x="151" y="38"/>
                    <a:pt x="151" y="38"/>
                  </a:cubicBezTo>
                  <a:cubicBezTo>
                    <a:pt x="151" y="38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2" y="36"/>
                    <a:pt x="152" y="36"/>
                    <a:pt x="152" y="35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52" y="34"/>
                    <a:pt x="152" y="34"/>
                    <a:pt x="152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2" y="33"/>
                    <a:pt x="153" y="32"/>
                    <a:pt x="153" y="32"/>
                  </a:cubicBezTo>
                  <a:cubicBezTo>
                    <a:pt x="153" y="32"/>
                    <a:pt x="153" y="32"/>
                    <a:pt x="153" y="31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3" y="31"/>
                    <a:pt x="153" y="30"/>
                    <a:pt x="153" y="30"/>
                  </a:cubicBezTo>
                  <a:cubicBezTo>
                    <a:pt x="152" y="29"/>
                    <a:pt x="152" y="29"/>
                    <a:pt x="15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6"/>
                    <a:pt x="152" y="25"/>
                    <a:pt x="153" y="24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2"/>
                  </a:cubicBezTo>
                  <a:cubicBezTo>
                    <a:pt x="153" y="22"/>
                    <a:pt x="153" y="22"/>
                    <a:pt x="152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0" y="19"/>
                    <a:pt x="151" y="17"/>
                    <a:pt x="152" y="15"/>
                  </a:cubicBezTo>
                  <a:cubicBezTo>
                    <a:pt x="152" y="14"/>
                    <a:pt x="152" y="13"/>
                    <a:pt x="153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2"/>
                    <a:pt x="150" y="12"/>
                    <a:pt x="150" y="11"/>
                  </a:cubicBezTo>
                  <a:cubicBezTo>
                    <a:pt x="149" y="10"/>
                    <a:pt x="149" y="9"/>
                    <a:pt x="149" y="8"/>
                  </a:cubicBezTo>
                  <a:cubicBezTo>
                    <a:pt x="149" y="8"/>
                    <a:pt x="148" y="8"/>
                    <a:pt x="147" y="8"/>
                  </a:cubicBezTo>
                  <a:cubicBezTo>
                    <a:pt x="147" y="8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9"/>
                    <a:pt x="142" y="9"/>
                    <a:pt x="141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0" y="8"/>
                    <a:pt x="140" y="7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9" y="6"/>
                    <a:pt x="139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5" y="8"/>
                    <a:pt x="134" y="7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6"/>
                    <a:pt x="132" y="6"/>
                    <a:pt x="132" y="6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29" y="7"/>
                  </a:cubicBezTo>
                  <a:cubicBezTo>
                    <a:pt x="129" y="8"/>
                    <a:pt x="128" y="8"/>
                    <a:pt x="127" y="8"/>
                  </a:cubicBezTo>
                  <a:cubicBezTo>
                    <a:pt x="126" y="9"/>
                    <a:pt x="125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3" y="5"/>
                  </a:cubicBezTo>
                  <a:cubicBezTo>
                    <a:pt x="123" y="5"/>
                    <a:pt x="123" y="4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3"/>
                    <a:pt x="121" y="3"/>
                    <a:pt x="121" y="3"/>
                  </a:cubicBezTo>
                  <a:cubicBezTo>
                    <a:pt x="120" y="3"/>
                    <a:pt x="119" y="3"/>
                    <a:pt x="118" y="3"/>
                  </a:cubicBezTo>
                  <a:cubicBezTo>
                    <a:pt x="116" y="3"/>
                    <a:pt x="114" y="4"/>
                    <a:pt x="112" y="4"/>
                  </a:cubicBezTo>
                  <a:cubicBezTo>
                    <a:pt x="111" y="4"/>
                    <a:pt x="110" y="4"/>
                    <a:pt x="109" y="4"/>
                  </a:cubicBezTo>
                  <a:cubicBezTo>
                    <a:pt x="109" y="5"/>
                    <a:pt x="108" y="5"/>
                    <a:pt x="108" y="5"/>
                  </a:cubicBezTo>
                  <a:cubicBezTo>
                    <a:pt x="108" y="5"/>
                    <a:pt x="108" y="6"/>
                    <a:pt x="108" y="7"/>
                  </a:cubicBezTo>
                  <a:cubicBezTo>
                    <a:pt x="108" y="7"/>
                    <a:pt x="108" y="7"/>
                    <a:pt x="108" y="8"/>
                  </a:cubicBezTo>
                  <a:cubicBezTo>
                    <a:pt x="108" y="9"/>
                    <a:pt x="108" y="11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4"/>
                    <a:pt x="106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4"/>
                    <a:pt x="103" y="15"/>
                    <a:pt x="104" y="16"/>
                  </a:cubicBezTo>
                  <a:cubicBezTo>
                    <a:pt x="104" y="17"/>
                    <a:pt x="104" y="17"/>
                    <a:pt x="103" y="18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19"/>
                    <a:pt x="99" y="19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21"/>
                    <a:pt x="99" y="21"/>
                    <a:pt x="99" y="22"/>
                  </a:cubicBezTo>
                  <a:cubicBezTo>
                    <a:pt x="99" y="22"/>
                    <a:pt x="100" y="22"/>
                    <a:pt x="100" y="22"/>
                  </a:cubicBezTo>
                  <a:cubicBezTo>
                    <a:pt x="101" y="23"/>
                    <a:pt x="101" y="24"/>
                    <a:pt x="101" y="26"/>
                  </a:cubicBezTo>
                  <a:cubicBezTo>
                    <a:pt x="101" y="27"/>
                    <a:pt x="101" y="28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7" y="33"/>
                    <a:pt x="96" y="33"/>
                  </a:cubicBezTo>
                  <a:cubicBezTo>
                    <a:pt x="96" y="33"/>
                    <a:pt x="95" y="33"/>
                    <a:pt x="94" y="33"/>
                  </a:cubicBezTo>
                  <a:cubicBezTo>
                    <a:pt x="94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2" y="33"/>
                    <a:pt x="90" y="33"/>
                    <a:pt x="8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0"/>
                    <a:pt x="87" y="30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6" y="30"/>
                    <a:pt x="85" y="30"/>
                    <a:pt x="84" y="29"/>
                  </a:cubicBezTo>
                  <a:cubicBezTo>
                    <a:pt x="83" y="28"/>
                    <a:pt x="82" y="27"/>
                    <a:pt x="83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7"/>
                    <a:pt x="79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2" y="27"/>
                    <a:pt x="72" y="28"/>
                    <a:pt x="72" y="29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8" y="33"/>
                    <a:pt x="65" y="33"/>
                    <a:pt x="62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0" y="33"/>
                  </a:cubicBezTo>
                  <a:cubicBezTo>
                    <a:pt x="58" y="33"/>
                    <a:pt x="54" y="33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7"/>
                    <a:pt x="53" y="39"/>
                  </a:cubicBezTo>
                  <a:cubicBezTo>
                    <a:pt x="54" y="41"/>
                    <a:pt x="54" y="42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4"/>
                    <a:pt x="54" y="44"/>
                    <a:pt x="54" y="45"/>
                  </a:cubicBezTo>
                  <a:cubicBezTo>
                    <a:pt x="53" y="48"/>
                    <a:pt x="53" y="52"/>
                    <a:pt x="52" y="5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8" y="55"/>
                    <a:pt x="45" y="55"/>
                    <a:pt x="43" y="55"/>
                  </a:cubicBezTo>
                  <a:cubicBezTo>
                    <a:pt x="42" y="55"/>
                    <a:pt x="41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1" y="57"/>
                    <a:pt x="42" y="58"/>
                  </a:cubicBezTo>
                  <a:cubicBezTo>
                    <a:pt x="43" y="58"/>
                    <a:pt x="44" y="59"/>
                    <a:pt x="45" y="60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8" y="62"/>
                    <a:pt x="50" y="64"/>
                    <a:pt x="52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4" y="70"/>
                    <a:pt x="54" y="73"/>
                    <a:pt x="53" y="75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8" y="81"/>
                    <a:pt x="47" y="82"/>
                    <a:pt x="47" y="82"/>
                  </a:cubicBezTo>
                  <a:cubicBezTo>
                    <a:pt x="46" y="83"/>
                    <a:pt x="45" y="83"/>
                    <a:pt x="44" y="83"/>
                  </a:cubicBezTo>
                  <a:cubicBezTo>
                    <a:pt x="43" y="84"/>
                    <a:pt x="41" y="8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86"/>
                    <a:pt x="39" y="88"/>
                    <a:pt x="40" y="89"/>
                  </a:cubicBezTo>
                  <a:cubicBezTo>
                    <a:pt x="40" y="90"/>
                    <a:pt x="40" y="91"/>
                    <a:pt x="40" y="92"/>
                  </a:cubicBezTo>
                  <a:cubicBezTo>
                    <a:pt x="40" y="98"/>
                    <a:pt x="36" y="100"/>
                    <a:pt x="32" y="103"/>
                  </a:cubicBezTo>
                  <a:cubicBezTo>
                    <a:pt x="32" y="103"/>
                    <a:pt x="32" y="103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6"/>
                    <a:pt x="32" y="107"/>
                  </a:cubicBezTo>
                  <a:cubicBezTo>
                    <a:pt x="32" y="108"/>
                    <a:pt x="31" y="108"/>
                    <a:pt x="31" y="109"/>
                  </a:cubicBezTo>
                  <a:cubicBezTo>
                    <a:pt x="31" y="110"/>
                    <a:pt x="30" y="110"/>
                    <a:pt x="30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2"/>
                    <a:pt x="29" y="112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4"/>
                    <a:pt x="30" y="114"/>
                    <a:pt x="30" y="115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8" y="119"/>
                    <a:pt x="27" y="119"/>
                    <a:pt x="27" y="120"/>
                  </a:cubicBezTo>
                  <a:cubicBezTo>
                    <a:pt x="26" y="121"/>
                    <a:pt x="26" y="122"/>
                    <a:pt x="26" y="123"/>
                  </a:cubicBezTo>
                  <a:cubicBezTo>
                    <a:pt x="26" y="123"/>
                    <a:pt x="27" y="123"/>
                    <a:pt x="28" y="123"/>
                  </a:cubicBezTo>
                  <a:cubicBezTo>
                    <a:pt x="29" y="124"/>
                    <a:pt x="31" y="124"/>
                    <a:pt x="32" y="125"/>
                  </a:cubicBezTo>
                  <a:cubicBezTo>
                    <a:pt x="33" y="125"/>
                    <a:pt x="33" y="126"/>
                    <a:pt x="33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4" y="127"/>
                    <a:pt x="34" y="128"/>
                    <a:pt x="33" y="129"/>
                  </a:cubicBezTo>
                  <a:cubicBezTo>
                    <a:pt x="33" y="130"/>
                    <a:pt x="32" y="130"/>
                    <a:pt x="32" y="131"/>
                  </a:cubicBezTo>
                  <a:cubicBezTo>
                    <a:pt x="31" y="131"/>
                    <a:pt x="30" y="132"/>
                    <a:pt x="29" y="132"/>
                  </a:cubicBezTo>
                  <a:cubicBezTo>
                    <a:pt x="28" y="132"/>
                    <a:pt x="27" y="132"/>
                    <a:pt x="27" y="132"/>
                  </a:cubicBezTo>
                  <a:cubicBezTo>
                    <a:pt x="25" y="132"/>
                    <a:pt x="24" y="132"/>
                    <a:pt x="24" y="134"/>
                  </a:cubicBezTo>
                  <a:cubicBezTo>
                    <a:pt x="23" y="134"/>
                    <a:pt x="23" y="134"/>
                    <a:pt x="23" y="135"/>
                  </a:cubicBezTo>
                  <a:cubicBezTo>
                    <a:pt x="22" y="137"/>
                    <a:pt x="22" y="139"/>
                    <a:pt x="19" y="141"/>
                  </a:cubicBezTo>
                  <a:cubicBezTo>
                    <a:pt x="16" y="142"/>
                    <a:pt x="14" y="142"/>
                    <a:pt x="12" y="142"/>
                  </a:cubicBezTo>
                  <a:cubicBezTo>
                    <a:pt x="11" y="142"/>
                    <a:pt x="11" y="142"/>
                    <a:pt x="10" y="142"/>
                  </a:cubicBezTo>
                  <a:cubicBezTo>
                    <a:pt x="10" y="142"/>
                    <a:pt x="9" y="142"/>
                    <a:pt x="9" y="142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7" y="141"/>
                    <a:pt x="5" y="141"/>
                    <a:pt x="4" y="142"/>
                  </a:cubicBezTo>
                  <a:cubicBezTo>
                    <a:pt x="4" y="142"/>
                    <a:pt x="3" y="142"/>
                    <a:pt x="3" y="142"/>
                  </a:cubicBezTo>
                  <a:cubicBezTo>
                    <a:pt x="3" y="142"/>
                    <a:pt x="3" y="143"/>
                    <a:pt x="3" y="143"/>
                  </a:cubicBezTo>
                  <a:cubicBezTo>
                    <a:pt x="3" y="143"/>
                    <a:pt x="3" y="144"/>
                    <a:pt x="4" y="144"/>
                  </a:cubicBezTo>
                  <a:cubicBezTo>
                    <a:pt x="4" y="144"/>
                    <a:pt x="4" y="145"/>
                    <a:pt x="4" y="145"/>
                  </a:cubicBezTo>
                  <a:cubicBezTo>
                    <a:pt x="8" y="147"/>
                    <a:pt x="8" y="148"/>
                    <a:pt x="7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4"/>
                    <a:pt x="7" y="154"/>
                    <a:pt x="8" y="154"/>
                  </a:cubicBezTo>
                  <a:cubicBezTo>
                    <a:pt x="9" y="154"/>
                    <a:pt x="10" y="154"/>
                    <a:pt x="11" y="155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8"/>
                  </a:cubicBezTo>
                  <a:cubicBezTo>
                    <a:pt x="11" y="158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2" y="160"/>
                    <a:pt x="12" y="160"/>
                    <a:pt x="12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3"/>
                    <a:pt x="12" y="165"/>
                    <a:pt x="12" y="168"/>
                  </a:cubicBezTo>
                  <a:cubicBezTo>
                    <a:pt x="12" y="169"/>
                    <a:pt x="11" y="170"/>
                    <a:pt x="11" y="171"/>
                  </a:cubicBezTo>
                  <a:cubicBezTo>
                    <a:pt x="11" y="175"/>
                    <a:pt x="14" y="176"/>
                    <a:pt x="17" y="176"/>
                  </a:cubicBezTo>
                  <a:cubicBezTo>
                    <a:pt x="19" y="176"/>
                    <a:pt x="21" y="176"/>
                    <a:pt x="23" y="176"/>
                  </a:cubicBezTo>
                  <a:cubicBezTo>
                    <a:pt x="25" y="176"/>
                    <a:pt x="26" y="176"/>
                    <a:pt x="27" y="176"/>
                  </a:cubicBezTo>
                  <a:cubicBezTo>
                    <a:pt x="31" y="176"/>
                    <a:pt x="35" y="176"/>
                    <a:pt x="38" y="176"/>
                  </a:cubicBezTo>
                  <a:cubicBezTo>
                    <a:pt x="42" y="176"/>
                    <a:pt x="46" y="176"/>
                    <a:pt x="50" y="175"/>
                  </a:cubicBezTo>
                  <a:cubicBezTo>
                    <a:pt x="53" y="175"/>
                    <a:pt x="57" y="175"/>
                    <a:pt x="61" y="175"/>
                  </a:cubicBezTo>
                  <a:cubicBezTo>
                    <a:pt x="66" y="175"/>
                    <a:pt x="71" y="175"/>
                    <a:pt x="76" y="175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9" y="179"/>
                    <a:pt x="77" y="180"/>
                    <a:pt x="75" y="181"/>
                  </a:cubicBezTo>
                  <a:cubicBezTo>
                    <a:pt x="75" y="181"/>
                    <a:pt x="74" y="181"/>
                    <a:pt x="74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4" y="183"/>
                    <a:pt x="75" y="183"/>
                    <a:pt x="75" y="184"/>
                  </a:cubicBezTo>
                  <a:cubicBezTo>
                    <a:pt x="75" y="185"/>
                    <a:pt x="75" y="187"/>
                    <a:pt x="75" y="188"/>
                  </a:cubicBezTo>
                  <a:cubicBezTo>
                    <a:pt x="75" y="189"/>
                    <a:pt x="75" y="190"/>
                    <a:pt x="75" y="191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192"/>
                    <a:pt x="76" y="192"/>
                    <a:pt x="78" y="192"/>
                  </a:cubicBezTo>
                  <a:cubicBezTo>
                    <a:pt x="78" y="192"/>
                    <a:pt x="78" y="192"/>
                    <a:pt x="78" y="192"/>
                  </a:cubicBezTo>
                  <a:cubicBezTo>
                    <a:pt x="81" y="193"/>
                    <a:pt x="81" y="196"/>
                    <a:pt x="80" y="198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80" y="198"/>
                    <a:pt x="81" y="198"/>
                    <a:pt x="81" y="199"/>
                  </a:cubicBezTo>
                  <a:cubicBezTo>
                    <a:pt x="81" y="199"/>
                    <a:pt x="82" y="200"/>
                    <a:pt x="82" y="201"/>
                  </a:cubicBezTo>
                  <a:cubicBezTo>
                    <a:pt x="82" y="201"/>
                    <a:pt x="82" y="201"/>
                    <a:pt x="82" y="201"/>
                  </a:cubicBezTo>
                  <a:cubicBezTo>
                    <a:pt x="82" y="202"/>
                    <a:pt x="82" y="203"/>
                    <a:pt x="82" y="204"/>
                  </a:cubicBezTo>
                  <a:cubicBezTo>
                    <a:pt x="82" y="204"/>
                    <a:pt x="82" y="205"/>
                    <a:pt x="82" y="205"/>
                  </a:cubicBezTo>
                  <a:cubicBezTo>
                    <a:pt x="82" y="206"/>
                    <a:pt x="82" y="207"/>
                    <a:pt x="82" y="207"/>
                  </a:cubicBezTo>
                  <a:cubicBezTo>
                    <a:pt x="82" y="209"/>
                    <a:pt x="82" y="211"/>
                    <a:pt x="82" y="213"/>
                  </a:cubicBezTo>
                  <a:cubicBezTo>
                    <a:pt x="82" y="214"/>
                    <a:pt x="82" y="214"/>
                    <a:pt x="82" y="214"/>
                  </a:cubicBezTo>
                  <a:cubicBezTo>
                    <a:pt x="81" y="214"/>
                    <a:pt x="81" y="214"/>
                    <a:pt x="81" y="214"/>
                  </a:cubicBezTo>
                  <a:cubicBezTo>
                    <a:pt x="79" y="215"/>
                    <a:pt x="77" y="214"/>
                    <a:pt x="76" y="213"/>
                  </a:cubicBezTo>
                  <a:cubicBezTo>
                    <a:pt x="75" y="212"/>
                    <a:pt x="74" y="211"/>
                    <a:pt x="73" y="212"/>
                  </a:cubicBezTo>
                  <a:cubicBezTo>
                    <a:pt x="72" y="213"/>
                    <a:pt x="73" y="215"/>
                    <a:pt x="73" y="217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73" y="218"/>
                    <a:pt x="73" y="220"/>
                    <a:pt x="73" y="221"/>
                  </a:cubicBezTo>
                  <a:cubicBezTo>
                    <a:pt x="72" y="222"/>
                    <a:pt x="72" y="222"/>
                    <a:pt x="72" y="222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2"/>
                    <a:pt x="70" y="222"/>
                    <a:pt x="69" y="222"/>
                  </a:cubicBezTo>
                  <a:cubicBezTo>
                    <a:pt x="68" y="223"/>
                    <a:pt x="66" y="223"/>
                    <a:pt x="64" y="223"/>
                  </a:cubicBezTo>
                  <a:cubicBezTo>
                    <a:pt x="63" y="223"/>
                    <a:pt x="62" y="222"/>
                    <a:pt x="61" y="222"/>
                  </a:cubicBezTo>
                  <a:cubicBezTo>
                    <a:pt x="60" y="222"/>
                    <a:pt x="60" y="222"/>
                    <a:pt x="59" y="221"/>
                  </a:cubicBezTo>
                  <a:cubicBezTo>
                    <a:pt x="59" y="222"/>
                    <a:pt x="59" y="222"/>
                    <a:pt x="59" y="223"/>
                  </a:cubicBezTo>
                  <a:cubicBezTo>
                    <a:pt x="59" y="223"/>
                    <a:pt x="59" y="223"/>
                    <a:pt x="59" y="223"/>
                  </a:cubicBezTo>
                  <a:cubicBezTo>
                    <a:pt x="59" y="223"/>
                    <a:pt x="60" y="224"/>
                    <a:pt x="60" y="224"/>
                  </a:cubicBezTo>
                  <a:cubicBezTo>
                    <a:pt x="60" y="224"/>
                    <a:pt x="60" y="224"/>
                    <a:pt x="60" y="224"/>
                  </a:cubicBezTo>
                  <a:cubicBezTo>
                    <a:pt x="61" y="224"/>
                    <a:pt x="62" y="224"/>
                    <a:pt x="63" y="225"/>
                  </a:cubicBezTo>
                  <a:cubicBezTo>
                    <a:pt x="64" y="225"/>
                    <a:pt x="64" y="225"/>
                    <a:pt x="64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4" y="227"/>
                    <a:pt x="64" y="228"/>
                    <a:pt x="64" y="229"/>
                  </a:cubicBezTo>
                  <a:cubicBezTo>
                    <a:pt x="65" y="232"/>
                    <a:pt x="65" y="234"/>
                    <a:pt x="60" y="235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59" y="236"/>
                    <a:pt x="57" y="236"/>
                    <a:pt x="56" y="237"/>
                  </a:cubicBezTo>
                  <a:cubicBezTo>
                    <a:pt x="56" y="238"/>
                    <a:pt x="55" y="239"/>
                    <a:pt x="56" y="240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57" y="241"/>
                    <a:pt x="58" y="242"/>
                    <a:pt x="58" y="243"/>
                  </a:cubicBezTo>
                  <a:cubicBezTo>
                    <a:pt x="58" y="246"/>
                    <a:pt x="57" y="247"/>
                    <a:pt x="55" y="247"/>
                  </a:cubicBezTo>
                  <a:cubicBezTo>
                    <a:pt x="54" y="247"/>
                    <a:pt x="54" y="247"/>
                    <a:pt x="54" y="247"/>
                  </a:cubicBezTo>
                  <a:cubicBezTo>
                    <a:pt x="54" y="247"/>
                    <a:pt x="54" y="247"/>
                    <a:pt x="54" y="247"/>
                  </a:cubicBezTo>
                  <a:cubicBezTo>
                    <a:pt x="54" y="247"/>
                    <a:pt x="53" y="247"/>
                    <a:pt x="53" y="247"/>
                  </a:cubicBezTo>
                  <a:cubicBezTo>
                    <a:pt x="53" y="247"/>
                    <a:pt x="52" y="247"/>
                    <a:pt x="52" y="247"/>
                  </a:cubicBezTo>
                  <a:cubicBezTo>
                    <a:pt x="51" y="246"/>
                    <a:pt x="51" y="246"/>
                    <a:pt x="50" y="247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50" y="247"/>
                    <a:pt x="50" y="247"/>
                    <a:pt x="50" y="248"/>
                  </a:cubicBezTo>
                  <a:cubicBezTo>
                    <a:pt x="50" y="249"/>
                    <a:pt x="50" y="249"/>
                    <a:pt x="51" y="250"/>
                  </a:cubicBezTo>
                  <a:cubicBezTo>
                    <a:pt x="52" y="252"/>
                    <a:pt x="52" y="252"/>
                    <a:pt x="52" y="252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48" y="253"/>
                    <a:pt x="47" y="253"/>
                    <a:pt x="45" y="254"/>
                  </a:cubicBezTo>
                  <a:cubicBezTo>
                    <a:pt x="44" y="254"/>
                    <a:pt x="43" y="255"/>
                    <a:pt x="43" y="256"/>
                  </a:cubicBezTo>
                  <a:cubicBezTo>
                    <a:pt x="42" y="258"/>
                    <a:pt x="42" y="260"/>
                    <a:pt x="42" y="261"/>
                  </a:cubicBezTo>
                  <a:cubicBezTo>
                    <a:pt x="42" y="263"/>
                    <a:pt x="42" y="264"/>
                    <a:pt x="42" y="265"/>
                  </a:cubicBezTo>
                  <a:cubicBezTo>
                    <a:pt x="42" y="268"/>
                    <a:pt x="43" y="269"/>
                    <a:pt x="44" y="270"/>
                  </a:cubicBezTo>
                  <a:cubicBezTo>
                    <a:pt x="45" y="272"/>
                    <a:pt x="46" y="273"/>
                    <a:pt x="46" y="275"/>
                  </a:cubicBezTo>
                  <a:cubicBezTo>
                    <a:pt x="47" y="278"/>
                    <a:pt x="45" y="280"/>
                    <a:pt x="44" y="281"/>
                  </a:cubicBezTo>
                  <a:cubicBezTo>
                    <a:pt x="43" y="282"/>
                    <a:pt x="42" y="283"/>
                    <a:pt x="42" y="284"/>
                  </a:cubicBezTo>
                  <a:cubicBezTo>
                    <a:pt x="41" y="287"/>
                    <a:pt x="43" y="289"/>
                    <a:pt x="44" y="289"/>
                  </a:cubicBezTo>
                  <a:cubicBezTo>
                    <a:pt x="47" y="290"/>
                    <a:pt x="50" y="290"/>
                    <a:pt x="53" y="289"/>
                  </a:cubicBezTo>
                  <a:cubicBezTo>
                    <a:pt x="55" y="289"/>
                    <a:pt x="57" y="289"/>
                    <a:pt x="58" y="289"/>
                  </a:cubicBezTo>
                  <a:cubicBezTo>
                    <a:pt x="63" y="289"/>
                    <a:pt x="63" y="292"/>
                    <a:pt x="63" y="295"/>
                  </a:cubicBezTo>
                  <a:cubicBezTo>
                    <a:pt x="63" y="296"/>
                    <a:pt x="63" y="297"/>
                    <a:pt x="64" y="298"/>
                  </a:cubicBezTo>
                  <a:cubicBezTo>
                    <a:pt x="64" y="300"/>
                    <a:pt x="66" y="300"/>
                    <a:pt x="68" y="300"/>
                  </a:cubicBezTo>
                  <a:cubicBezTo>
                    <a:pt x="69" y="300"/>
                    <a:pt x="70" y="300"/>
                    <a:pt x="71" y="300"/>
                  </a:cubicBezTo>
                  <a:cubicBezTo>
                    <a:pt x="72" y="300"/>
                    <a:pt x="73" y="300"/>
                    <a:pt x="74" y="300"/>
                  </a:cubicBezTo>
                  <a:cubicBezTo>
                    <a:pt x="77" y="301"/>
                    <a:pt x="80" y="301"/>
                    <a:pt x="83" y="299"/>
                  </a:cubicBezTo>
                  <a:cubicBezTo>
                    <a:pt x="85" y="298"/>
                    <a:pt x="87" y="298"/>
                    <a:pt x="89" y="297"/>
                  </a:cubicBezTo>
                  <a:cubicBezTo>
                    <a:pt x="91" y="297"/>
                    <a:pt x="93" y="297"/>
                    <a:pt x="95" y="297"/>
                  </a:cubicBezTo>
                  <a:cubicBezTo>
                    <a:pt x="97" y="297"/>
                    <a:pt x="97" y="297"/>
                    <a:pt x="97" y="297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9"/>
                    <a:pt x="97" y="301"/>
                    <a:pt x="97" y="302"/>
                  </a:cubicBezTo>
                  <a:cubicBezTo>
                    <a:pt x="97" y="304"/>
                    <a:pt x="97" y="306"/>
                    <a:pt x="98" y="307"/>
                  </a:cubicBezTo>
                  <a:cubicBezTo>
                    <a:pt x="98" y="308"/>
                    <a:pt x="99" y="309"/>
                    <a:pt x="100" y="309"/>
                  </a:cubicBezTo>
                  <a:cubicBezTo>
                    <a:pt x="101" y="311"/>
                    <a:pt x="102" y="312"/>
                    <a:pt x="103" y="314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1" y="316"/>
                    <a:pt x="101" y="317"/>
                    <a:pt x="100" y="317"/>
                  </a:cubicBezTo>
                  <a:cubicBezTo>
                    <a:pt x="100" y="317"/>
                    <a:pt x="100" y="318"/>
                    <a:pt x="100" y="318"/>
                  </a:cubicBezTo>
                  <a:cubicBezTo>
                    <a:pt x="99" y="318"/>
                    <a:pt x="99" y="318"/>
                    <a:pt x="100" y="318"/>
                  </a:cubicBezTo>
                  <a:cubicBezTo>
                    <a:pt x="100" y="318"/>
                    <a:pt x="100" y="318"/>
                    <a:pt x="100" y="318"/>
                  </a:cubicBezTo>
                  <a:cubicBezTo>
                    <a:pt x="100" y="318"/>
                    <a:pt x="100" y="319"/>
                    <a:pt x="100" y="319"/>
                  </a:cubicBezTo>
                  <a:cubicBezTo>
                    <a:pt x="100" y="319"/>
                    <a:pt x="101" y="319"/>
                    <a:pt x="102" y="319"/>
                  </a:cubicBezTo>
                  <a:cubicBezTo>
                    <a:pt x="103" y="320"/>
                    <a:pt x="104" y="320"/>
                    <a:pt x="105" y="320"/>
                  </a:cubicBezTo>
                  <a:cubicBezTo>
                    <a:pt x="106" y="321"/>
                    <a:pt x="106" y="321"/>
                    <a:pt x="106" y="321"/>
                  </a:cubicBezTo>
                  <a:cubicBezTo>
                    <a:pt x="106" y="321"/>
                    <a:pt x="106" y="321"/>
                    <a:pt x="106" y="321"/>
                  </a:cubicBezTo>
                  <a:cubicBezTo>
                    <a:pt x="106" y="323"/>
                    <a:pt x="107" y="325"/>
                    <a:pt x="107" y="326"/>
                  </a:cubicBezTo>
                  <a:cubicBezTo>
                    <a:pt x="107" y="327"/>
                    <a:pt x="107" y="329"/>
                    <a:pt x="107" y="330"/>
                  </a:cubicBezTo>
                  <a:cubicBezTo>
                    <a:pt x="108" y="330"/>
                    <a:pt x="109" y="330"/>
                    <a:pt x="110" y="331"/>
                  </a:cubicBezTo>
                  <a:cubicBezTo>
                    <a:pt x="114" y="332"/>
                    <a:pt x="119" y="333"/>
                    <a:pt x="120" y="337"/>
                  </a:cubicBezTo>
                  <a:cubicBezTo>
                    <a:pt x="121" y="338"/>
                    <a:pt x="121" y="338"/>
                    <a:pt x="122" y="338"/>
                  </a:cubicBezTo>
                  <a:cubicBezTo>
                    <a:pt x="122" y="338"/>
                    <a:pt x="123" y="338"/>
                    <a:pt x="123" y="337"/>
                  </a:cubicBezTo>
                  <a:cubicBezTo>
                    <a:pt x="123" y="337"/>
                    <a:pt x="124" y="337"/>
                    <a:pt x="124" y="336"/>
                  </a:cubicBezTo>
                  <a:cubicBezTo>
                    <a:pt x="125" y="336"/>
                    <a:pt x="126" y="335"/>
                    <a:pt x="127" y="334"/>
                  </a:cubicBezTo>
                  <a:cubicBezTo>
                    <a:pt x="127" y="334"/>
                    <a:pt x="127" y="333"/>
                    <a:pt x="127" y="333"/>
                  </a:cubicBezTo>
                  <a:cubicBezTo>
                    <a:pt x="127" y="331"/>
                    <a:pt x="126" y="330"/>
                    <a:pt x="129" y="328"/>
                  </a:cubicBezTo>
                  <a:cubicBezTo>
                    <a:pt x="129" y="328"/>
                    <a:pt x="129" y="328"/>
                    <a:pt x="129" y="328"/>
                  </a:cubicBezTo>
                  <a:cubicBezTo>
                    <a:pt x="129" y="328"/>
                    <a:pt x="130" y="328"/>
                    <a:pt x="130" y="328"/>
                  </a:cubicBezTo>
                  <a:cubicBezTo>
                    <a:pt x="131" y="327"/>
                    <a:pt x="132" y="327"/>
                    <a:pt x="132" y="327"/>
                  </a:cubicBezTo>
                  <a:cubicBezTo>
                    <a:pt x="132" y="326"/>
                    <a:pt x="132" y="326"/>
                    <a:pt x="132" y="326"/>
                  </a:cubicBezTo>
                  <a:cubicBezTo>
                    <a:pt x="131" y="325"/>
                    <a:pt x="131" y="324"/>
                    <a:pt x="131" y="323"/>
                  </a:cubicBezTo>
                  <a:cubicBezTo>
                    <a:pt x="131" y="323"/>
                    <a:pt x="132" y="322"/>
                    <a:pt x="132" y="322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32" y="320"/>
                    <a:pt x="132" y="320"/>
                    <a:pt x="132" y="320"/>
                  </a:cubicBezTo>
                  <a:cubicBezTo>
                    <a:pt x="133" y="319"/>
                    <a:pt x="133" y="319"/>
                    <a:pt x="133" y="319"/>
                  </a:cubicBezTo>
                  <a:cubicBezTo>
                    <a:pt x="133" y="319"/>
                    <a:pt x="134" y="319"/>
                    <a:pt x="135" y="319"/>
                  </a:cubicBezTo>
                  <a:cubicBezTo>
                    <a:pt x="135" y="319"/>
                    <a:pt x="136" y="319"/>
                    <a:pt x="136" y="319"/>
                  </a:cubicBezTo>
                  <a:cubicBezTo>
                    <a:pt x="137" y="320"/>
                    <a:pt x="137" y="320"/>
                    <a:pt x="137" y="320"/>
                  </a:cubicBezTo>
                  <a:cubicBezTo>
                    <a:pt x="137" y="321"/>
                    <a:pt x="137" y="321"/>
                    <a:pt x="137" y="321"/>
                  </a:cubicBezTo>
                  <a:cubicBezTo>
                    <a:pt x="137" y="321"/>
                    <a:pt x="137" y="321"/>
                    <a:pt x="137" y="321"/>
                  </a:cubicBezTo>
                  <a:cubicBezTo>
                    <a:pt x="137" y="321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38" y="321"/>
                    <a:pt x="139" y="320"/>
                    <a:pt x="139" y="319"/>
                  </a:cubicBezTo>
                  <a:cubicBezTo>
                    <a:pt x="139" y="318"/>
                    <a:pt x="139" y="318"/>
                    <a:pt x="140" y="317"/>
                  </a:cubicBezTo>
                  <a:cubicBezTo>
                    <a:pt x="141" y="315"/>
                    <a:pt x="142" y="313"/>
                    <a:pt x="144" y="312"/>
                  </a:cubicBezTo>
                  <a:cubicBezTo>
                    <a:pt x="146" y="311"/>
                    <a:pt x="148" y="311"/>
                    <a:pt x="150" y="311"/>
                  </a:cubicBezTo>
                  <a:cubicBezTo>
                    <a:pt x="152" y="311"/>
                    <a:pt x="153" y="312"/>
                    <a:pt x="154" y="312"/>
                  </a:cubicBezTo>
                  <a:cubicBezTo>
                    <a:pt x="157" y="313"/>
                    <a:pt x="159" y="313"/>
                    <a:pt x="161" y="312"/>
                  </a:cubicBezTo>
                  <a:cubicBezTo>
                    <a:pt x="161" y="312"/>
                    <a:pt x="161" y="312"/>
                    <a:pt x="161" y="312"/>
                  </a:cubicBezTo>
                  <a:cubicBezTo>
                    <a:pt x="162" y="312"/>
                    <a:pt x="162" y="311"/>
                    <a:pt x="163" y="311"/>
                  </a:cubicBezTo>
                  <a:cubicBezTo>
                    <a:pt x="163" y="310"/>
                    <a:pt x="164" y="309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6" y="307"/>
                    <a:pt x="167" y="307"/>
                    <a:pt x="168" y="307"/>
                  </a:cubicBezTo>
                  <a:cubicBezTo>
                    <a:pt x="168" y="307"/>
                    <a:pt x="168" y="307"/>
                    <a:pt x="168" y="307"/>
                  </a:cubicBezTo>
                  <a:cubicBezTo>
                    <a:pt x="169" y="307"/>
                    <a:pt x="170" y="306"/>
                    <a:pt x="171" y="306"/>
                  </a:cubicBezTo>
                  <a:cubicBezTo>
                    <a:pt x="171" y="306"/>
                    <a:pt x="171" y="306"/>
                    <a:pt x="171" y="306"/>
                  </a:cubicBezTo>
                  <a:cubicBezTo>
                    <a:pt x="171" y="306"/>
                    <a:pt x="172" y="306"/>
                    <a:pt x="172" y="306"/>
                  </a:cubicBezTo>
                  <a:cubicBezTo>
                    <a:pt x="174" y="305"/>
                    <a:pt x="175" y="304"/>
                    <a:pt x="177" y="305"/>
                  </a:cubicBezTo>
                  <a:cubicBezTo>
                    <a:pt x="179" y="305"/>
                    <a:pt x="180" y="306"/>
                    <a:pt x="181" y="307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82" y="306"/>
                    <a:pt x="184" y="307"/>
                    <a:pt x="185" y="307"/>
                  </a:cubicBezTo>
                  <a:cubicBezTo>
                    <a:pt x="185" y="306"/>
                    <a:pt x="186" y="306"/>
                    <a:pt x="186" y="306"/>
                  </a:cubicBezTo>
                  <a:cubicBezTo>
                    <a:pt x="187" y="306"/>
                    <a:pt x="187" y="306"/>
                    <a:pt x="188" y="306"/>
                  </a:cubicBezTo>
                  <a:cubicBezTo>
                    <a:pt x="188" y="306"/>
                    <a:pt x="188" y="306"/>
                    <a:pt x="188" y="306"/>
                  </a:cubicBezTo>
                  <a:cubicBezTo>
                    <a:pt x="189" y="306"/>
                    <a:pt x="190" y="307"/>
                    <a:pt x="190" y="308"/>
                  </a:cubicBezTo>
                  <a:cubicBezTo>
                    <a:pt x="191" y="309"/>
                    <a:pt x="191" y="310"/>
                    <a:pt x="192" y="310"/>
                  </a:cubicBezTo>
                  <a:cubicBezTo>
                    <a:pt x="192" y="309"/>
                    <a:pt x="192" y="308"/>
                    <a:pt x="193" y="307"/>
                  </a:cubicBezTo>
                  <a:cubicBezTo>
                    <a:pt x="194" y="306"/>
                    <a:pt x="195" y="305"/>
                    <a:pt x="195" y="304"/>
                  </a:cubicBezTo>
                  <a:cubicBezTo>
                    <a:pt x="196" y="303"/>
                    <a:pt x="197" y="303"/>
                    <a:pt x="197" y="302"/>
                  </a:cubicBezTo>
                  <a:cubicBezTo>
                    <a:pt x="198" y="301"/>
                    <a:pt x="198" y="300"/>
                    <a:pt x="199" y="299"/>
                  </a:cubicBezTo>
                  <a:cubicBezTo>
                    <a:pt x="199" y="298"/>
                    <a:pt x="200" y="297"/>
                    <a:pt x="200" y="296"/>
                  </a:cubicBezTo>
                  <a:cubicBezTo>
                    <a:pt x="202" y="294"/>
                    <a:pt x="204" y="293"/>
                    <a:pt x="206" y="293"/>
                  </a:cubicBezTo>
                  <a:cubicBezTo>
                    <a:pt x="206" y="293"/>
                    <a:pt x="207" y="293"/>
                    <a:pt x="207" y="293"/>
                  </a:cubicBezTo>
                  <a:cubicBezTo>
                    <a:pt x="208" y="293"/>
                    <a:pt x="208" y="292"/>
                    <a:pt x="208" y="292"/>
                  </a:cubicBezTo>
                  <a:cubicBezTo>
                    <a:pt x="208" y="291"/>
                    <a:pt x="209" y="290"/>
                    <a:pt x="209" y="289"/>
                  </a:cubicBezTo>
                  <a:cubicBezTo>
                    <a:pt x="209" y="289"/>
                    <a:pt x="209" y="289"/>
                    <a:pt x="209" y="289"/>
                  </a:cubicBezTo>
                  <a:cubicBezTo>
                    <a:pt x="210" y="287"/>
                    <a:pt x="212" y="287"/>
                    <a:pt x="213" y="286"/>
                  </a:cubicBezTo>
                  <a:cubicBezTo>
                    <a:pt x="214" y="286"/>
                    <a:pt x="215" y="286"/>
                    <a:pt x="215" y="286"/>
                  </a:cubicBezTo>
                  <a:cubicBezTo>
                    <a:pt x="216" y="285"/>
                    <a:pt x="216" y="285"/>
                    <a:pt x="217" y="284"/>
                  </a:cubicBezTo>
                  <a:cubicBezTo>
                    <a:pt x="218" y="283"/>
                    <a:pt x="219" y="282"/>
                    <a:pt x="223" y="282"/>
                  </a:cubicBezTo>
                  <a:cubicBezTo>
                    <a:pt x="225" y="283"/>
                    <a:pt x="225" y="282"/>
                    <a:pt x="225" y="281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8" y="278"/>
                    <a:pt x="230" y="279"/>
                    <a:pt x="232" y="279"/>
                  </a:cubicBezTo>
                  <a:cubicBezTo>
                    <a:pt x="232" y="279"/>
                    <a:pt x="233" y="280"/>
                    <a:pt x="233" y="280"/>
                  </a:cubicBezTo>
                  <a:cubicBezTo>
                    <a:pt x="233" y="279"/>
                    <a:pt x="233" y="279"/>
                    <a:pt x="233" y="279"/>
                  </a:cubicBezTo>
                  <a:cubicBezTo>
                    <a:pt x="233" y="279"/>
                    <a:pt x="233" y="279"/>
                    <a:pt x="233" y="279"/>
                  </a:cubicBezTo>
                  <a:cubicBezTo>
                    <a:pt x="233" y="278"/>
                    <a:pt x="233" y="277"/>
                    <a:pt x="233" y="277"/>
                  </a:cubicBezTo>
                  <a:cubicBezTo>
                    <a:pt x="233" y="277"/>
                    <a:pt x="234" y="277"/>
                    <a:pt x="234" y="276"/>
                  </a:cubicBezTo>
                  <a:cubicBezTo>
                    <a:pt x="234" y="276"/>
                    <a:pt x="234" y="275"/>
                    <a:pt x="234" y="275"/>
                  </a:cubicBezTo>
                  <a:cubicBezTo>
                    <a:pt x="234" y="273"/>
                    <a:pt x="235" y="272"/>
                    <a:pt x="235" y="271"/>
                  </a:cubicBezTo>
                  <a:cubicBezTo>
                    <a:pt x="236" y="270"/>
                    <a:pt x="236" y="269"/>
                    <a:pt x="237" y="268"/>
                  </a:cubicBezTo>
                  <a:cubicBezTo>
                    <a:pt x="238" y="266"/>
                    <a:pt x="239" y="264"/>
                    <a:pt x="239" y="262"/>
                  </a:cubicBezTo>
                  <a:cubicBezTo>
                    <a:pt x="239" y="262"/>
                    <a:pt x="239" y="262"/>
                    <a:pt x="239" y="262"/>
                  </a:cubicBezTo>
                  <a:cubicBezTo>
                    <a:pt x="240" y="262"/>
                    <a:pt x="240" y="261"/>
                    <a:pt x="240" y="260"/>
                  </a:cubicBezTo>
                  <a:cubicBezTo>
                    <a:pt x="240" y="259"/>
                    <a:pt x="240" y="258"/>
                    <a:pt x="241" y="257"/>
                  </a:cubicBezTo>
                  <a:cubicBezTo>
                    <a:pt x="241" y="255"/>
                    <a:pt x="242" y="255"/>
                    <a:pt x="244" y="254"/>
                  </a:cubicBezTo>
                  <a:cubicBezTo>
                    <a:pt x="244" y="254"/>
                    <a:pt x="245" y="254"/>
                    <a:pt x="245" y="254"/>
                  </a:cubicBezTo>
                  <a:cubicBezTo>
                    <a:pt x="245" y="254"/>
                    <a:pt x="245" y="253"/>
                    <a:pt x="244" y="253"/>
                  </a:cubicBezTo>
                  <a:cubicBezTo>
                    <a:pt x="244" y="252"/>
                    <a:pt x="243" y="252"/>
                    <a:pt x="242" y="251"/>
                  </a:cubicBezTo>
                  <a:cubicBezTo>
                    <a:pt x="242" y="251"/>
                    <a:pt x="242" y="251"/>
                    <a:pt x="242" y="251"/>
                  </a:cubicBezTo>
                  <a:cubicBezTo>
                    <a:pt x="241" y="251"/>
                    <a:pt x="240" y="251"/>
                    <a:pt x="240" y="250"/>
                  </a:cubicBezTo>
                  <a:cubicBezTo>
                    <a:pt x="237" y="250"/>
                    <a:pt x="237" y="250"/>
                    <a:pt x="237" y="250"/>
                  </a:cubicBezTo>
                  <a:cubicBezTo>
                    <a:pt x="239" y="248"/>
                    <a:pt x="239" y="248"/>
                    <a:pt x="239" y="248"/>
                  </a:cubicBezTo>
                  <a:cubicBezTo>
                    <a:pt x="240" y="247"/>
                    <a:pt x="241" y="245"/>
                    <a:pt x="242" y="244"/>
                  </a:cubicBezTo>
                  <a:cubicBezTo>
                    <a:pt x="243" y="243"/>
                    <a:pt x="244" y="241"/>
                    <a:pt x="246" y="239"/>
                  </a:cubicBezTo>
                  <a:cubicBezTo>
                    <a:pt x="246" y="239"/>
                    <a:pt x="247" y="238"/>
                    <a:pt x="248" y="238"/>
                  </a:cubicBezTo>
                  <a:cubicBezTo>
                    <a:pt x="248" y="238"/>
                    <a:pt x="248" y="238"/>
                    <a:pt x="248" y="238"/>
                  </a:cubicBezTo>
                  <a:cubicBezTo>
                    <a:pt x="249" y="237"/>
                    <a:pt x="251" y="236"/>
                    <a:pt x="251" y="235"/>
                  </a:cubicBezTo>
                  <a:close/>
                  <a:moveTo>
                    <a:pt x="250" y="231"/>
                  </a:moveTo>
                  <a:cubicBezTo>
                    <a:pt x="251" y="232"/>
                    <a:pt x="252" y="232"/>
                    <a:pt x="253" y="232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5" y="233"/>
                    <a:pt x="255" y="233"/>
                    <a:pt x="255" y="233"/>
                  </a:cubicBezTo>
                  <a:cubicBezTo>
                    <a:pt x="256" y="236"/>
                    <a:pt x="253" y="239"/>
                    <a:pt x="250" y="240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49" y="241"/>
                    <a:pt x="249" y="241"/>
                    <a:pt x="248" y="242"/>
                  </a:cubicBezTo>
                  <a:cubicBezTo>
                    <a:pt x="247" y="243"/>
                    <a:pt x="246" y="245"/>
                    <a:pt x="245" y="246"/>
                  </a:cubicBezTo>
                  <a:cubicBezTo>
                    <a:pt x="244" y="247"/>
                    <a:pt x="244" y="247"/>
                    <a:pt x="243" y="248"/>
                  </a:cubicBezTo>
                  <a:cubicBezTo>
                    <a:pt x="243" y="248"/>
                    <a:pt x="244" y="248"/>
                    <a:pt x="244" y="249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5" y="249"/>
                    <a:pt x="246" y="250"/>
                    <a:pt x="247" y="251"/>
                  </a:cubicBezTo>
                  <a:cubicBezTo>
                    <a:pt x="248" y="252"/>
                    <a:pt x="248" y="253"/>
                    <a:pt x="248" y="255"/>
                  </a:cubicBezTo>
                  <a:cubicBezTo>
                    <a:pt x="248" y="255"/>
                    <a:pt x="248" y="255"/>
                    <a:pt x="248" y="255"/>
                  </a:cubicBezTo>
                  <a:cubicBezTo>
                    <a:pt x="248" y="255"/>
                    <a:pt x="248" y="255"/>
                    <a:pt x="248" y="255"/>
                  </a:cubicBezTo>
                  <a:cubicBezTo>
                    <a:pt x="247" y="256"/>
                    <a:pt x="246" y="257"/>
                    <a:pt x="245" y="257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43" y="259"/>
                    <a:pt x="243" y="259"/>
                    <a:pt x="243" y="260"/>
                  </a:cubicBezTo>
                  <a:cubicBezTo>
                    <a:pt x="243" y="261"/>
                    <a:pt x="243" y="262"/>
                    <a:pt x="243" y="263"/>
                  </a:cubicBezTo>
                  <a:cubicBezTo>
                    <a:pt x="243" y="263"/>
                    <a:pt x="243" y="263"/>
                    <a:pt x="243" y="263"/>
                  </a:cubicBezTo>
                  <a:cubicBezTo>
                    <a:pt x="242" y="266"/>
                    <a:pt x="241" y="268"/>
                    <a:pt x="240" y="270"/>
                  </a:cubicBezTo>
                  <a:cubicBezTo>
                    <a:pt x="239" y="271"/>
                    <a:pt x="239" y="271"/>
                    <a:pt x="238" y="272"/>
                  </a:cubicBezTo>
                  <a:cubicBezTo>
                    <a:pt x="238" y="273"/>
                    <a:pt x="238" y="274"/>
                    <a:pt x="237" y="276"/>
                  </a:cubicBezTo>
                  <a:cubicBezTo>
                    <a:pt x="237" y="276"/>
                    <a:pt x="237" y="277"/>
                    <a:pt x="237" y="277"/>
                  </a:cubicBezTo>
                  <a:cubicBezTo>
                    <a:pt x="237" y="278"/>
                    <a:pt x="237" y="278"/>
                    <a:pt x="236" y="279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37" y="280"/>
                    <a:pt x="237" y="281"/>
                    <a:pt x="236" y="282"/>
                  </a:cubicBezTo>
                  <a:cubicBezTo>
                    <a:pt x="236" y="283"/>
                    <a:pt x="236" y="283"/>
                    <a:pt x="236" y="283"/>
                  </a:cubicBezTo>
                  <a:cubicBezTo>
                    <a:pt x="235" y="283"/>
                    <a:pt x="235" y="283"/>
                    <a:pt x="235" y="283"/>
                  </a:cubicBezTo>
                  <a:cubicBezTo>
                    <a:pt x="234" y="284"/>
                    <a:pt x="232" y="283"/>
                    <a:pt x="231" y="282"/>
                  </a:cubicBezTo>
                  <a:cubicBezTo>
                    <a:pt x="230" y="282"/>
                    <a:pt x="229" y="282"/>
                    <a:pt x="229" y="282"/>
                  </a:cubicBezTo>
                  <a:cubicBezTo>
                    <a:pt x="228" y="286"/>
                    <a:pt x="228" y="287"/>
                    <a:pt x="222" y="286"/>
                  </a:cubicBezTo>
                  <a:cubicBezTo>
                    <a:pt x="220" y="286"/>
                    <a:pt x="220" y="286"/>
                    <a:pt x="219" y="287"/>
                  </a:cubicBezTo>
                  <a:cubicBezTo>
                    <a:pt x="219" y="287"/>
                    <a:pt x="218" y="288"/>
                    <a:pt x="217" y="289"/>
                  </a:cubicBezTo>
                  <a:cubicBezTo>
                    <a:pt x="216" y="289"/>
                    <a:pt x="215" y="290"/>
                    <a:pt x="214" y="290"/>
                  </a:cubicBezTo>
                  <a:cubicBezTo>
                    <a:pt x="213" y="290"/>
                    <a:pt x="212" y="290"/>
                    <a:pt x="212" y="291"/>
                  </a:cubicBezTo>
                  <a:cubicBezTo>
                    <a:pt x="212" y="291"/>
                    <a:pt x="212" y="291"/>
                    <a:pt x="212" y="291"/>
                  </a:cubicBezTo>
                  <a:cubicBezTo>
                    <a:pt x="212" y="291"/>
                    <a:pt x="212" y="292"/>
                    <a:pt x="212" y="292"/>
                  </a:cubicBezTo>
                  <a:cubicBezTo>
                    <a:pt x="211" y="295"/>
                    <a:pt x="211" y="295"/>
                    <a:pt x="208" y="296"/>
                  </a:cubicBezTo>
                  <a:cubicBezTo>
                    <a:pt x="207" y="296"/>
                    <a:pt x="207" y="296"/>
                    <a:pt x="206" y="296"/>
                  </a:cubicBezTo>
                  <a:cubicBezTo>
                    <a:pt x="205" y="297"/>
                    <a:pt x="204" y="297"/>
                    <a:pt x="203" y="298"/>
                  </a:cubicBezTo>
                  <a:cubicBezTo>
                    <a:pt x="203" y="299"/>
                    <a:pt x="202" y="299"/>
                    <a:pt x="202" y="300"/>
                  </a:cubicBezTo>
                  <a:cubicBezTo>
                    <a:pt x="201" y="302"/>
                    <a:pt x="201" y="303"/>
                    <a:pt x="200" y="304"/>
                  </a:cubicBezTo>
                  <a:cubicBezTo>
                    <a:pt x="199" y="305"/>
                    <a:pt x="199" y="305"/>
                    <a:pt x="198" y="306"/>
                  </a:cubicBezTo>
                  <a:cubicBezTo>
                    <a:pt x="197" y="307"/>
                    <a:pt x="197" y="308"/>
                    <a:pt x="196" y="310"/>
                  </a:cubicBezTo>
                  <a:cubicBezTo>
                    <a:pt x="195" y="310"/>
                    <a:pt x="195" y="311"/>
                    <a:pt x="195" y="312"/>
                  </a:cubicBezTo>
                  <a:cubicBezTo>
                    <a:pt x="195" y="314"/>
                    <a:pt x="194" y="317"/>
                    <a:pt x="191" y="317"/>
                  </a:cubicBezTo>
                  <a:cubicBezTo>
                    <a:pt x="190" y="316"/>
                    <a:pt x="190" y="316"/>
                    <a:pt x="190" y="316"/>
                  </a:cubicBezTo>
                  <a:cubicBezTo>
                    <a:pt x="190" y="315"/>
                    <a:pt x="190" y="315"/>
                    <a:pt x="190" y="315"/>
                  </a:cubicBezTo>
                  <a:cubicBezTo>
                    <a:pt x="190" y="314"/>
                    <a:pt x="189" y="313"/>
                    <a:pt x="189" y="312"/>
                  </a:cubicBezTo>
                  <a:cubicBezTo>
                    <a:pt x="189" y="312"/>
                    <a:pt x="188" y="311"/>
                    <a:pt x="188" y="310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6" y="311"/>
                    <a:pt x="186" y="311"/>
                    <a:pt x="186" y="311"/>
                  </a:cubicBezTo>
                  <a:cubicBezTo>
                    <a:pt x="185" y="311"/>
                    <a:pt x="185" y="311"/>
                    <a:pt x="184" y="311"/>
                  </a:cubicBezTo>
                  <a:cubicBezTo>
                    <a:pt x="183" y="310"/>
                    <a:pt x="183" y="310"/>
                    <a:pt x="183" y="310"/>
                  </a:cubicBezTo>
                  <a:cubicBezTo>
                    <a:pt x="182" y="310"/>
                    <a:pt x="183" y="310"/>
                    <a:pt x="183" y="310"/>
                  </a:cubicBezTo>
                  <a:cubicBezTo>
                    <a:pt x="183" y="312"/>
                    <a:pt x="182" y="313"/>
                    <a:pt x="180" y="313"/>
                  </a:cubicBezTo>
                  <a:cubicBezTo>
                    <a:pt x="178" y="313"/>
                    <a:pt x="178" y="313"/>
                    <a:pt x="178" y="313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09"/>
                    <a:pt x="177" y="308"/>
                    <a:pt x="176" y="308"/>
                  </a:cubicBezTo>
                  <a:cubicBezTo>
                    <a:pt x="176" y="308"/>
                    <a:pt x="175" y="308"/>
                    <a:pt x="174" y="309"/>
                  </a:cubicBezTo>
                  <a:cubicBezTo>
                    <a:pt x="173" y="309"/>
                    <a:pt x="172" y="309"/>
                    <a:pt x="171" y="309"/>
                  </a:cubicBezTo>
                  <a:cubicBezTo>
                    <a:pt x="171" y="309"/>
                    <a:pt x="171" y="309"/>
                    <a:pt x="171" y="309"/>
                  </a:cubicBezTo>
                  <a:cubicBezTo>
                    <a:pt x="171" y="310"/>
                    <a:pt x="170" y="310"/>
                    <a:pt x="169" y="310"/>
                  </a:cubicBezTo>
                  <a:cubicBezTo>
                    <a:pt x="169" y="310"/>
                    <a:pt x="169" y="310"/>
                    <a:pt x="169" y="310"/>
                  </a:cubicBezTo>
                  <a:cubicBezTo>
                    <a:pt x="168" y="310"/>
                    <a:pt x="168" y="311"/>
                    <a:pt x="167" y="311"/>
                  </a:cubicBezTo>
                  <a:cubicBezTo>
                    <a:pt x="167" y="311"/>
                    <a:pt x="167" y="311"/>
                    <a:pt x="167" y="311"/>
                  </a:cubicBezTo>
                  <a:cubicBezTo>
                    <a:pt x="166" y="311"/>
                    <a:pt x="166" y="312"/>
                    <a:pt x="166" y="312"/>
                  </a:cubicBezTo>
                  <a:cubicBezTo>
                    <a:pt x="165" y="313"/>
                    <a:pt x="164" y="314"/>
                    <a:pt x="163" y="315"/>
                  </a:cubicBezTo>
                  <a:cubicBezTo>
                    <a:pt x="163" y="315"/>
                    <a:pt x="163" y="315"/>
                    <a:pt x="163" y="315"/>
                  </a:cubicBezTo>
                  <a:cubicBezTo>
                    <a:pt x="160" y="317"/>
                    <a:pt x="156" y="316"/>
                    <a:pt x="153" y="315"/>
                  </a:cubicBezTo>
                  <a:cubicBezTo>
                    <a:pt x="152" y="315"/>
                    <a:pt x="151" y="315"/>
                    <a:pt x="150" y="314"/>
                  </a:cubicBezTo>
                  <a:cubicBezTo>
                    <a:pt x="149" y="314"/>
                    <a:pt x="147" y="315"/>
                    <a:pt x="146" y="315"/>
                  </a:cubicBezTo>
                  <a:cubicBezTo>
                    <a:pt x="145" y="316"/>
                    <a:pt x="143" y="317"/>
                    <a:pt x="143" y="319"/>
                  </a:cubicBezTo>
                  <a:cubicBezTo>
                    <a:pt x="142" y="319"/>
                    <a:pt x="142" y="320"/>
                    <a:pt x="142" y="320"/>
                  </a:cubicBezTo>
                  <a:cubicBezTo>
                    <a:pt x="142" y="321"/>
                    <a:pt x="141" y="322"/>
                    <a:pt x="141" y="323"/>
                  </a:cubicBezTo>
                  <a:cubicBezTo>
                    <a:pt x="140" y="324"/>
                    <a:pt x="139" y="324"/>
                    <a:pt x="138" y="324"/>
                  </a:cubicBezTo>
                  <a:cubicBezTo>
                    <a:pt x="138" y="325"/>
                    <a:pt x="137" y="324"/>
                    <a:pt x="137" y="324"/>
                  </a:cubicBezTo>
                  <a:cubicBezTo>
                    <a:pt x="136" y="324"/>
                    <a:pt x="135" y="324"/>
                    <a:pt x="135" y="323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5" y="323"/>
                    <a:pt x="135" y="323"/>
                    <a:pt x="135" y="324"/>
                  </a:cubicBezTo>
                  <a:cubicBezTo>
                    <a:pt x="135" y="324"/>
                    <a:pt x="135" y="324"/>
                    <a:pt x="135" y="324"/>
                  </a:cubicBezTo>
                  <a:cubicBezTo>
                    <a:pt x="135" y="324"/>
                    <a:pt x="135" y="324"/>
                    <a:pt x="135" y="325"/>
                  </a:cubicBezTo>
                  <a:cubicBezTo>
                    <a:pt x="135" y="325"/>
                    <a:pt x="135" y="326"/>
                    <a:pt x="135" y="327"/>
                  </a:cubicBezTo>
                  <a:cubicBezTo>
                    <a:pt x="135" y="329"/>
                    <a:pt x="133" y="330"/>
                    <a:pt x="132" y="331"/>
                  </a:cubicBezTo>
                  <a:cubicBezTo>
                    <a:pt x="131" y="331"/>
                    <a:pt x="131" y="331"/>
                    <a:pt x="131" y="331"/>
                  </a:cubicBezTo>
                  <a:cubicBezTo>
                    <a:pt x="131" y="331"/>
                    <a:pt x="131" y="331"/>
                    <a:pt x="131" y="331"/>
                  </a:cubicBezTo>
                  <a:cubicBezTo>
                    <a:pt x="130" y="332"/>
                    <a:pt x="130" y="332"/>
                    <a:pt x="130" y="332"/>
                  </a:cubicBezTo>
                  <a:cubicBezTo>
                    <a:pt x="130" y="333"/>
                    <a:pt x="130" y="334"/>
                    <a:pt x="130" y="335"/>
                  </a:cubicBezTo>
                  <a:cubicBezTo>
                    <a:pt x="129" y="337"/>
                    <a:pt x="128" y="338"/>
                    <a:pt x="126" y="339"/>
                  </a:cubicBezTo>
                  <a:cubicBezTo>
                    <a:pt x="126" y="340"/>
                    <a:pt x="126" y="340"/>
                    <a:pt x="125" y="340"/>
                  </a:cubicBezTo>
                  <a:cubicBezTo>
                    <a:pt x="125" y="340"/>
                    <a:pt x="125" y="341"/>
                    <a:pt x="124" y="341"/>
                  </a:cubicBezTo>
                  <a:cubicBezTo>
                    <a:pt x="124" y="341"/>
                    <a:pt x="124" y="341"/>
                    <a:pt x="124" y="342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21" y="343"/>
                    <a:pt x="121" y="343"/>
                    <a:pt x="121" y="343"/>
                  </a:cubicBezTo>
                  <a:cubicBezTo>
                    <a:pt x="121" y="342"/>
                    <a:pt x="121" y="342"/>
                    <a:pt x="121" y="342"/>
                  </a:cubicBezTo>
                  <a:cubicBezTo>
                    <a:pt x="120" y="341"/>
                    <a:pt x="119" y="340"/>
                    <a:pt x="118" y="340"/>
                  </a:cubicBezTo>
                  <a:cubicBezTo>
                    <a:pt x="117" y="340"/>
                    <a:pt x="117" y="340"/>
                    <a:pt x="117" y="340"/>
                  </a:cubicBezTo>
                  <a:cubicBezTo>
                    <a:pt x="117" y="339"/>
                    <a:pt x="117" y="339"/>
                    <a:pt x="117" y="339"/>
                  </a:cubicBezTo>
                  <a:cubicBezTo>
                    <a:pt x="116" y="336"/>
                    <a:pt x="113" y="335"/>
                    <a:pt x="109" y="334"/>
                  </a:cubicBezTo>
                  <a:cubicBezTo>
                    <a:pt x="108" y="333"/>
                    <a:pt x="106" y="333"/>
                    <a:pt x="105" y="332"/>
                  </a:cubicBezTo>
                  <a:cubicBezTo>
                    <a:pt x="104" y="332"/>
                    <a:pt x="104" y="332"/>
                    <a:pt x="104" y="332"/>
                  </a:cubicBezTo>
                  <a:cubicBezTo>
                    <a:pt x="104" y="331"/>
                    <a:pt x="104" y="331"/>
                    <a:pt x="104" y="331"/>
                  </a:cubicBezTo>
                  <a:cubicBezTo>
                    <a:pt x="104" y="329"/>
                    <a:pt x="104" y="328"/>
                    <a:pt x="103" y="326"/>
                  </a:cubicBezTo>
                  <a:cubicBezTo>
                    <a:pt x="103" y="325"/>
                    <a:pt x="103" y="324"/>
                    <a:pt x="103" y="323"/>
                  </a:cubicBezTo>
                  <a:cubicBezTo>
                    <a:pt x="103" y="323"/>
                    <a:pt x="102" y="323"/>
                    <a:pt x="102" y="323"/>
                  </a:cubicBezTo>
                  <a:cubicBezTo>
                    <a:pt x="100" y="323"/>
                    <a:pt x="98" y="322"/>
                    <a:pt x="97" y="321"/>
                  </a:cubicBezTo>
                  <a:cubicBezTo>
                    <a:pt x="97" y="320"/>
                    <a:pt x="97" y="320"/>
                    <a:pt x="96" y="320"/>
                  </a:cubicBezTo>
                  <a:cubicBezTo>
                    <a:pt x="96" y="320"/>
                    <a:pt x="96" y="320"/>
                    <a:pt x="96" y="320"/>
                  </a:cubicBezTo>
                  <a:cubicBezTo>
                    <a:pt x="96" y="319"/>
                    <a:pt x="96" y="317"/>
                    <a:pt x="96" y="316"/>
                  </a:cubicBezTo>
                  <a:cubicBezTo>
                    <a:pt x="97" y="316"/>
                    <a:pt x="98" y="315"/>
                    <a:pt x="98" y="314"/>
                  </a:cubicBezTo>
                  <a:cubicBezTo>
                    <a:pt x="99" y="314"/>
                    <a:pt x="99" y="314"/>
                    <a:pt x="99" y="314"/>
                  </a:cubicBezTo>
                  <a:cubicBezTo>
                    <a:pt x="99" y="313"/>
                    <a:pt x="98" y="313"/>
                    <a:pt x="97" y="312"/>
                  </a:cubicBezTo>
                  <a:cubicBezTo>
                    <a:pt x="96" y="311"/>
                    <a:pt x="96" y="310"/>
                    <a:pt x="95" y="309"/>
                  </a:cubicBezTo>
                  <a:cubicBezTo>
                    <a:pt x="93" y="307"/>
                    <a:pt x="93" y="304"/>
                    <a:pt x="93" y="302"/>
                  </a:cubicBezTo>
                  <a:cubicBezTo>
                    <a:pt x="93" y="301"/>
                    <a:pt x="94" y="301"/>
                    <a:pt x="94" y="300"/>
                  </a:cubicBezTo>
                  <a:cubicBezTo>
                    <a:pt x="92" y="300"/>
                    <a:pt x="91" y="300"/>
                    <a:pt x="89" y="300"/>
                  </a:cubicBezTo>
                  <a:cubicBezTo>
                    <a:pt x="88" y="301"/>
                    <a:pt x="86" y="301"/>
                    <a:pt x="84" y="302"/>
                  </a:cubicBezTo>
                  <a:cubicBezTo>
                    <a:pt x="80" y="304"/>
                    <a:pt x="77" y="304"/>
                    <a:pt x="74" y="304"/>
                  </a:cubicBezTo>
                  <a:cubicBezTo>
                    <a:pt x="73" y="304"/>
                    <a:pt x="72" y="303"/>
                    <a:pt x="70" y="303"/>
                  </a:cubicBezTo>
                  <a:cubicBezTo>
                    <a:pt x="70" y="303"/>
                    <a:pt x="69" y="303"/>
                    <a:pt x="68" y="303"/>
                  </a:cubicBezTo>
                  <a:cubicBezTo>
                    <a:pt x="65" y="304"/>
                    <a:pt x="62" y="304"/>
                    <a:pt x="60" y="299"/>
                  </a:cubicBezTo>
                  <a:cubicBezTo>
                    <a:pt x="60" y="298"/>
                    <a:pt x="60" y="296"/>
                    <a:pt x="60" y="295"/>
                  </a:cubicBezTo>
                  <a:cubicBezTo>
                    <a:pt x="60" y="294"/>
                    <a:pt x="60" y="293"/>
                    <a:pt x="58" y="292"/>
                  </a:cubicBezTo>
                  <a:cubicBezTo>
                    <a:pt x="57" y="292"/>
                    <a:pt x="55" y="293"/>
                    <a:pt x="54" y="293"/>
                  </a:cubicBezTo>
                  <a:cubicBezTo>
                    <a:pt x="50" y="293"/>
                    <a:pt x="47" y="293"/>
                    <a:pt x="44" y="292"/>
                  </a:cubicBezTo>
                  <a:cubicBezTo>
                    <a:pt x="40" y="291"/>
                    <a:pt x="37" y="289"/>
                    <a:pt x="39" y="284"/>
                  </a:cubicBezTo>
                  <a:cubicBezTo>
                    <a:pt x="39" y="282"/>
                    <a:pt x="40" y="281"/>
                    <a:pt x="41" y="279"/>
                  </a:cubicBezTo>
                  <a:cubicBezTo>
                    <a:pt x="42" y="278"/>
                    <a:pt x="43" y="277"/>
                    <a:pt x="43" y="276"/>
                  </a:cubicBezTo>
                  <a:cubicBezTo>
                    <a:pt x="43" y="274"/>
                    <a:pt x="42" y="273"/>
                    <a:pt x="41" y="272"/>
                  </a:cubicBezTo>
                  <a:cubicBezTo>
                    <a:pt x="40" y="270"/>
                    <a:pt x="39" y="268"/>
                    <a:pt x="39" y="265"/>
                  </a:cubicBezTo>
                  <a:cubicBezTo>
                    <a:pt x="39" y="264"/>
                    <a:pt x="39" y="263"/>
                    <a:pt x="39" y="261"/>
                  </a:cubicBezTo>
                  <a:cubicBezTo>
                    <a:pt x="39" y="259"/>
                    <a:pt x="39" y="257"/>
                    <a:pt x="40" y="255"/>
                  </a:cubicBezTo>
                  <a:cubicBezTo>
                    <a:pt x="40" y="253"/>
                    <a:pt x="42" y="252"/>
                    <a:pt x="44" y="251"/>
                  </a:cubicBezTo>
                  <a:cubicBezTo>
                    <a:pt x="45" y="250"/>
                    <a:pt x="46" y="250"/>
                    <a:pt x="47" y="249"/>
                  </a:cubicBezTo>
                  <a:cubicBezTo>
                    <a:pt x="47" y="249"/>
                    <a:pt x="47" y="249"/>
                    <a:pt x="47" y="248"/>
                  </a:cubicBezTo>
                  <a:cubicBezTo>
                    <a:pt x="47" y="247"/>
                    <a:pt x="47" y="246"/>
                    <a:pt x="48" y="245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9" y="243"/>
                    <a:pt x="51" y="243"/>
                    <a:pt x="52" y="243"/>
                  </a:cubicBezTo>
                  <a:cubicBezTo>
                    <a:pt x="52" y="243"/>
                    <a:pt x="53" y="243"/>
                    <a:pt x="53" y="243"/>
                  </a:cubicBezTo>
                  <a:cubicBezTo>
                    <a:pt x="54" y="243"/>
                    <a:pt x="54" y="243"/>
                    <a:pt x="54" y="243"/>
                  </a:cubicBezTo>
                  <a:cubicBezTo>
                    <a:pt x="54" y="243"/>
                    <a:pt x="54" y="243"/>
                    <a:pt x="54" y="243"/>
                  </a:cubicBezTo>
                  <a:cubicBezTo>
                    <a:pt x="55" y="243"/>
                    <a:pt x="55" y="243"/>
                    <a:pt x="55" y="243"/>
                  </a:cubicBezTo>
                  <a:cubicBezTo>
                    <a:pt x="55" y="243"/>
                    <a:pt x="55" y="243"/>
                    <a:pt x="55" y="243"/>
                  </a:cubicBezTo>
                  <a:cubicBezTo>
                    <a:pt x="55" y="243"/>
                    <a:pt x="54" y="243"/>
                    <a:pt x="54" y="243"/>
                  </a:cubicBezTo>
                  <a:cubicBezTo>
                    <a:pt x="53" y="242"/>
                    <a:pt x="53" y="242"/>
                    <a:pt x="52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2" y="238"/>
                    <a:pt x="53" y="236"/>
                    <a:pt x="54" y="235"/>
                  </a:cubicBezTo>
                  <a:cubicBezTo>
                    <a:pt x="55" y="233"/>
                    <a:pt x="57" y="233"/>
                    <a:pt x="59" y="232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61" y="231"/>
                    <a:pt x="61" y="231"/>
                    <a:pt x="61" y="230"/>
                  </a:cubicBezTo>
                  <a:cubicBezTo>
                    <a:pt x="61" y="229"/>
                    <a:pt x="61" y="228"/>
                    <a:pt x="61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59" y="227"/>
                    <a:pt x="58" y="227"/>
                    <a:pt x="57" y="227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55" y="224"/>
                    <a:pt x="55" y="223"/>
                    <a:pt x="55" y="222"/>
                  </a:cubicBezTo>
                  <a:cubicBezTo>
                    <a:pt x="56" y="221"/>
                    <a:pt x="56" y="220"/>
                    <a:pt x="56" y="219"/>
                  </a:cubicBezTo>
                  <a:cubicBezTo>
                    <a:pt x="57" y="218"/>
                    <a:pt x="57" y="218"/>
                    <a:pt x="57" y="218"/>
                  </a:cubicBezTo>
                  <a:cubicBezTo>
                    <a:pt x="58" y="218"/>
                    <a:pt x="58" y="218"/>
                    <a:pt x="58" y="218"/>
                  </a:cubicBezTo>
                  <a:cubicBezTo>
                    <a:pt x="59" y="218"/>
                    <a:pt x="61" y="218"/>
                    <a:pt x="62" y="219"/>
                  </a:cubicBezTo>
                  <a:cubicBezTo>
                    <a:pt x="63" y="219"/>
                    <a:pt x="64" y="220"/>
                    <a:pt x="64" y="220"/>
                  </a:cubicBezTo>
                  <a:cubicBezTo>
                    <a:pt x="65" y="220"/>
                    <a:pt x="67" y="219"/>
                    <a:pt x="69" y="219"/>
                  </a:cubicBezTo>
                  <a:cubicBezTo>
                    <a:pt x="69" y="219"/>
                    <a:pt x="69" y="219"/>
                    <a:pt x="69" y="219"/>
                  </a:cubicBezTo>
                  <a:cubicBezTo>
                    <a:pt x="69" y="218"/>
                    <a:pt x="69" y="218"/>
                    <a:pt x="69" y="217"/>
                  </a:cubicBezTo>
                  <a:cubicBezTo>
                    <a:pt x="69" y="217"/>
                    <a:pt x="69" y="217"/>
                    <a:pt x="69" y="217"/>
                  </a:cubicBezTo>
                  <a:cubicBezTo>
                    <a:pt x="69" y="214"/>
                    <a:pt x="69" y="211"/>
                    <a:pt x="70" y="210"/>
                  </a:cubicBezTo>
                  <a:cubicBezTo>
                    <a:pt x="73" y="207"/>
                    <a:pt x="75" y="209"/>
                    <a:pt x="77" y="210"/>
                  </a:cubicBezTo>
                  <a:cubicBezTo>
                    <a:pt x="78" y="210"/>
                    <a:pt x="78" y="211"/>
                    <a:pt x="79" y="211"/>
                  </a:cubicBezTo>
                  <a:cubicBezTo>
                    <a:pt x="79" y="210"/>
                    <a:pt x="79" y="208"/>
                    <a:pt x="79" y="207"/>
                  </a:cubicBezTo>
                  <a:cubicBezTo>
                    <a:pt x="79" y="207"/>
                    <a:pt x="79" y="206"/>
                    <a:pt x="79" y="205"/>
                  </a:cubicBezTo>
                  <a:cubicBezTo>
                    <a:pt x="79" y="205"/>
                    <a:pt x="79" y="204"/>
                    <a:pt x="79" y="204"/>
                  </a:cubicBezTo>
                  <a:cubicBezTo>
                    <a:pt x="79" y="203"/>
                    <a:pt x="79" y="202"/>
                    <a:pt x="79" y="202"/>
                  </a:cubicBezTo>
                  <a:cubicBezTo>
                    <a:pt x="79" y="202"/>
                    <a:pt x="79" y="202"/>
                    <a:pt x="79" y="202"/>
                  </a:cubicBezTo>
                  <a:cubicBezTo>
                    <a:pt x="79" y="202"/>
                    <a:pt x="78" y="201"/>
                    <a:pt x="78" y="201"/>
                  </a:cubicBezTo>
                  <a:cubicBezTo>
                    <a:pt x="78" y="200"/>
                    <a:pt x="77" y="200"/>
                    <a:pt x="77" y="199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7" y="199"/>
                    <a:pt x="77" y="198"/>
                    <a:pt x="77" y="197"/>
                  </a:cubicBezTo>
                  <a:cubicBezTo>
                    <a:pt x="77" y="197"/>
                    <a:pt x="77" y="196"/>
                    <a:pt x="77" y="196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77" y="196"/>
                    <a:pt x="77" y="196"/>
                    <a:pt x="76" y="196"/>
                  </a:cubicBezTo>
                  <a:cubicBezTo>
                    <a:pt x="75" y="197"/>
                    <a:pt x="74" y="198"/>
                    <a:pt x="73" y="198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71" y="195"/>
                    <a:pt x="71" y="194"/>
                    <a:pt x="71" y="192"/>
                  </a:cubicBezTo>
                  <a:cubicBezTo>
                    <a:pt x="71" y="192"/>
                    <a:pt x="71" y="192"/>
                    <a:pt x="71" y="192"/>
                  </a:cubicBezTo>
                  <a:cubicBezTo>
                    <a:pt x="72" y="192"/>
                    <a:pt x="72" y="191"/>
                    <a:pt x="72" y="191"/>
                  </a:cubicBezTo>
                  <a:cubicBezTo>
                    <a:pt x="72" y="190"/>
                    <a:pt x="72" y="189"/>
                    <a:pt x="72" y="188"/>
                  </a:cubicBezTo>
                  <a:cubicBezTo>
                    <a:pt x="72" y="187"/>
                    <a:pt x="72" y="186"/>
                    <a:pt x="72" y="185"/>
                  </a:cubicBezTo>
                  <a:cubicBezTo>
                    <a:pt x="72" y="185"/>
                    <a:pt x="71" y="184"/>
                    <a:pt x="71" y="184"/>
                  </a:cubicBezTo>
                  <a:cubicBezTo>
                    <a:pt x="70" y="183"/>
                    <a:pt x="70" y="182"/>
                    <a:pt x="72" y="179"/>
                  </a:cubicBezTo>
                  <a:cubicBezTo>
                    <a:pt x="72" y="179"/>
                    <a:pt x="72" y="178"/>
                    <a:pt x="73" y="178"/>
                  </a:cubicBezTo>
                  <a:cubicBezTo>
                    <a:pt x="69" y="178"/>
                    <a:pt x="65" y="178"/>
                    <a:pt x="61" y="178"/>
                  </a:cubicBezTo>
                  <a:cubicBezTo>
                    <a:pt x="57" y="178"/>
                    <a:pt x="54" y="178"/>
                    <a:pt x="50" y="179"/>
                  </a:cubicBezTo>
                  <a:cubicBezTo>
                    <a:pt x="46" y="179"/>
                    <a:pt x="42" y="179"/>
                    <a:pt x="38" y="179"/>
                  </a:cubicBezTo>
                  <a:cubicBezTo>
                    <a:pt x="35" y="179"/>
                    <a:pt x="31" y="179"/>
                    <a:pt x="27" y="179"/>
                  </a:cubicBezTo>
                  <a:cubicBezTo>
                    <a:pt x="26" y="179"/>
                    <a:pt x="25" y="179"/>
                    <a:pt x="23" y="179"/>
                  </a:cubicBezTo>
                  <a:cubicBezTo>
                    <a:pt x="21" y="180"/>
                    <a:pt x="19" y="180"/>
                    <a:pt x="17" y="180"/>
                  </a:cubicBezTo>
                  <a:cubicBezTo>
                    <a:pt x="12" y="179"/>
                    <a:pt x="7" y="177"/>
                    <a:pt x="8" y="171"/>
                  </a:cubicBezTo>
                  <a:cubicBezTo>
                    <a:pt x="8" y="169"/>
                    <a:pt x="8" y="168"/>
                    <a:pt x="9" y="167"/>
                  </a:cubicBezTo>
                  <a:cubicBezTo>
                    <a:pt x="9" y="165"/>
                    <a:pt x="9" y="163"/>
                    <a:pt x="9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2"/>
                    <a:pt x="9" y="161"/>
                    <a:pt x="8" y="161"/>
                  </a:cubicBezTo>
                  <a:cubicBezTo>
                    <a:pt x="8" y="161"/>
                    <a:pt x="8" y="161"/>
                    <a:pt x="8" y="160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7"/>
                  </a:cubicBezTo>
                  <a:cubicBezTo>
                    <a:pt x="8" y="157"/>
                    <a:pt x="7" y="157"/>
                    <a:pt x="7" y="157"/>
                  </a:cubicBezTo>
                  <a:cubicBezTo>
                    <a:pt x="5" y="157"/>
                    <a:pt x="4" y="156"/>
                    <a:pt x="4" y="152"/>
                  </a:cubicBezTo>
                  <a:cubicBezTo>
                    <a:pt x="4" y="152"/>
                    <a:pt x="4" y="151"/>
                    <a:pt x="4" y="151"/>
                  </a:cubicBezTo>
                  <a:cubicBezTo>
                    <a:pt x="4" y="149"/>
                    <a:pt x="4" y="148"/>
                    <a:pt x="3" y="148"/>
                  </a:cubicBezTo>
                  <a:cubicBezTo>
                    <a:pt x="2" y="147"/>
                    <a:pt x="1" y="147"/>
                    <a:pt x="1" y="146"/>
                  </a:cubicBezTo>
                  <a:cubicBezTo>
                    <a:pt x="0" y="145"/>
                    <a:pt x="0" y="144"/>
                    <a:pt x="0" y="143"/>
                  </a:cubicBezTo>
                  <a:cubicBezTo>
                    <a:pt x="0" y="142"/>
                    <a:pt x="0" y="141"/>
                    <a:pt x="0" y="140"/>
                  </a:cubicBezTo>
                  <a:cubicBezTo>
                    <a:pt x="1" y="140"/>
                    <a:pt x="1" y="139"/>
                    <a:pt x="2" y="139"/>
                  </a:cubicBezTo>
                  <a:cubicBezTo>
                    <a:pt x="4" y="138"/>
                    <a:pt x="7" y="138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10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4" y="139"/>
                    <a:pt x="15" y="139"/>
                    <a:pt x="17" y="138"/>
                  </a:cubicBezTo>
                  <a:cubicBezTo>
                    <a:pt x="19" y="137"/>
                    <a:pt x="19" y="135"/>
                    <a:pt x="20" y="134"/>
                  </a:cubicBezTo>
                  <a:cubicBezTo>
                    <a:pt x="20" y="133"/>
                    <a:pt x="20" y="133"/>
                    <a:pt x="21" y="132"/>
                  </a:cubicBezTo>
                  <a:cubicBezTo>
                    <a:pt x="22" y="129"/>
                    <a:pt x="24" y="129"/>
                    <a:pt x="26" y="129"/>
                  </a:cubicBezTo>
                  <a:cubicBezTo>
                    <a:pt x="27" y="129"/>
                    <a:pt x="27" y="128"/>
                    <a:pt x="28" y="128"/>
                  </a:cubicBezTo>
                  <a:cubicBezTo>
                    <a:pt x="29" y="128"/>
                    <a:pt x="29" y="128"/>
                    <a:pt x="30" y="128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29" y="127"/>
                    <a:pt x="29" y="127"/>
                    <a:pt x="28" y="127"/>
                  </a:cubicBezTo>
                  <a:cubicBezTo>
                    <a:pt x="25" y="127"/>
                    <a:pt x="23" y="126"/>
                    <a:pt x="23" y="123"/>
                  </a:cubicBezTo>
                  <a:cubicBezTo>
                    <a:pt x="22" y="122"/>
                    <a:pt x="23" y="120"/>
                    <a:pt x="24" y="118"/>
                  </a:cubicBezTo>
                  <a:cubicBezTo>
                    <a:pt x="25" y="117"/>
                    <a:pt x="26" y="116"/>
                    <a:pt x="27" y="116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6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3"/>
                    <a:pt x="25" y="112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7" y="109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07"/>
                    <a:pt x="28" y="107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5"/>
                    <a:pt x="27" y="105"/>
                    <a:pt x="27" y="104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9" y="101"/>
                    <a:pt x="30" y="100"/>
                  </a:cubicBezTo>
                  <a:cubicBezTo>
                    <a:pt x="34" y="98"/>
                    <a:pt x="36" y="96"/>
                    <a:pt x="37" y="92"/>
                  </a:cubicBezTo>
                  <a:cubicBezTo>
                    <a:pt x="37" y="91"/>
                    <a:pt x="36" y="90"/>
                    <a:pt x="36" y="89"/>
                  </a:cubicBezTo>
                  <a:cubicBezTo>
                    <a:pt x="36" y="87"/>
                    <a:pt x="36" y="85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9" y="82"/>
                    <a:pt x="41" y="81"/>
                    <a:pt x="43" y="80"/>
                  </a:cubicBezTo>
                  <a:cubicBezTo>
                    <a:pt x="44" y="80"/>
                    <a:pt x="45" y="79"/>
                    <a:pt x="45" y="79"/>
                  </a:cubicBezTo>
                  <a:cubicBezTo>
                    <a:pt x="46" y="79"/>
                    <a:pt x="46" y="79"/>
                    <a:pt x="46" y="78"/>
                  </a:cubicBezTo>
                  <a:cubicBezTo>
                    <a:pt x="48" y="77"/>
                    <a:pt x="49" y="76"/>
                    <a:pt x="50" y="74"/>
                  </a:cubicBezTo>
                  <a:cubicBezTo>
                    <a:pt x="50" y="72"/>
                    <a:pt x="50" y="71"/>
                    <a:pt x="49" y="69"/>
                  </a:cubicBezTo>
                  <a:cubicBezTo>
                    <a:pt x="49" y="69"/>
                    <a:pt x="49" y="69"/>
                    <a:pt x="49" y="68"/>
                  </a:cubicBezTo>
                  <a:cubicBezTo>
                    <a:pt x="48" y="67"/>
                    <a:pt x="46" y="65"/>
                    <a:pt x="44" y="63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2"/>
                    <a:pt x="42" y="61"/>
                    <a:pt x="41" y="61"/>
                  </a:cubicBezTo>
                  <a:cubicBezTo>
                    <a:pt x="39" y="60"/>
                    <a:pt x="38" y="59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6" y="56"/>
                    <a:pt x="36" y="55"/>
                    <a:pt x="35" y="54"/>
                  </a:cubicBezTo>
                  <a:cubicBezTo>
                    <a:pt x="35" y="53"/>
                    <a:pt x="35" y="52"/>
                    <a:pt x="35" y="5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0"/>
                    <a:pt x="39" y="51"/>
                    <a:pt x="39" y="51"/>
                  </a:cubicBezTo>
                  <a:cubicBezTo>
                    <a:pt x="39" y="51"/>
                    <a:pt x="40" y="51"/>
                    <a:pt x="40" y="51"/>
                  </a:cubicBezTo>
                  <a:cubicBezTo>
                    <a:pt x="41" y="51"/>
                    <a:pt x="42" y="51"/>
                    <a:pt x="43" y="51"/>
                  </a:cubicBezTo>
                  <a:cubicBezTo>
                    <a:pt x="45" y="52"/>
                    <a:pt x="47" y="52"/>
                    <a:pt x="49" y="51"/>
                  </a:cubicBezTo>
                  <a:cubicBezTo>
                    <a:pt x="50" y="50"/>
                    <a:pt x="50" y="47"/>
                    <a:pt x="50" y="45"/>
                  </a:cubicBezTo>
                  <a:cubicBezTo>
                    <a:pt x="50" y="44"/>
                    <a:pt x="50" y="44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2"/>
                    <a:pt x="50" y="41"/>
                    <a:pt x="50" y="40"/>
                  </a:cubicBezTo>
                  <a:cubicBezTo>
                    <a:pt x="50" y="37"/>
                    <a:pt x="49" y="34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2" y="30"/>
                    <a:pt x="57" y="30"/>
                    <a:pt x="60" y="30"/>
                  </a:cubicBezTo>
                  <a:cubicBezTo>
                    <a:pt x="60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4" y="30"/>
                    <a:pt x="67" y="30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6"/>
                    <a:pt x="69" y="24"/>
                    <a:pt x="73" y="23"/>
                  </a:cubicBezTo>
                  <a:cubicBezTo>
                    <a:pt x="74" y="23"/>
                    <a:pt x="76" y="23"/>
                    <a:pt x="77" y="23"/>
                  </a:cubicBezTo>
                  <a:cubicBezTo>
                    <a:pt x="78" y="23"/>
                    <a:pt x="79" y="23"/>
                    <a:pt x="79" y="23"/>
                  </a:cubicBezTo>
                  <a:cubicBezTo>
                    <a:pt x="80" y="23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1"/>
                    <a:pt x="81" y="21"/>
                    <a:pt x="82" y="21"/>
                  </a:cubicBezTo>
                  <a:cubicBezTo>
                    <a:pt x="83" y="21"/>
                    <a:pt x="83" y="21"/>
                    <a:pt x="84" y="21"/>
                  </a:cubicBezTo>
                  <a:cubicBezTo>
                    <a:pt x="85" y="22"/>
                    <a:pt x="85" y="23"/>
                    <a:pt x="86" y="24"/>
                  </a:cubicBezTo>
                  <a:cubicBezTo>
                    <a:pt x="86" y="25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7" y="26"/>
                    <a:pt x="88" y="26"/>
                    <a:pt x="89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90" y="28"/>
                    <a:pt x="90" y="29"/>
                  </a:cubicBezTo>
                  <a:cubicBezTo>
                    <a:pt x="90" y="29"/>
                    <a:pt x="91" y="30"/>
                    <a:pt x="91" y="30"/>
                  </a:cubicBezTo>
                  <a:cubicBezTo>
                    <a:pt x="91" y="30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3" y="30"/>
                    <a:pt x="93" y="29"/>
                    <a:pt x="94" y="29"/>
                  </a:cubicBezTo>
                  <a:cubicBezTo>
                    <a:pt x="95" y="29"/>
                    <a:pt x="96" y="29"/>
                    <a:pt x="97" y="29"/>
                  </a:cubicBezTo>
                  <a:cubicBezTo>
                    <a:pt x="97" y="29"/>
                    <a:pt x="97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7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3"/>
                    <a:pt x="95" y="22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0"/>
                    <a:pt x="95" y="19"/>
                    <a:pt x="96" y="18"/>
                  </a:cubicBezTo>
                  <a:cubicBezTo>
                    <a:pt x="97" y="16"/>
                    <a:pt x="98" y="16"/>
                    <a:pt x="100" y="16"/>
                  </a:cubicBezTo>
                  <a:cubicBezTo>
                    <a:pt x="100" y="15"/>
                    <a:pt x="100" y="13"/>
                    <a:pt x="101" y="12"/>
                  </a:cubicBezTo>
                  <a:cubicBezTo>
                    <a:pt x="102" y="11"/>
                    <a:pt x="103" y="11"/>
                    <a:pt x="104" y="11"/>
                  </a:cubicBezTo>
                  <a:cubicBezTo>
                    <a:pt x="104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0"/>
                    <a:pt x="105" y="9"/>
                    <a:pt x="105" y="8"/>
                  </a:cubicBezTo>
                  <a:cubicBezTo>
                    <a:pt x="105" y="8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5" y="5"/>
                    <a:pt x="105" y="4"/>
                    <a:pt x="105" y="4"/>
                  </a:cubicBezTo>
                  <a:cubicBezTo>
                    <a:pt x="105" y="3"/>
                    <a:pt x="106" y="3"/>
                    <a:pt x="106" y="2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9" y="1"/>
                    <a:pt x="110" y="1"/>
                    <a:pt x="112" y="1"/>
                  </a:cubicBezTo>
                  <a:cubicBezTo>
                    <a:pt x="114" y="0"/>
                    <a:pt x="116" y="0"/>
                    <a:pt x="118" y="0"/>
                  </a:cubicBezTo>
                  <a:cubicBezTo>
                    <a:pt x="119" y="0"/>
                    <a:pt x="120" y="0"/>
                    <a:pt x="121" y="0"/>
                  </a:cubicBezTo>
                  <a:cubicBezTo>
                    <a:pt x="122" y="0"/>
                    <a:pt x="124" y="0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3"/>
                    <a:pt x="126" y="4"/>
                    <a:pt x="126" y="5"/>
                  </a:cubicBezTo>
                  <a:cubicBezTo>
                    <a:pt x="127" y="5"/>
                    <a:pt x="127" y="4"/>
                    <a:pt x="127" y="4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3"/>
                    <a:pt x="130" y="3"/>
                    <a:pt x="131" y="3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6" y="2"/>
                    <a:pt x="136" y="3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7" y="3"/>
                    <a:pt x="13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3"/>
                    <a:pt x="138" y="2"/>
                    <a:pt x="139" y="2"/>
                  </a:cubicBezTo>
                  <a:cubicBezTo>
                    <a:pt x="140" y="1"/>
                    <a:pt x="141" y="1"/>
                    <a:pt x="142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3" y="4"/>
                    <a:pt x="143" y="5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3" y="5"/>
                    <a:pt x="144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6" y="5"/>
                    <a:pt x="146" y="5"/>
                    <a:pt x="147" y="5"/>
                  </a:cubicBezTo>
                  <a:cubicBezTo>
                    <a:pt x="148" y="5"/>
                    <a:pt x="150" y="5"/>
                    <a:pt x="151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8"/>
                    <a:pt x="153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2" y="9"/>
                    <a:pt x="153" y="9"/>
                  </a:cubicBezTo>
                  <a:cubicBezTo>
                    <a:pt x="153" y="9"/>
                    <a:pt x="154" y="10"/>
                    <a:pt x="154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6" y="13"/>
                    <a:pt x="156" y="14"/>
                    <a:pt x="155" y="16"/>
                  </a:cubicBezTo>
                  <a:cubicBezTo>
                    <a:pt x="155" y="17"/>
                    <a:pt x="154" y="18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20"/>
                  </a:cubicBezTo>
                  <a:cubicBezTo>
                    <a:pt x="157" y="20"/>
                    <a:pt x="158" y="21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5"/>
                    <a:pt x="156" y="25"/>
                    <a:pt x="156" y="26"/>
                  </a:cubicBezTo>
                  <a:cubicBezTo>
                    <a:pt x="155" y="26"/>
                    <a:pt x="155" y="27"/>
                    <a:pt x="155" y="27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7"/>
                    <a:pt x="155" y="28"/>
                    <a:pt x="156" y="28"/>
                  </a:cubicBezTo>
                  <a:cubicBezTo>
                    <a:pt x="156" y="29"/>
                    <a:pt x="157" y="30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3"/>
                    <a:pt x="156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5" y="37"/>
                    <a:pt x="155" y="38"/>
                    <a:pt x="154" y="38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4" y="38"/>
                    <a:pt x="154" y="39"/>
                    <a:pt x="154" y="39"/>
                  </a:cubicBezTo>
                  <a:cubicBezTo>
                    <a:pt x="154" y="39"/>
                    <a:pt x="154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2"/>
                    <a:pt x="153" y="42"/>
                    <a:pt x="152" y="43"/>
                  </a:cubicBezTo>
                  <a:cubicBezTo>
                    <a:pt x="152" y="43"/>
                    <a:pt x="153" y="43"/>
                    <a:pt x="153" y="43"/>
                  </a:cubicBezTo>
                  <a:cubicBezTo>
                    <a:pt x="154" y="45"/>
                    <a:pt x="155" y="47"/>
                    <a:pt x="156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8"/>
                    <a:pt x="156" y="49"/>
                    <a:pt x="156" y="50"/>
                  </a:cubicBezTo>
                  <a:cubicBezTo>
                    <a:pt x="156" y="51"/>
                    <a:pt x="156" y="52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8" y="53"/>
                    <a:pt x="158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60" y="53"/>
                    <a:pt x="160" y="53"/>
                    <a:pt x="161" y="53"/>
                  </a:cubicBezTo>
                  <a:cubicBezTo>
                    <a:pt x="163" y="53"/>
                    <a:pt x="165" y="54"/>
                    <a:pt x="166" y="56"/>
                  </a:cubicBezTo>
                  <a:cubicBezTo>
                    <a:pt x="166" y="57"/>
                    <a:pt x="166" y="58"/>
                    <a:pt x="166" y="59"/>
                  </a:cubicBezTo>
                  <a:cubicBezTo>
                    <a:pt x="167" y="60"/>
                    <a:pt x="167" y="60"/>
                    <a:pt x="167" y="61"/>
                  </a:cubicBezTo>
                  <a:cubicBezTo>
                    <a:pt x="168" y="61"/>
                    <a:pt x="169" y="61"/>
                    <a:pt x="170" y="61"/>
                  </a:cubicBezTo>
                  <a:cubicBezTo>
                    <a:pt x="171" y="61"/>
                    <a:pt x="173" y="61"/>
                    <a:pt x="175" y="61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62"/>
                    <a:pt x="176" y="62"/>
                    <a:pt x="176" y="63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77" y="63"/>
                    <a:pt x="177" y="63"/>
                    <a:pt x="177" y="63"/>
                  </a:cubicBezTo>
                  <a:cubicBezTo>
                    <a:pt x="177" y="63"/>
                    <a:pt x="177" y="63"/>
                    <a:pt x="178" y="63"/>
                  </a:cubicBezTo>
                  <a:cubicBezTo>
                    <a:pt x="178" y="64"/>
                    <a:pt x="179" y="65"/>
                    <a:pt x="180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7"/>
                    <a:pt x="180" y="68"/>
                    <a:pt x="180" y="70"/>
                  </a:cubicBezTo>
                  <a:cubicBezTo>
                    <a:pt x="180" y="70"/>
                    <a:pt x="179" y="71"/>
                    <a:pt x="180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0" y="72"/>
                    <a:pt x="180" y="72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4"/>
                    <a:pt x="182" y="75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5"/>
                    <a:pt x="184" y="75"/>
                    <a:pt x="184" y="75"/>
                  </a:cubicBezTo>
                  <a:cubicBezTo>
                    <a:pt x="185" y="75"/>
                    <a:pt x="186" y="75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5"/>
                    <a:pt x="188" y="76"/>
                    <a:pt x="189" y="77"/>
                  </a:cubicBezTo>
                  <a:cubicBezTo>
                    <a:pt x="189" y="77"/>
                    <a:pt x="189" y="77"/>
                    <a:pt x="190" y="77"/>
                  </a:cubicBezTo>
                  <a:cubicBezTo>
                    <a:pt x="190" y="77"/>
                    <a:pt x="190" y="77"/>
                    <a:pt x="190" y="77"/>
                  </a:cubicBezTo>
                  <a:cubicBezTo>
                    <a:pt x="190" y="78"/>
                    <a:pt x="191" y="78"/>
                    <a:pt x="192" y="79"/>
                  </a:cubicBezTo>
                  <a:cubicBezTo>
                    <a:pt x="193" y="79"/>
                    <a:pt x="194" y="80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3"/>
                    <a:pt x="197" y="84"/>
                    <a:pt x="198" y="85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8" y="86"/>
                    <a:pt x="198" y="86"/>
                    <a:pt x="198" y="87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87"/>
                    <a:pt x="198" y="87"/>
                    <a:pt x="199" y="87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2" y="93"/>
                    <a:pt x="202" y="97"/>
                    <a:pt x="201" y="99"/>
                  </a:cubicBezTo>
                  <a:cubicBezTo>
                    <a:pt x="201" y="101"/>
                    <a:pt x="200" y="102"/>
                    <a:pt x="199" y="103"/>
                  </a:cubicBezTo>
                  <a:cubicBezTo>
                    <a:pt x="199" y="104"/>
                    <a:pt x="198" y="104"/>
                    <a:pt x="198" y="104"/>
                  </a:cubicBezTo>
                  <a:cubicBezTo>
                    <a:pt x="199" y="105"/>
                    <a:pt x="200" y="105"/>
                    <a:pt x="200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1" y="107"/>
                    <a:pt x="202" y="108"/>
                    <a:pt x="203" y="109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4" y="110"/>
                    <a:pt x="205" y="110"/>
                    <a:pt x="206" y="111"/>
                  </a:cubicBezTo>
                  <a:cubicBezTo>
                    <a:pt x="207" y="112"/>
                    <a:pt x="209" y="113"/>
                    <a:pt x="210" y="113"/>
                  </a:cubicBezTo>
                  <a:cubicBezTo>
                    <a:pt x="210" y="113"/>
                    <a:pt x="210" y="113"/>
                    <a:pt x="210" y="113"/>
                  </a:cubicBezTo>
                  <a:cubicBezTo>
                    <a:pt x="213" y="113"/>
                    <a:pt x="215" y="114"/>
                    <a:pt x="214" y="117"/>
                  </a:cubicBezTo>
                  <a:cubicBezTo>
                    <a:pt x="214" y="119"/>
                    <a:pt x="213" y="120"/>
                    <a:pt x="212" y="120"/>
                  </a:cubicBezTo>
                  <a:cubicBezTo>
                    <a:pt x="212" y="120"/>
                    <a:pt x="211" y="121"/>
                    <a:pt x="211" y="121"/>
                  </a:cubicBezTo>
                  <a:cubicBezTo>
                    <a:pt x="210" y="121"/>
                    <a:pt x="210" y="122"/>
                    <a:pt x="209" y="123"/>
                  </a:cubicBezTo>
                  <a:cubicBezTo>
                    <a:pt x="208" y="124"/>
                    <a:pt x="208" y="125"/>
                    <a:pt x="208" y="126"/>
                  </a:cubicBezTo>
                  <a:cubicBezTo>
                    <a:pt x="210" y="127"/>
                    <a:pt x="212" y="130"/>
                    <a:pt x="209" y="133"/>
                  </a:cubicBezTo>
                  <a:cubicBezTo>
                    <a:pt x="208" y="135"/>
                    <a:pt x="206" y="135"/>
                    <a:pt x="205" y="135"/>
                  </a:cubicBezTo>
                  <a:cubicBezTo>
                    <a:pt x="204" y="135"/>
                    <a:pt x="204" y="134"/>
                    <a:pt x="203" y="134"/>
                  </a:cubicBezTo>
                  <a:cubicBezTo>
                    <a:pt x="203" y="134"/>
                    <a:pt x="203" y="134"/>
                    <a:pt x="203" y="134"/>
                  </a:cubicBezTo>
                  <a:cubicBezTo>
                    <a:pt x="203" y="134"/>
                    <a:pt x="202" y="133"/>
                    <a:pt x="202" y="133"/>
                  </a:cubicBezTo>
                  <a:cubicBezTo>
                    <a:pt x="202" y="132"/>
                    <a:pt x="202" y="132"/>
                    <a:pt x="202" y="131"/>
                  </a:cubicBezTo>
                  <a:cubicBezTo>
                    <a:pt x="201" y="131"/>
                    <a:pt x="200" y="131"/>
                    <a:pt x="199" y="131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1"/>
                    <a:pt x="199" y="132"/>
                    <a:pt x="199" y="133"/>
                  </a:cubicBezTo>
                  <a:cubicBezTo>
                    <a:pt x="199" y="134"/>
                    <a:pt x="199" y="135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200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8"/>
                    <a:pt x="202" y="138"/>
                    <a:pt x="202" y="138"/>
                  </a:cubicBezTo>
                  <a:cubicBezTo>
                    <a:pt x="202" y="139"/>
                    <a:pt x="202" y="139"/>
                    <a:pt x="202" y="140"/>
                  </a:cubicBezTo>
                  <a:cubicBezTo>
                    <a:pt x="202" y="142"/>
                    <a:pt x="202" y="144"/>
                    <a:pt x="202" y="146"/>
                  </a:cubicBezTo>
                  <a:cubicBezTo>
                    <a:pt x="202" y="150"/>
                    <a:pt x="202" y="154"/>
                    <a:pt x="204" y="154"/>
                  </a:cubicBezTo>
                  <a:cubicBezTo>
                    <a:pt x="206" y="154"/>
                    <a:pt x="208" y="153"/>
                    <a:pt x="210" y="152"/>
                  </a:cubicBezTo>
                  <a:cubicBezTo>
                    <a:pt x="214" y="150"/>
                    <a:pt x="219" y="149"/>
                    <a:pt x="223" y="152"/>
                  </a:cubicBezTo>
                  <a:cubicBezTo>
                    <a:pt x="223" y="153"/>
                    <a:pt x="223" y="153"/>
                    <a:pt x="223" y="153"/>
                  </a:cubicBezTo>
                  <a:cubicBezTo>
                    <a:pt x="224" y="153"/>
                    <a:pt x="224" y="153"/>
                    <a:pt x="224" y="153"/>
                  </a:cubicBezTo>
                  <a:cubicBezTo>
                    <a:pt x="224" y="154"/>
                    <a:pt x="225" y="154"/>
                    <a:pt x="226" y="153"/>
                  </a:cubicBezTo>
                  <a:cubicBezTo>
                    <a:pt x="227" y="153"/>
                    <a:pt x="228" y="153"/>
                    <a:pt x="229" y="153"/>
                  </a:cubicBezTo>
                  <a:cubicBezTo>
                    <a:pt x="231" y="152"/>
                    <a:pt x="233" y="151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8" y="153"/>
                    <a:pt x="237" y="155"/>
                    <a:pt x="237" y="158"/>
                  </a:cubicBezTo>
                  <a:cubicBezTo>
                    <a:pt x="237" y="158"/>
                    <a:pt x="237" y="159"/>
                    <a:pt x="237" y="159"/>
                  </a:cubicBezTo>
                  <a:cubicBezTo>
                    <a:pt x="237" y="159"/>
                    <a:pt x="237" y="159"/>
                    <a:pt x="237" y="159"/>
                  </a:cubicBezTo>
                  <a:cubicBezTo>
                    <a:pt x="237" y="160"/>
                    <a:pt x="237" y="160"/>
                    <a:pt x="238" y="161"/>
                  </a:cubicBezTo>
                  <a:cubicBezTo>
                    <a:pt x="238" y="161"/>
                    <a:pt x="238" y="161"/>
                    <a:pt x="238" y="161"/>
                  </a:cubicBezTo>
                  <a:cubicBezTo>
                    <a:pt x="238" y="161"/>
                    <a:pt x="239" y="161"/>
                    <a:pt x="239" y="162"/>
                  </a:cubicBezTo>
                  <a:cubicBezTo>
                    <a:pt x="241" y="163"/>
                    <a:pt x="241" y="165"/>
                    <a:pt x="241" y="167"/>
                  </a:cubicBezTo>
                  <a:cubicBezTo>
                    <a:pt x="241" y="167"/>
                    <a:pt x="241" y="168"/>
                    <a:pt x="241" y="168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1" y="169"/>
                    <a:pt x="242" y="170"/>
                    <a:pt x="242" y="171"/>
                  </a:cubicBezTo>
                  <a:cubicBezTo>
                    <a:pt x="243" y="171"/>
                    <a:pt x="243" y="172"/>
                    <a:pt x="243" y="173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45" y="177"/>
                    <a:pt x="244" y="180"/>
                    <a:pt x="244" y="184"/>
                  </a:cubicBezTo>
                  <a:cubicBezTo>
                    <a:pt x="243" y="185"/>
                    <a:pt x="243" y="186"/>
                    <a:pt x="243" y="187"/>
                  </a:cubicBezTo>
                  <a:cubicBezTo>
                    <a:pt x="243" y="188"/>
                    <a:pt x="243" y="188"/>
                    <a:pt x="243" y="188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0" y="189"/>
                    <a:pt x="238" y="189"/>
                    <a:pt x="236" y="188"/>
                  </a:cubicBezTo>
                  <a:cubicBezTo>
                    <a:pt x="235" y="188"/>
                    <a:pt x="234" y="187"/>
                    <a:pt x="233" y="187"/>
                  </a:cubicBezTo>
                  <a:cubicBezTo>
                    <a:pt x="231" y="188"/>
                    <a:pt x="231" y="190"/>
                    <a:pt x="230" y="192"/>
                  </a:cubicBezTo>
                  <a:cubicBezTo>
                    <a:pt x="230" y="192"/>
                    <a:pt x="230" y="192"/>
                    <a:pt x="230" y="192"/>
                  </a:cubicBezTo>
                  <a:cubicBezTo>
                    <a:pt x="230" y="194"/>
                    <a:pt x="230" y="196"/>
                    <a:pt x="230" y="199"/>
                  </a:cubicBezTo>
                  <a:cubicBezTo>
                    <a:pt x="230" y="199"/>
                    <a:pt x="230" y="199"/>
                    <a:pt x="230" y="199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2"/>
                    <a:pt x="229" y="203"/>
                  </a:cubicBezTo>
                  <a:cubicBezTo>
                    <a:pt x="229" y="204"/>
                    <a:pt x="229" y="205"/>
                    <a:pt x="229" y="206"/>
                  </a:cubicBezTo>
                  <a:cubicBezTo>
                    <a:pt x="230" y="206"/>
                    <a:pt x="231" y="207"/>
                    <a:pt x="231" y="207"/>
                  </a:cubicBezTo>
                  <a:cubicBezTo>
                    <a:pt x="232" y="208"/>
                    <a:pt x="233" y="209"/>
                    <a:pt x="233" y="210"/>
                  </a:cubicBezTo>
                  <a:cubicBezTo>
                    <a:pt x="240" y="212"/>
                    <a:pt x="240" y="217"/>
                    <a:pt x="241" y="222"/>
                  </a:cubicBezTo>
                  <a:cubicBezTo>
                    <a:pt x="242" y="223"/>
                    <a:pt x="242" y="225"/>
                    <a:pt x="242" y="226"/>
                  </a:cubicBezTo>
                  <a:cubicBezTo>
                    <a:pt x="242" y="227"/>
                    <a:pt x="243" y="228"/>
                    <a:pt x="243" y="229"/>
                  </a:cubicBezTo>
                  <a:cubicBezTo>
                    <a:pt x="244" y="229"/>
                    <a:pt x="245" y="230"/>
                    <a:pt x="246" y="231"/>
                  </a:cubicBezTo>
                  <a:cubicBezTo>
                    <a:pt x="247" y="231"/>
                    <a:pt x="248" y="231"/>
                    <a:pt x="250" y="231"/>
                  </a:cubicBezTo>
                  <a:close/>
                  <a:moveTo>
                    <a:pt x="198" y="130"/>
                  </a:moveTo>
                  <a:cubicBezTo>
                    <a:pt x="197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lose/>
                  <a:moveTo>
                    <a:pt x="206" y="129"/>
                  </a:moveTo>
                  <a:cubicBezTo>
                    <a:pt x="205" y="130"/>
                    <a:pt x="205" y="130"/>
                    <a:pt x="205" y="130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6" y="131"/>
                    <a:pt x="206" y="131"/>
                    <a:pt x="206" y="131"/>
                  </a:cubicBezTo>
                  <a:cubicBezTo>
                    <a:pt x="207" y="130"/>
                    <a:pt x="207" y="130"/>
                    <a:pt x="206" y="129"/>
                  </a:cubicBezTo>
                  <a:close/>
                  <a:moveTo>
                    <a:pt x="151" y="45"/>
                  </a:moveTo>
                  <a:cubicBezTo>
                    <a:pt x="152" y="44"/>
                    <a:pt x="152" y="44"/>
                    <a:pt x="152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4"/>
                    <a:pt x="151" y="44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lose/>
                  <a:moveTo>
                    <a:pt x="150" y="45"/>
                  </a:move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lose/>
                  <a:moveTo>
                    <a:pt x="151" y="44"/>
                  </a:move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lose/>
                  <a:moveTo>
                    <a:pt x="152" y="44"/>
                  </a:move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lose/>
                  <a:moveTo>
                    <a:pt x="151" y="44"/>
                  </a:moveTo>
                  <a:cubicBezTo>
                    <a:pt x="150" y="45"/>
                    <a:pt x="150" y="45"/>
                    <a:pt x="150" y="45"/>
                  </a:cubicBezTo>
                  <a:cubicBezTo>
                    <a:pt x="150" y="44"/>
                    <a:pt x="151" y="44"/>
                    <a:pt x="151" y="45"/>
                  </a:cubicBezTo>
                  <a:cubicBezTo>
                    <a:pt x="151" y="44"/>
                    <a:pt x="151" y="44"/>
                    <a:pt x="151" y="44"/>
                  </a:cubicBezTo>
                  <a:close/>
                  <a:moveTo>
                    <a:pt x="151" y="43"/>
                  </a:moveTo>
                  <a:cubicBezTo>
                    <a:pt x="151" y="44"/>
                    <a:pt x="151" y="44"/>
                    <a:pt x="151" y="44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43"/>
                    <a:pt x="151" y="43"/>
                  </a:cubicBezTo>
                  <a:close/>
                  <a:moveTo>
                    <a:pt x="83" y="26"/>
                  </a:moveTo>
                  <a:cubicBezTo>
                    <a:pt x="83" y="26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lose/>
                  <a:moveTo>
                    <a:pt x="27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lose/>
                  <a:moveTo>
                    <a:pt x="8" y="158"/>
                  </a:move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AF5A53F5-C3A7-4470-8E19-534608BC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38" y="4629248"/>
              <a:ext cx="253135" cy="238670"/>
            </a:xfrm>
            <a:custGeom>
              <a:avLst/>
              <a:gdLst>
                <a:gd name="T0" fmla="*/ 69 w 70"/>
                <a:gd name="T1" fmla="*/ 12 h 66"/>
                <a:gd name="T2" fmla="*/ 64 w 70"/>
                <a:gd name="T3" fmla="*/ 11 h 66"/>
                <a:gd name="T4" fmla="*/ 59 w 70"/>
                <a:gd name="T5" fmla="*/ 1 h 66"/>
                <a:gd name="T6" fmla="*/ 50 w 70"/>
                <a:gd name="T7" fmla="*/ 1 h 66"/>
                <a:gd name="T8" fmla="*/ 45 w 70"/>
                <a:gd name="T9" fmla="*/ 7 h 66"/>
                <a:gd name="T10" fmla="*/ 36 w 70"/>
                <a:gd name="T11" fmla="*/ 10 h 66"/>
                <a:gd name="T12" fmla="*/ 26 w 70"/>
                <a:gd name="T13" fmla="*/ 11 h 66"/>
                <a:gd name="T14" fmla="*/ 26 w 70"/>
                <a:gd name="T15" fmla="*/ 11 h 66"/>
                <a:gd name="T16" fmla="*/ 24 w 70"/>
                <a:gd name="T17" fmla="*/ 14 h 66"/>
                <a:gd name="T18" fmla="*/ 24 w 70"/>
                <a:gd name="T19" fmla="*/ 31 h 66"/>
                <a:gd name="T20" fmla="*/ 21 w 70"/>
                <a:gd name="T21" fmla="*/ 32 h 66"/>
                <a:gd name="T22" fmla="*/ 18 w 70"/>
                <a:gd name="T23" fmla="*/ 37 h 66"/>
                <a:gd name="T24" fmla="*/ 13 w 70"/>
                <a:gd name="T25" fmla="*/ 39 h 66"/>
                <a:gd name="T26" fmla="*/ 4 w 70"/>
                <a:gd name="T27" fmla="*/ 52 h 66"/>
                <a:gd name="T28" fmla="*/ 1 w 70"/>
                <a:gd name="T29" fmla="*/ 58 h 66"/>
                <a:gd name="T30" fmla="*/ 2 w 70"/>
                <a:gd name="T31" fmla="*/ 56 h 66"/>
                <a:gd name="T32" fmla="*/ 8 w 70"/>
                <a:gd name="T33" fmla="*/ 55 h 66"/>
                <a:gd name="T34" fmla="*/ 14 w 70"/>
                <a:gd name="T35" fmla="*/ 56 h 66"/>
                <a:gd name="T36" fmla="*/ 24 w 70"/>
                <a:gd name="T37" fmla="*/ 65 h 66"/>
                <a:gd name="T38" fmla="*/ 30 w 70"/>
                <a:gd name="T39" fmla="*/ 63 h 66"/>
                <a:gd name="T40" fmla="*/ 39 w 70"/>
                <a:gd name="T41" fmla="*/ 63 h 66"/>
                <a:gd name="T42" fmla="*/ 40 w 70"/>
                <a:gd name="T43" fmla="*/ 53 h 66"/>
                <a:gd name="T44" fmla="*/ 49 w 70"/>
                <a:gd name="T45" fmla="*/ 58 h 66"/>
                <a:gd name="T46" fmla="*/ 56 w 70"/>
                <a:gd name="T47" fmla="*/ 57 h 66"/>
                <a:gd name="T48" fmla="*/ 57 w 70"/>
                <a:gd name="T49" fmla="*/ 50 h 66"/>
                <a:gd name="T50" fmla="*/ 59 w 70"/>
                <a:gd name="T51" fmla="*/ 43 h 66"/>
                <a:gd name="T52" fmla="*/ 64 w 70"/>
                <a:gd name="T53" fmla="*/ 30 h 66"/>
                <a:gd name="T54" fmla="*/ 68 w 70"/>
                <a:gd name="T55" fmla="*/ 18 h 66"/>
                <a:gd name="T56" fmla="*/ 69 w 70"/>
                <a:gd name="T5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66">
                  <a:moveTo>
                    <a:pt x="69" y="12"/>
                  </a:moveTo>
                  <a:cubicBezTo>
                    <a:pt x="68" y="11"/>
                    <a:pt x="65" y="11"/>
                    <a:pt x="64" y="11"/>
                  </a:cubicBezTo>
                  <a:cubicBezTo>
                    <a:pt x="59" y="10"/>
                    <a:pt x="60" y="5"/>
                    <a:pt x="59" y="1"/>
                  </a:cubicBezTo>
                  <a:cubicBezTo>
                    <a:pt x="57" y="0"/>
                    <a:pt x="52" y="0"/>
                    <a:pt x="50" y="1"/>
                  </a:cubicBezTo>
                  <a:cubicBezTo>
                    <a:pt x="48" y="2"/>
                    <a:pt x="47" y="6"/>
                    <a:pt x="45" y="7"/>
                  </a:cubicBezTo>
                  <a:cubicBezTo>
                    <a:pt x="43" y="10"/>
                    <a:pt x="40" y="10"/>
                    <a:pt x="36" y="10"/>
                  </a:cubicBezTo>
                  <a:cubicBezTo>
                    <a:pt x="33" y="10"/>
                    <a:pt x="30" y="12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17" y="15"/>
                    <a:pt x="26" y="27"/>
                    <a:pt x="24" y="31"/>
                  </a:cubicBezTo>
                  <a:cubicBezTo>
                    <a:pt x="23" y="33"/>
                    <a:pt x="22" y="32"/>
                    <a:pt x="21" y="32"/>
                  </a:cubicBezTo>
                  <a:cubicBezTo>
                    <a:pt x="19" y="33"/>
                    <a:pt x="19" y="35"/>
                    <a:pt x="18" y="37"/>
                  </a:cubicBezTo>
                  <a:cubicBezTo>
                    <a:pt x="17" y="40"/>
                    <a:pt x="17" y="42"/>
                    <a:pt x="13" y="39"/>
                  </a:cubicBezTo>
                  <a:cubicBezTo>
                    <a:pt x="8" y="43"/>
                    <a:pt x="8" y="48"/>
                    <a:pt x="4" y="52"/>
                  </a:cubicBezTo>
                  <a:cubicBezTo>
                    <a:pt x="3" y="54"/>
                    <a:pt x="0" y="55"/>
                    <a:pt x="1" y="58"/>
                  </a:cubicBezTo>
                  <a:cubicBezTo>
                    <a:pt x="1" y="58"/>
                    <a:pt x="1" y="57"/>
                    <a:pt x="2" y="56"/>
                  </a:cubicBezTo>
                  <a:cubicBezTo>
                    <a:pt x="4" y="56"/>
                    <a:pt x="6" y="55"/>
                    <a:pt x="8" y="55"/>
                  </a:cubicBezTo>
                  <a:cubicBezTo>
                    <a:pt x="10" y="55"/>
                    <a:pt x="12" y="57"/>
                    <a:pt x="14" y="56"/>
                  </a:cubicBezTo>
                  <a:cubicBezTo>
                    <a:pt x="15" y="62"/>
                    <a:pt x="18" y="66"/>
                    <a:pt x="24" y="65"/>
                  </a:cubicBezTo>
                  <a:cubicBezTo>
                    <a:pt x="26" y="65"/>
                    <a:pt x="28" y="64"/>
                    <a:pt x="30" y="63"/>
                  </a:cubicBezTo>
                  <a:cubicBezTo>
                    <a:pt x="33" y="63"/>
                    <a:pt x="36" y="64"/>
                    <a:pt x="39" y="63"/>
                  </a:cubicBezTo>
                  <a:cubicBezTo>
                    <a:pt x="45" y="62"/>
                    <a:pt x="38" y="56"/>
                    <a:pt x="40" y="53"/>
                  </a:cubicBezTo>
                  <a:cubicBezTo>
                    <a:pt x="43" y="48"/>
                    <a:pt x="48" y="56"/>
                    <a:pt x="49" y="58"/>
                  </a:cubicBezTo>
                  <a:cubicBezTo>
                    <a:pt x="51" y="63"/>
                    <a:pt x="55" y="62"/>
                    <a:pt x="56" y="57"/>
                  </a:cubicBezTo>
                  <a:cubicBezTo>
                    <a:pt x="57" y="54"/>
                    <a:pt x="56" y="52"/>
                    <a:pt x="57" y="50"/>
                  </a:cubicBezTo>
                  <a:cubicBezTo>
                    <a:pt x="57" y="47"/>
                    <a:pt x="58" y="45"/>
                    <a:pt x="59" y="43"/>
                  </a:cubicBezTo>
                  <a:cubicBezTo>
                    <a:pt x="61" y="39"/>
                    <a:pt x="63" y="34"/>
                    <a:pt x="64" y="30"/>
                  </a:cubicBezTo>
                  <a:cubicBezTo>
                    <a:pt x="65" y="25"/>
                    <a:pt x="65" y="22"/>
                    <a:pt x="68" y="18"/>
                  </a:cubicBezTo>
                  <a:cubicBezTo>
                    <a:pt x="68" y="16"/>
                    <a:pt x="70" y="14"/>
                    <a:pt x="69" y="1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0B50C25D-CC90-4236-AE41-6CE8C52B4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6422" y="4625632"/>
              <a:ext cx="263983" cy="245902"/>
            </a:xfrm>
            <a:custGeom>
              <a:avLst/>
              <a:gdLst>
                <a:gd name="T0" fmla="*/ 64 w 73"/>
                <a:gd name="T1" fmla="*/ 13 h 68"/>
                <a:gd name="T2" fmla="*/ 56 w 73"/>
                <a:gd name="T3" fmla="*/ 3 h 68"/>
                <a:gd name="T4" fmla="*/ 48 w 73"/>
                <a:gd name="T5" fmla="*/ 9 h 68"/>
                <a:gd name="T6" fmla="*/ 37 w 73"/>
                <a:gd name="T7" fmla="*/ 13 h 68"/>
                <a:gd name="T8" fmla="*/ 27 w 73"/>
                <a:gd name="T9" fmla="*/ 14 h 68"/>
                <a:gd name="T10" fmla="*/ 27 w 73"/>
                <a:gd name="T11" fmla="*/ 16 h 68"/>
                <a:gd name="T12" fmla="*/ 26 w 73"/>
                <a:gd name="T13" fmla="*/ 24 h 68"/>
                <a:gd name="T14" fmla="*/ 23 w 73"/>
                <a:gd name="T15" fmla="*/ 35 h 68"/>
                <a:gd name="T16" fmla="*/ 21 w 73"/>
                <a:gd name="T17" fmla="*/ 38 h 68"/>
                <a:gd name="T18" fmla="*/ 14 w 73"/>
                <a:gd name="T19" fmla="*/ 42 h 68"/>
                <a:gd name="T20" fmla="*/ 6 w 73"/>
                <a:gd name="T21" fmla="*/ 55 h 68"/>
                <a:gd name="T22" fmla="*/ 15 w 73"/>
                <a:gd name="T23" fmla="*/ 56 h 68"/>
                <a:gd name="T24" fmla="*/ 17 w 73"/>
                <a:gd name="T25" fmla="*/ 57 h 68"/>
                <a:gd name="T26" fmla="*/ 25 w 73"/>
                <a:gd name="T27" fmla="*/ 64 h 68"/>
                <a:gd name="T28" fmla="*/ 31 w 73"/>
                <a:gd name="T29" fmla="*/ 63 h 68"/>
                <a:gd name="T30" fmla="*/ 40 w 73"/>
                <a:gd name="T31" fmla="*/ 61 h 68"/>
                <a:gd name="T32" fmla="*/ 41 w 73"/>
                <a:gd name="T33" fmla="*/ 51 h 68"/>
                <a:gd name="T34" fmla="*/ 48 w 73"/>
                <a:gd name="T35" fmla="*/ 53 h 68"/>
                <a:gd name="T36" fmla="*/ 53 w 73"/>
                <a:gd name="T37" fmla="*/ 60 h 68"/>
                <a:gd name="T38" fmla="*/ 56 w 73"/>
                <a:gd name="T39" fmla="*/ 57 h 68"/>
                <a:gd name="T40" fmla="*/ 58 w 73"/>
                <a:gd name="T41" fmla="*/ 44 h 68"/>
                <a:gd name="T42" fmla="*/ 61 w 73"/>
                <a:gd name="T43" fmla="*/ 37 h 68"/>
                <a:gd name="T44" fmla="*/ 67 w 73"/>
                <a:gd name="T45" fmla="*/ 18 h 68"/>
                <a:gd name="T46" fmla="*/ 67 w 73"/>
                <a:gd name="T47" fmla="*/ 17 h 68"/>
                <a:gd name="T48" fmla="*/ 71 w 73"/>
                <a:gd name="T49" fmla="*/ 12 h 68"/>
                <a:gd name="T50" fmla="*/ 70 w 73"/>
                <a:gd name="T51" fmla="*/ 20 h 68"/>
                <a:gd name="T52" fmla="*/ 67 w 73"/>
                <a:gd name="T53" fmla="*/ 31 h 68"/>
                <a:gd name="T54" fmla="*/ 61 w 73"/>
                <a:gd name="T55" fmla="*/ 45 h 68"/>
                <a:gd name="T56" fmla="*/ 59 w 73"/>
                <a:gd name="T57" fmla="*/ 54 h 68"/>
                <a:gd name="T58" fmla="*/ 54 w 73"/>
                <a:gd name="T59" fmla="*/ 64 h 68"/>
                <a:gd name="T60" fmla="*/ 48 w 73"/>
                <a:gd name="T61" fmla="*/ 60 h 68"/>
                <a:gd name="T62" fmla="*/ 43 w 73"/>
                <a:gd name="T63" fmla="*/ 54 h 68"/>
                <a:gd name="T64" fmla="*/ 43 w 73"/>
                <a:gd name="T65" fmla="*/ 58 h 68"/>
                <a:gd name="T66" fmla="*/ 35 w 73"/>
                <a:gd name="T67" fmla="*/ 66 h 68"/>
                <a:gd name="T68" fmla="*/ 25 w 73"/>
                <a:gd name="T69" fmla="*/ 68 h 68"/>
                <a:gd name="T70" fmla="*/ 17 w 73"/>
                <a:gd name="T71" fmla="*/ 65 h 68"/>
                <a:gd name="T72" fmla="*/ 9 w 73"/>
                <a:gd name="T73" fmla="*/ 58 h 68"/>
                <a:gd name="T74" fmla="*/ 4 w 73"/>
                <a:gd name="T75" fmla="*/ 59 h 68"/>
                <a:gd name="T76" fmla="*/ 1 w 73"/>
                <a:gd name="T77" fmla="*/ 60 h 68"/>
                <a:gd name="T78" fmla="*/ 1 w 73"/>
                <a:gd name="T79" fmla="*/ 55 h 68"/>
                <a:gd name="T80" fmla="*/ 4 w 73"/>
                <a:gd name="T81" fmla="*/ 52 h 68"/>
                <a:gd name="T82" fmla="*/ 14 w 73"/>
                <a:gd name="T83" fmla="*/ 38 h 68"/>
                <a:gd name="T84" fmla="*/ 18 w 73"/>
                <a:gd name="T85" fmla="*/ 38 h 68"/>
                <a:gd name="T86" fmla="*/ 18 w 73"/>
                <a:gd name="T87" fmla="*/ 37 h 68"/>
                <a:gd name="T88" fmla="*/ 24 w 73"/>
                <a:gd name="T89" fmla="*/ 31 h 68"/>
                <a:gd name="T90" fmla="*/ 24 w 73"/>
                <a:gd name="T91" fmla="*/ 13 h 68"/>
                <a:gd name="T92" fmla="*/ 26 w 73"/>
                <a:gd name="T93" fmla="*/ 10 h 68"/>
                <a:gd name="T94" fmla="*/ 32 w 73"/>
                <a:gd name="T95" fmla="*/ 10 h 68"/>
                <a:gd name="T96" fmla="*/ 42 w 73"/>
                <a:gd name="T97" fmla="*/ 9 h 68"/>
                <a:gd name="T98" fmla="*/ 50 w 73"/>
                <a:gd name="T99" fmla="*/ 0 h 68"/>
                <a:gd name="T100" fmla="*/ 62 w 73"/>
                <a:gd name="T101" fmla="*/ 1 h 68"/>
                <a:gd name="T102" fmla="*/ 65 w 73"/>
                <a:gd name="T103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68">
                  <a:moveTo>
                    <a:pt x="68" y="14"/>
                  </a:moveTo>
                  <a:cubicBezTo>
                    <a:pt x="68" y="14"/>
                    <a:pt x="67" y="14"/>
                    <a:pt x="66" y="13"/>
                  </a:cubicBezTo>
                  <a:cubicBezTo>
                    <a:pt x="65" y="13"/>
                    <a:pt x="65" y="13"/>
                    <a:pt x="64" y="13"/>
                  </a:cubicBezTo>
                  <a:cubicBezTo>
                    <a:pt x="59" y="12"/>
                    <a:pt x="59" y="8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7" y="3"/>
                    <a:pt x="56" y="3"/>
                  </a:cubicBezTo>
                  <a:cubicBezTo>
                    <a:pt x="54" y="3"/>
                    <a:pt x="53" y="3"/>
                    <a:pt x="52" y="3"/>
                  </a:cubicBezTo>
                  <a:cubicBezTo>
                    <a:pt x="51" y="4"/>
                    <a:pt x="50" y="5"/>
                    <a:pt x="50" y="6"/>
                  </a:cubicBezTo>
                  <a:cubicBezTo>
                    <a:pt x="49" y="7"/>
                    <a:pt x="49" y="9"/>
                    <a:pt x="48" y="9"/>
                  </a:cubicBezTo>
                  <a:cubicBezTo>
                    <a:pt x="46" y="11"/>
                    <a:pt x="44" y="12"/>
                    <a:pt x="43" y="12"/>
                  </a:cubicBezTo>
                  <a:cubicBezTo>
                    <a:pt x="41" y="13"/>
                    <a:pt x="39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4" y="13"/>
                    <a:pt x="33" y="13"/>
                  </a:cubicBezTo>
                  <a:cubicBezTo>
                    <a:pt x="31" y="14"/>
                    <a:pt x="29" y="14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8"/>
                    <a:pt x="24" y="20"/>
                  </a:cubicBezTo>
                  <a:cubicBezTo>
                    <a:pt x="25" y="21"/>
                    <a:pt x="25" y="23"/>
                    <a:pt x="26" y="24"/>
                  </a:cubicBezTo>
                  <a:cubicBezTo>
                    <a:pt x="27" y="27"/>
                    <a:pt x="28" y="30"/>
                    <a:pt x="26" y="33"/>
                  </a:cubicBezTo>
                  <a:cubicBezTo>
                    <a:pt x="25" y="35"/>
                    <a:pt x="24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1" y="36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41"/>
                    <a:pt x="20" y="42"/>
                    <a:pt x="19" y="43"/>
                  </a:cubicBezTo>
                  <a:cubicBezTo>
                    <a:pt x="17" y="43"/>
                    <a:pt x="16" y="43"/>
                    <a:pt x="14" y="42"/>
                  </a:cubicBezTo>
                  <a:cubicBezTo>
                    <a:pt x="12" y="44"/>
                    <a:pt x="11" y="47"/>
                    <a:pt x="10" y="49"/>
                  </a:cubicBezTo>
                  <a:cubicBezTo>
                    <a:pt x="9" y="51"/>
                    <a:pt x="8" y="52"/>
                    <a:pt x="7" y="54"/>
                  </a:cubicBezTo>
                  <a:cubicBezTo>
                    <a:pt x="7" y="54"/>
                    <a:pt x="6" y="55"/>
                    <a:pt x="6" y="55"/>
                  </a:cubicBezTo>
                  <a:cubicBezTo>
                    <a:pt x="7" y="55"/>
                    <a:pt x="8" y="55"/>
                    <a:pt x="9" y="55"/>
                  </a:cubicBezTo>
                  <a:cubicBezTo>
                    <a:pt x="10" y="55"/>
                    <a:pt x="11" y="55"/>
                    <a:pt x="12" y="55"/>
                  </a:cubicBezTo>
                  <a:cubicBezTo>
                    <a:pt x="13" y="56"/>
                    <a:pt x="14" y="56"/>
                    <a:pt x="15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60"/>
                    <a:pt x="18" y="61"/>
                    <a:pt x="19" y="63"/>
                  </a:cubicBezTo>
                  <a:cubicBezTo>
                    <a:pt x="21" y="64"/>
                    <a:pt x="22" y="65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6" y="64"/>
                    <a:pt x="27" y="64"/>
                  </a:cubicBezTo>
                  <a:cubicBezTo>
                    <a:pt x="29" y="63"/>
                    <a:pt x="30" y="63"/>
                    <a:pt x="31" y="63"/>
                  </a:cubicBezTo>
                  <a:cubicBezTo>
                    <a:pt x="33" y="63"/>
                    <a:pt x="34" y="63"/>
                    <a:pt x="35" y="63"/>
                  </a:cubicBezTo>
                  <a:cubicBezTo>
                    <a:pt x="36" y="63"/>
                    <a:pt x="38" y="63"/>
                    <a:pt x="39" y="63"/>
                  </a:cubicBezTo>
                  <a:cubicBezTo>
                    <a:pt x="41" y="62"/>
                    <a:pt x="41" y="62"/>
                    <a:pt x="40" y="61"/>
                  </a:cubicBezTo>
                  <a:cubicBezTo>
                    <a:pt x="40" y="60"/>
                    <a:pt x="40" y="60"/>
                    <a:pt x="40" y="59"/>
                  </a:cubicBezTo>
                  <a:cubicBezTo>
                    <a:pt x="39" y="57"/>
                    <a:pt x="38" y="55"/>
                    <a:pt x="39" y="53"/>
                  </a:cubicBezTo>
                  <a:cubicBezTo>
                    <a:pt x="40" y="52"/>
                    <a:pt x="40" y="52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0"/>
                    <a:pt x="43" y="50"/>
                    <a:pt x="45" y="51"/>
                  </a:cubicBezTo>
                  <a:cubicBezTo>
                    <a:pt x="46" y="51"/>
                    <a:pt x="47" y="52"/>
                    <a:pt x="48" y="53"/>
                  </a:cubicBezTo>
                  <a:cubicBezTo>
                    <a:pt x="50" y="55"/>
                    <a:pt x="51" y="57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60"/>
                    <a:pt x="53" y="60"/>
                  </a:cubicBezTo>
                  <a:cubicBezTo>
                    <a:pt x="53" y="60"/>
                    <a:pt x="53" y="60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59"/>
                    <a:pt x="55" y="58"/>
                    <a:pt x="56" y="57"/>
                  </a:cubicBezTo>
                  <a:cubicBezTo>
                    <a:pt x="56" y="56"/>
                    <a:pt x="56" y="55"/>
                    <a:pt x="56" y="54"/>
                  </a:cubicBezTo>
                  <a:cubicBezTo>
                    <a:pt x="56" y="53"/>
                    <a:pt x="56" y="52"/>
                    <a:pt x="56" y="50"/>
                  </a:cubicBezTo>
                  <a:cubicBezTo>
                    <a:pt x="57" y="48"/>
                    <a:pt x="57" y="46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0" y="41"/>
                    <a:pt x="61" y="39"/>
                    <a:pt x="61" y="37"/>
                  </a:cubicBezTo>
                  <a:cubicBezTo>
                    <a:pt x="62" y="35"/>
                    <a:pt x="63" y="32"/>
                    <a:pt x="64" y="30"/>
                  </a:cubicBezTo>
                  <a:cubicBezTo>
                    <a:pt x="64" y="29"/>
                    <a:pt x="64" y="28"/>
                    <a:pt x="64" y="26"/>
                  </a:cubicBezTo>
                  <a:cubicBezTo>
                    <a:pt x="65" y="24"/>
                    <a:pt x="66" y="21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6"/>
                    <a:pt x="69" y="15"/>
                    <a:pt x="68" y="14"/>
                  </a:cubicBezTo>
                  <a:close/>
                  <a:moveTo>
                    <a:pt x="66" y="10"/>
                  </a:moveTo>
                  <a:cubicBezTo>
                    <a:pt x="68" y="10"/>
                    <a:pt x="70" y="11"/>
                    <a:pt x="71" y="12"/>
                  </a:cubicBezTo>
                  <a:cubicBezTo>
                    <a:pt x="73" y="15"/>
                    <a:pt x="71" y="17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22"/>
                    <a:pt x="68" y="25"/>
                    <a:pt x="68" y="27"/>
                  </a:cubicBezTo>
                  <a:cubicBezTo>
                    <a:pt x="67" y="28"/>
                    <a:pt x="67" y="30"/>
                    <a:pt x="67" y="31"/>
                  </a:cubicBezTo>
                  <a:cubicBezTo>
                    <a:pt x="66" y="33"/>
                    <a:pt x="65" y="36"/>
                    <a:pt x="65" y="38"/>
                  </a:cubicBezTo>
                  <a:cubicBezTo>
                    <a:pt x="64" y="40"/>
                    <a:pt x="63" y="42"/>
                    <a:pt x="62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7"/>
                    <a:pt x="60" y="49"/>
                    <a:pt x="59" y="51"/>
                  </a:cubicBezTo>
                  <a:cubicBezTo>
                    <a:pt x="59" y="52"/>
                    <a:pt x="59" y="53"/>
                    <a:pt x="59" y="54"/>
                  </a:cubicBezTo>
                  <a:cubicBezTo>
                    <a:pt x="59" y="55"/>
                    <a:pt x="59" y="57"/>
                    <a:pt x="59" y="58"/>
                  </a:cubicBezTo>
                  <a:cubicBezTo>
                    <a:pt x="58" y="60"/>
                    <a:pt x="58" y="61"/>
                    <a:pt x="57" y="62"/>
                  </a:cubicBezTo>
                  <a:cubicBezTo>
                    <a:pt x="56" y="63"/>
                    <a:pt x="55" y="64"/>
                    <a:pt x="54" y="64"/>
                  </a:cubicBezTo>
                  <a:cubicBezTo>
                    <a:pt x="53" y="64"/>
                    <a:pt x="52" y="64"/>
                    <a:pt x="51" y="63"/>
                  </a:cubicBezTo>
                  <a:cubicBezTo>
                    <a:pt x="50" y="62"/>
                    <a:pt x="49" y="61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59"/>
                    <a:pt x="47" y="57"/>
                    <a:pt x="45" y="56"/>
                  </a:cubicBezTo>
                  <a:cubicBezTo>
                    <a:pt x="45" y="55"/>
                    <a:pt x="44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5"/>
                    <a:pt x="42" y="56"/>
                    <a:pt x="43" y="58"/>
                  </a:cubicBezTo>
                  <a:cubicBezTo>
                    <a:pt x="43" y="58"/>
                    <a:pt x="43" y="59"/>
                    <a:pt x="44" y="60"/>
                  </a:cubicBezTo>
                  <a:cubicBezTo>
                    <a:pt x="44" y="62"/>
                    <a:pt x="44" y="65"/>
                    <a:pt x="40" y="66"/>
                  </a:cubicBezTo>
                  <a:cubicBezTo>
                    <a:pt x="38" y="67"/>
                    <a:pt x="36" y="66"/>
                    <a:pt x="35" y="66"/>
                  </a:cubicBezTo>
                  <a:cubicBezTo>
                    <a:pt x="34" y="66"/>
                    <a:pt x="33" y="66"/>
                    <a:pt x="32" y="66"/>
                  </a:cubicBezTo>
                  <a:cubicBezTo>
                    <a:pt x="31" y="66"/>
                    <a:pt x="30" y="67"/>
                    <a:pt x="28" y="67"/>
                  </a:cubicBezTo>
                  <a:cubicBezTo>
                    <a:pt x="27" y="67"/>
                    <a:pt x="26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1" y="68"/>
                    <a:pt x="19" y="67"/>
                    <a:pt x="17" y="65"/>
                  </a:cubicBezTo>
                  <a:cubicBezTo>
                    <a:pt x="15" y="64"/>
                    <a:pt x="14" y="62"/>
                    <a:pt x="14" y="59"/>
                  </a:cubicBezTo>
                  <a:cubicBezTo>
                    <a:pt x="13" y="59"/>
                    <a:pt x="12" y="59"/>
                    <a:pt x="11" y="59"/>
                  </a:cubicBezTo>
                  <a:cubicBezTo>
                    <a:pt x="11" y="58"/>
                    <a:pt x="10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8" y="58"/>
                    <a:pt x="7" y="58"/>
                    <a:pt x="6" y="58"/>
                  </a:cubicBezTo>
                  <a:cubicBezTo>
                    <a:pt x="5" y="58"/>
                    <a:pt x="5" y="58"/>
                    <a:pt x="4" y="59"/>
                  </a:cubicBezTo>
                  <a:cubicBezTo>
                    <a:pt x="4" y="59"/>
                    <a:pt x="4" y="59"/>
                    <a:pt x="4" y="60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58"/>
                    <a:pt x="0" y="57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3"/>
                    <a:pt x="4" y="53"/>
                    <a:pt x="4" y="52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4"/>
                    <a:pt x="10" y="41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40"/>
                    <a:pt x="17" y="40"/>
                    <a:pt x="17" y="40"/>
                  </a:cubicBezTo>
                  <a:cubicBezTo>
                    <a:pt x="17" y="40"/>
                    <a:pt x="17" y="3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5"/>
                    <a:pt x="19" y="33"/>
                    <a:pt x="21" y="32"/>
                  </a:cubicBezTo>
                  <a:cubicBezTo>
                    <a:pt x="21" y="31"/>
                    <a:pt x="22" y="31"/>
                    <a:pt x="23" y="31"/>
                  </a:cubicBezTo>
                  <a:cubicBezTo>
                    <a:pt x="23" y="31"/>
                    <a:pt x="23" y="31"/>
                    <a:pt x="24" y="31"/>
                  </a:cubicBezTo>
                  <a:cubicBezTo>
                    <a:pt x="24" y="30"/>
                    <a:pt x="23" y="28"/>
                    <a:pt x="22" y="25"/>
                  </a:cubicBezTo>
                  <a:cubicBezTo>
                    <a:pt x="22" y="24"/>
                    <a:pt x="21" y="22"/>
                    <a:pt x="21" y="21"/>
                  </a:cubicBezTo>
                  <a:cubicBezTo>
                    <a:pt x="20" y="17"/>
                    <a:pt x="21" y="14"/>
                    <a:pt x="24" y="13"/>
                  </a:cubicBezTo>
                  <a:cubicBezTo>
                    <a:pt x="24" y="13"/>
                    <a:pt x="24" y="13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1"/>
                    <a:pt x="26" y="1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1" y="10"/>
                    <a:pt x="32" y="10"/>
                  </a:cubicBezTo>
                  <a:cubicBezTo>
                    <a:pt x="34" y="10"/>
                    <a:pt x="35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0"/>
                    <a:pt x="40" y="9"/>
                    <a:pt x="42" y="9"/>
                  </a:cubicBezTo>
                  <a:cubicBezTo>
                    <a:pt x="43" y="9"/>
                    <a:pt x="44" y="8"/>
                    <a:pt x="45" y="7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8" y="3"/>
                    <a:pt x="48" y="1"/>
                    <a:pt x="50" y="0"/>
                  </a:cubicBezTo>
                  <a:cubicBezTo>
                    <a:pt x="52" y="0"/>
                    <a:pt x="54" y="0"/>
                    <a:pt x="56" y="0"/>
                  </a:cubicBezTo>
                  <a:cubicBezTo>
                    <a:pt x="58" y="0"/>
                    <a:pt x="60" y="0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2" y="7"/>
                    <a:pt x="63" y="9"/>
                    <a:pt x="65" y="10"/>
                  </a:cubicBezTo>
                  <a:cubicBezTo>
                    <a:pt x="65" y="10"/>
                    <a:pt x="66" y="10"/>
                    <a:pt x="6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3C4E49F0-5DC5-463F-ADDB-69C075D4C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977" y="3951210"/>
              <a:ext cx="902244" cy="945638"/>
            </a:xfrm>
            <a:custGeom>
              <a:avLst/>
              <a:gdLst>
                <a:gd name="T0" fmla="*/ 230 w 249"/>
                <a:gd name="T1" fmla="*/ 163 h 261"/>
                <a:gd name="T2" fmla="*/ 222 w 249"/>
                <a:gd name="T3" fmla="*/ 149 h 261"/>
                <a:gd name="T4" fmla="*/ 197 w 249"/>
                <a:gd name="T5" fmla="*/ 143 h 261"/>
                <a:gd name="T6" fmla="*/ 166 w 249"/>
                <a:gd name="T7" fmla="*/ 125 h 261"/>
                <a:gd name="T8" fmla="*/ 167 w 249"/>
                <a:gd name="T9" fmla="*/ 97 h 261"/>
                <a:gd name="T10" fmla="*/ 179 w 249"/>
                <a:gd name="T11" fmla="*/ 86 h 261"/>
                <a:gd name="T12" fmla="*/ 185 w 249"/>
                <a:gd name="T13" fmla="*/ 75 h 261"/>
                <a:gd name="T14" fmla="*/ 184 w 249"/>
                <a:gd name="T15" fmla="*/ 61 h 261"/>
                <a:gd name="T16" fmla="*/ 198 w 249"/>
                <a:gd name="T17" fmla="*/ 52 h 261"/>
                <a:gd name="T18" fmla="*/ 206 w 249"/>
                <a:gd name="T19" fmla="*/ 42 h 261"/>
                <a:gd name="T20" fmla="*/ 199 w 249"/>
                <a:gd name="T21" fmla="*/ 37 h 261"/>
                <a:gd name="T22" fmla="*/ 199 w 249"/>
                <a:gd name="T23" fmla="*/ 21 h 261"/>
                <a:gd name="T24" fmla="*/ 153 w 249"/>
                <a:gd name="T25" fmla="*/ 19 h 261"/>
                <a:gd name="T26" fmla="*/ 135 w 249"/>
                <a:gd name="T27" fmla="*/ 0 h 261"/>
                <a:gd name="T28" fmla="*/ 123 w 249"/>
                <a:gd name="T29" fmla="*/ 3 h 261"/>
                <a:gd name="T30" fmla="*/ 110 w 249"/>
                <a:gd name="T31" fmla="*/ 4 h 261"/>
                <a:gd name="T32" fmla="*/ 85 w 249"/>
                <a:gd name="T33" fmla="*/ 6 h 261"/>
                <a:gd name="T34" fmla="*/ 72 w 249"/>
                <a:gd name="T35" fmla="*/ 23 h 261"/>
                <a:gd name="T36" fmla="*/ 65 w 249"/>
                <a:gd name="T37" fmla="*/ 16 h 261"/>
                <a:gd name="T38" fmla="*/ 52 w 249"/>
                <a:gd name="T39" fmla="*/ 17 h 261"/>
                <a:gd name="T40" fmla="*/ 44 w 249"/>
                <a:gd name="T41" fmla="*/ 22 h 261"/>
                <a:gd name="T42" fmla="*/ 37 w 249"/>
                <a:gd name="T43" fmla="*/ 32 h 261"/>
                <a:gd name="T44" fmla="*/ 37 w 249"/>
                <a:gd name="T45" fmla="*/ 42 h 261"/>
                <a:gd name="T46" fmla="*/ 26 w 249"/>
                <a:gd name="T47" fmla="*/ 48 h 261"/>
                <a:gd name="T48" fmla="*/ 25 w 249"/>
                <a:gd name="T49" fmla="*/ 63 h 261"/>
                <a:gd name="T50" fmla="*/ 5 w 249"/>
                <a:gd name="T51" fmla="*/ 70 h 261"/>
                <a:gd name="T52" fmla="*/ 7 w 249"/>
                <a:gd name="T53" fmla="*/ 87 h 261"/>
                <a:gd name="T54" fmla="*/ 16 w 249"/>
                <a:gd name="T55" fmla="*/ 99 h 261"/>
                <a:gd name="T56" fmla="*/ 11 w 249"/>
                <a:gd name="T57" fmla="*/ 111 h 261"/>
                <a:gd name="T58" fmla="*/ 7 w 249"/>
                <a:gd name="T59" fmla="*/ 116 h 261"/>
                <a:gd name="T60" fmla="*/ 9 w 249"/>
                <a:gd name="T61" fmla="*/ 134 h 261"/>
                <a:gd name="T62" fmla="*/ 18 w 249"/>
                <a:gd name="T63" fmla="*/ 135 h 261"/>
                <a:gd name="T64" fmla="*/ 32 w 249"/>
                <a:gd name="T65" fmla="*/ 136 h 261"/>
                <a:gd name="T66" fmla="*/ 18 w 249"/>
                <a:gd name="T67" fmla="*/ 150 h 261"/>
                <a:gd name="T68" fmla="*/ 19 w 249"/>
                <a:gd name="T69" fmla="*/ 160 h 261"/>
                <a:gd name="T70" fmla="*/ 30 w 249"/>
                <a:gd name="T71" fmla="*/ 174 h 261"/>
                <a:gd name="T72" fmla="*/ 50 w 249"/>
                <a:gd name="T73" fmla="*/ 169 h 261"/>
                <a:gd name="T74" fmla="*/ 66 w 249"/>
                <a:gd name="T75" fmla="*/ 159 h 261"/>
                <a:gd name="T76" fmla="*/ 72 w 249"/>
                <a:gd name="T77" fmla="*/ 179 h 261"/>
                <a:gd name="T78" fmla="*/ 92 w 249"/>
                <a:gd name="T79" fmla="*/ 193 h 261"/>
                <a:gd name="T80" fmla="*/ 111 w 249"/>
                <a:gd name="T81" fmla="*/ 191 h 261"/>
                <a:gd name="T82" fmla="*/ 138 w 249"/>
                <a:gd name="T83" fmla="*/ 194 h 261"/>
                <a:gd name="T84" fmla="*/ 155 w 249"/>
                <a:gd name="T85" fmla="*/ 193 h 261"/>
                <a:gd name="T86" fmla="*/ 177 w 249"/>
                <a:gd name="T87" fmla="*/ 210 h 261"/>
                <a:gd name="T88" fmla="*/ 183 w 249"/>
                <a:gd name="T89" fmla="*/ 225 h 261"/>
                <a:gd name="T90" fmla="*/ 193 w 249"/>
                <a:gd name="T91" fmla="*/ 245 h 261"/>
                <a:gd name="T92" fmla="*/ 202 w 249"/>
                <a:gd name="T93" fmla="*/ 254 h 261"/>
                <a:gd name="T94" fmla="*/ 213 w 249"/>
                <a:gd name="T95" fmla="*/ 255 h 261"/>
                <a:gd name="T96" fmla="*/ 226 w 249"/>
                <a:gd name="T97" fmla="*/ 226 h 261"/>
                <a:gd name="T98" fmla="*/ 237 w 249"/>
                <a:gd name="T99" fmla="*/ 218 h 261"/>
                <a:gd name="T100" fmla="*/ 245 w 249"/>
                <a:gd name="T101" fmla="*/ 189 h 261"/>
                <a:gd name="T102" fmla="*/ 245 w 249"/>
                <a:gd name="T103" fmla="*/ 18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9" h="261">
                  <a:moveTo>
                    <a:pt x="245" y="180"/>
                  </a:moveTo>
                  <a:cubicBezTo>
                    <a:pt x="243" y="174"/>
                    <a:pt x="235" y="174"/>
                    <a:pt x="231" y="172"/>
                  </a:cubicBezTo>
                  <a:cubicBezTo>
                    <a:pt x="231" y="169"/>
                    <a:pt x="231" y="166"/>
                    <a:pt x="230" y="163"/>
                  </a:cubicBezTo>
                  <a:cubicBezTo>
                    <a:pt x="228" y="162"/>
                    <a:pt x="226" y="162"/>
                    <a:pt x="224" y="161"/>
                  </a:cubicBezTo>
                  <a:cubicBezTo>
                    <a:pt x="223" y="158"/>
                    <a:pt x="225" y="156"/>
                    <a:pt x="227" y="155"/>
                  </a:cubicBezTo>
                  <a:cubicBezTo>
                    <a:pt x="226" y="153"/>
                    <a:pt x="224" y="152"/>
                    <a:pt x="222" y="149"/>
                  </a:cubicBezTo>
                  <a:cubicBezTo>
                    <a:pt x="220" y="146"/>
                    <a:pt x="222" y="143"/>
                    <a:pt x="221" y="139"/>
                  </a:cubicBezTo>
                  <a:cubicBezTo>
                    <a:pt x="216" y="139"/>
                    <a:pt x="214" y="140"/>
                    <a:pt x="209" y="142"/>
                  </a:cubicBezTo>
                  <a:cubicBezTo>
                    <a:pt x="205" y="144"/>
                    <a:pt x="201" y="143"/>
                    <a:pt x="197" y="143"/>
                  </a:cubicBezTo>
                  <a:cubicBezTo>
                    <a:pt x="193" y="142"/>
                    <a:pt x="189" y="144"/>
                    <a:pt x="188" y="139"/>
                  </a:cubicBezTo>
                  <a:cubicBezTo>
                    <a:pt x="187" y="136"/>
                    <a:pt x="189" y="132"/>
                    <a:pt x="184" y="132"/>
                  </a:cubicBezTo>
                  <a:cubicBezTo>
                    <a:pt x="179" y="131"/>
                    <a:pt x="164" y="135"/>
                    <a:pt x="166" y="125"/>
                  </a:cubicBezTo>
                  <a:cubicBezTo>
                    <a:pt x="167" y="122"/>
                    <a:pt x="172" y="120"/>
                    <a:pt x="171" y="116"/>
                  </a:cubicBezTo>
                  <a:cubicBezTo>
                    <a:pt x="170" y="112"/>
                    <a:pt x="166" y="111"/>
                    <a:pt x="167" y="106"/>
                  </a:cubicBezTo>
                  <a:cubicBezTo>
                    <a:pt x="167" y="103"/>
                    <a:pt x="166" y="99"/>
                    <a:pt x="167" y="97"/>
                  </a:cubicBezTo>
                  <a:cubicBezTo>
                    <a:pt x="168" y="93"/>
                    <a:pt x="172" y="92"/>
                    <a:pt x="175" y="92"/>
                  </a:cubicBezTo>
                  <a:cubicBezTo>
                    <a:pt x="174" y="90"/>
                    <a:pt x="174" y="88"/>
                    <a:pt x="175" y="87"/>
                  </a:cubicBezTo>
                  <a:cubicBezTo>
                    <a:pt x="176" y="85"/>
                    <a:pt x="178" y="86"/>
                    <a:pt x="179" y="86"/>
                  </a:cubicBezTo>
                  <a:cubicBezTo>
                    <a:pt x="180" y="86"/>
                    <a:pt x="182" y="87"/>
                    <a:pt x="182" y="84"/>
                  </a:cubicBezTo>
                  <a:cubicBezTo>
                    <a:pt x="182" y="83"/>
                    <a:pt x="180" y="83"/>
                    <a:pt x="180" y="81"/>
                  </a:cubicBezTo>
                  <a:cubicBezTo>
                    <a:pt x="179" y="77"/>
                    <a:pt x="183" y="75"/>
                    <a:pt x="185" y="75"/>
                  </a:cubicBezTo>
                  <a:cubicBezTo>
                    <a:pt x="191" y="73"/>
                    <a:pt x="188" y="71"/>
                    <a:pt x="188" y="67"/>
                  </a:cubicBezTo>
                  <a:cubicBezTo>
                    <a:pt x="187" y="66"/>
                    <a:pt x="185" y="66"/>
                    <a:pt x="183" y="66"/>
                  </a:cubicBezTo>
                  <a:cubicBezTo>
                    <a:pt x="183" y="64"/>
                    <a:pt x="183" y="62"/>
                    <a:pt x="184" y="61"/>
                  </a:cubicBezTo>
                  <a:cubicBezTo>
                    <a:pt x="186" y="60"/>
                    <a:pt x="188" y="62"/>
                    <a:pt x="190" y="62"/>
                  </a:cubicBezTo>
                  <a:cubicBezTo>
                    <a:pt x="192" y="62"/>
                    <a:pt x="195" y="62"/>
                    <a:pt x="197" y="61"/>
                  </a:cubicBezTo>
                  <a:cubicBezTo>
                    <a:pt x="197" y="59"/>
                    <a:pt x="196" y="54"/>
                    <a:pt x="198" y="52"/>
                  </a:cubicBezTo>
                  <a:cubicBezTo>
                    <a:pt x="201" y="49"/>
                    <a:pt x="203" y="55"/>
                    <a:pt x="206" y="54"/>
                  </a:cubicBezTo>
                  <a:cubicBezTo>
                    <a:pt x="207" y="51"/>
                    <a:pt x="206" y="49"/>
                    <a:pt x="206" y="46"/>
                  </a:cubicBezTo>
                  <a:cubicBezTo>
                    <a:pt x="206" y="45"/>
                    <a:pt x="207" y="43"/>
                    <a:pt x="206" y="42"/>
                  </a:cubicBezTo>
                  <a:cubicBezTo>
                    <a:pt x="206" y="41"/>
                    <a:pt x="205" y="40"/>
                    <a:pt x="205" y="40"/>
                  </a:cubicBezTo>
                  <a:cubicBezTo>
                    <a:pt x="204" y="39"/>
                    <a:pt x="206" y="36"/>
                    <a:pt x="204" y="35"/>
                  </a:cubicBezTo>
                  <a:cubicBezTo>
                    <a:pt x="201" y="34"/>
                    <a:pt x="201" y="37"/>
                    <a:pt x="199" y="37"/>
                  </a:cubicBezTo>
                  <a:cubicBezTo>
                    <a:pt x="198" y="36"/>
                    <a:pt x="199" y="34"/>
                    <a:pt x="199" y="32"/>
                  </a:cubicBezTo>
                  <a:cubicBezTo>
                    <a:pt x="200" y="30"/>
                    <a:pt x="200" y="28"/>
                    <a:pt x="199" y="26"/>
                  </a:cubicBezTo>
                  <a:cubicBezTo>
                    <a:pt x="199" y="24"/>
                    <a:pt x="197" y="24"/>
                    <a:pt x="199" y="21"/>
                  </a:cubicBezTo>
                  <a:cubicBezTo>
                    <a:pt x="200" y="20"/>
                    <a:pt x="203" y="20"/>
                    <a:pt x="202" y="17"/>
                  </a:cubicBezTo>
                  <a:cubicBezTo>
                    <a:pt x="194" y="18"/>
                    <a:pt x="185" y="17"/>
                    <a:pt x="176" y="18"/>
                  </a:cubicBezTo>
                  <a:cubicBezTo>
                    <a:pt x="168" y="18"/>
                    <a:pt x="161" y="19"/>
                    <a:pt x="153" y="19"/>
                  </a:cubicBezTo>
                  <a:cubicBezTo>
                    <a:pt x="147" y="19"/>
                    <a:pt x="135" y="21"/>
                    <a:pt x="136" y="12"/>
                  </a:cubicBezTo>
                  <a:cubicBezTo>
                    <a:pt x="136" y="9"/>
                    <a:pt x="138" y="5"/>
                    <a:pt x="136" y="2"/>
                  </a:cubicBezTo>
                  <a:cubicBezTo>
                    <a:pt x="136" y="1"/>
                    <a:pt x="136" y="1"/>
                    <a:pt x="135" y="0"/>
                  </a:cubicBezTo>
                  <a:cubicBezTo>
                    <a:pt x="134" y="1"/>
                    <a:pt x="134" y="1"/>
                    <a:pt x="132" y="1"/>
                  </a:cubicBezTo>
                  <a:cubicBezTo>
                    <a:pt x="130" y="1"/>
                    <a:pt x="128" y="2"/>
                    <a:pt x="126" y="3"/>
                  </a:cubicBezTo>
                  <a:cubicBezTo>
                    <a:pt x="125" y="3"/>
                    <a:pt x="124" y="4"/>
                    <a:pt x="123" y="3"/>
                  </a:cubicBezTo>
                  <a:cubicBezTo>
                    <a:pt x="122" y="3"/>
                    <a:pt x="122" y="2"/>
                    <a:pt x="120" y="2"/>
                  </a:cubicBezTo>
                  <a:cubicBezTo>
                    <a:pt x="118" y="1"/>
                    <a:pt x="116" y="4"/>
                    <a:pt x="115" y="1"/>
                  </a:cubicBezTo>
                  <a:cubicBezTo>
                    <a:pt x="111" y="0"/>
                    <a:pt x="111" y="2"/>
                    <a:pt x="110" y="4"/>
                  </a:cubicBezTo>
                  <a:cubicBezTo>
                    <a:pt x="108" y="6"/>
                    <a:pt x="105" y="7"/>
                    <a:pt x="103" y="7"/>
                  </a:cubicBezTo>
                  <a:cubicBezTo>
                    <a:pt x="99" y="7"/>
                    <a:pt x="95" y="5"/>
                    <a:pt x="90" y="5"/>
                  </a:cubicBezTo>
                  <a:cubicBezTo>
                    <a:pt x="89" y="5"/>
                    <a:pt x="86" y="5"/>
                    <a:pt x="85" y="6"/>
                  </a:cubicBezTo>
                  <a:cubicBezTo>
                    <a:pt x="83" y="8"/>
                    <a:pt x="84" y="11"/>
                    <a:pt x="84" y="12"/>
                  </a:cubicBezTo>
                  <a:cubicBezTo>
                    <a:pt x="84" y="17"/>
                    <a:pt x="83" y="20"/>
                    <a:pt x="79" y="23"/>
                  </a:cubicBezTo>
                  <a:cubicBezTo>
                    <a:pt x="77" y="24"/>
                    <a:pt x="75" y="24"/>
                    <a:pt x="72" y="23"/>
                  </a:cubicBezTo>
                  <a:cubicBezTo>
                    <a:pt x="70" y="21"/>
                    <a:pt x="71" y="19"/>
                    <a:pt x="71" y="17"/>
                  </a:cubicBezTo>
                  <a:cubicBezTo>
                    <a:pt x="70" y="17"/>
                    <a:pt x="69" y="17"/>
                    <a:pt x="68" y="16"/>
                  </a:cubicBezTo>
                  <a:cubicBezTo>
                    <a:pt x="67" y="16"/>
                    <a:pt x="66" y="15"/>
                    <a:pt x="65" y="16"/>
                  </a:cubicBezTo>
                  <a:cubicBezTo>
                    <a:pt x="64" y="16"/>
                    <a:pt x="64" y="18"/>
                    <a:pt x="63" y="18"/>
                  </a:cubicBezTo>
                  <a:cubicBezTo>
                    <a:pt x="61" y="19"/>
                    <a:pt x="60" y="18"/>
                    <a:pt x="59" y="18"/>
                  </a:cubicBezTo>
                  <a:cubicBezTo>
                    <a:pt x="57" y="17"/>
                    <a:pt x="55" y="16"/>
                    <a:pt x="52" y="17"/>
                  </a:cubicBezTo>
                  <a:cubicBezTo>
                    <a:pt x="51" y="17"/>
                    <a:pt x="50" y="17"/>
                    <a:pt x="49" y="17"/>
                  </a:cubicBezTo>
                  <a:cubicBezTo>
                    <a:pt x="47" y="17"/>
                    <a:pt x="47" y="17"/>
                    <a:pt x="45" y="17"/>
                  </a:cubicBezTo>
                  <a:cubicBezTo>
                    <a:pt x="45" y="19"/>
                    <a:pt x="45" y="20"/>
                    <a:pt x="44" y="22"/>
                  </a:cubicBezTo>
                  <a:cubicBezTo>
                    <a:pt x="42" y="23"/>
                    <a:pt x="41" y="23"/>
                    <a:pt x="42" y="26"/>
                  </a:cubicBezTo>
                  <a:cubicBezTo>
                    <a:pt x="42" y="27"/>
                    <a:pt x="42" y="28"/>
                    <a:pt x="41" y="30"/>
                  </a:cubicBezTo>
                  <a:cubicBezTo>
                    <a:pt x="40" y="31"/>
                    <a:pt x="38" y="31"/>
                    <a:pt x="37" y="32"/>
                  </a:cubicBezTo>
                  <a:cubicBezTo>
                    <a:pt x="36" y="35"/>
                    <a:pt x="38" y="35"/>
                    <a:pt x="39" y="35"/>
                  </a:cubicBezTo>
                  <a:cubicBezTo>
                    <a:pt x="41" y="36"/>
                    <a:pt x="41" y="37"/>
                    <a:pt x="42" y="39"/>
                  </a:cubicBezTo>
                  <a:cubicBezTo>
                    <a:pt x="42" y="42"/>
                    <a:pt x="40" y="44"/>
                    <a:pt x="37" y="42"/>
                  </a:cubicBezTo>
                  <a:cubicBezTo>
                    <a:pt x="35" y="41"/>
                    <a:pt x="34" y="41"/>
                    <a:pt x="33" y="42"/>
                  </a:cubicBezTo>
                  <a:cubicBezTo>
                    <a:pt x="33" y="43"/>
                    <a:pt x="30" y="46"/>
                    <a:pt x="30" y="43"/>
                  </a:cubicBezTo>
                  <a:cubicBezTo>
                    <a:pt x="28" y="43"/>
                    <a:pt x="26" y="47"/>
                    <a:pt x="26" y="48"/>
                  </a:cubicBezTo>
                  <a:cubicBezTo>
                    <a:pt x="27" y="50"/>
                    <a:pt x="30" y="52"/>
                    <a:pt x="27" y="53"/>
                  </a:cubicBezTo>
                  <a:cubicBezTo>
                    <a:pt x="24" y="54"/>
                    <a:pt x="23" y="54"/>
                    <a:pt x="25" y="57"/>
                  </a:cubicBezTo>
                  <a:cubicBezTo>
                    <a:pt x="27" y="59"/>
                    <a:pt x="26" y="61"/>
                    <a:pt x="25" y="63"/>
                  </a:cubicBezTo>
                  <a:cubicBezTo>
                    <a:pt x="23" y="63"/>
                    <a:pt x="21" y="65"/>
                    <a:pt x="20" y="65"/>
                  </a:cubicBezTo>
                  <a:cubicBezTo>
                    <a:pt x="18" y="66"/>
                    <a:pt x="15" y="67"/>
                    <a:pt x="13" y="68"/>
                  </a:cubicBezTo>
                  <a:cubicBezTo>
                    <a:pt x="10" y="69"/>
                    <a:pt x="7" y="70"/>
                    <a:pt x="5" y="70"/>
                  </a:cubicBezTo>
                  <a:cubicBezTo>
                    <a:pt x="5" y="71"/>
                    <a:pt x="5" y="72"/>
                    <a:pt x="5" y="74"/>
                  </a:cubicBezTo>
                  <a:cubicBezTo>
                    <a:pt x="5" y="75"/>
                    <a:pt x="4" y="77"/>
                    <a:pt x="4" y="78"/>
                  </a:cubicBezTo>
                  <a:cubicBezTo>
                    <a:pt x="4" y="80"/>
                    <a:pt x="6" y="84"/>
                    <a:pt x="7" y="87"/>
                  </a:cubicBezTo>
                  <a:cubicBezTo>
                    <a:pt x="8" y="88"/>
                    <a:pt x="9" y="90"/>
                    <a:pt x="9" y="91"/>
                  </a:cubicBezTo>
                  <a:cubicBezTo>
                    <a:pt x="9" y="93"/>
                    <a:pt x="7" y="93"/>
                    <a:pt x="7" y="95"/>
                  </a:cubicBezTo>
                  <a:cubicBezTo>
                    <a:pt x="7" y="99"/>
                    <a:pt x="13" y="97"/>
                    <a:pt x="16" y="99"/>
                  </a:cubicBezTo>
                  <a:cubicBezTo>
                    <a:pt x="17" y="99"/>
                    <a:pt x="19" y="100"/>
                    <a:pt x="18" y="102"/>
                  </a:cubicBezTo>
                  <a:cubicBezTo>
                    <a:pt x="18" y="104"/>
                    <a:pt x="15" y="103"/>
                    <a:pt x="14" y="105"/>
                  </a:cubicBezTo>
                  <a:cubicBezTo>
                    <a:pt x="12" y="107"/>
                    <a:pt x="17" y="110"/>
                    <a:pt x="11" y="111"/>
                  </a:cubicBezTo>
                  <a:cubicBezTo>
                    <a:pt x="8" y="112"/>
                    <a:pt x="5" y="110"/>
                    <a:pt x="2" y="113"/>
                  </a:cubicBezTo>
                  <a:cubicBezTo>
                    <a:pt x="1" y="114"/>
                    <a:pt x="0" y="117"/>
                    <a:pt x="2" y="117"/>
                  </a:cubicBezTo>
                  <a:cubicBezTo>
                    <a:pt x="3" y="118"/>
                    <a:pt x="6" y="116"/>
                    <a:pt x="7" y="116"/>
                  </a:cubicBezTo>
                  <a:cubicBezTo>
                    <a:pt x="14" y="115"/>
                    <a:pt x="14" y="119"/>
                    <a:pt x="8" y="121"/>
                  </a:cubicBezTo>
                  <a:cubicBezTo>
                    <a:pt x="7" y="123"/>
                    <a:pt x="12" y="127"/>
                    <a:pt x="7" y="128"/>
                  </a:cubicBezTo>
                  <a:cubicBezTo>
                    <a:pt x="6" y="130"/>
                    <a:pt x="8" y="132"/>
                    <a:pt x="9" y="134"/>
                  </a:cubicBezTo>
                  <a:cubicBezTo>
                    <a:pt x="9" y="135"/>
                    <a:pt x="8" y="138"/>
                    <a:pt x="10" y="137"/>
                  </a:cubicBezTo>
                  <a:cubicBezTo>
                    <a:pt x="11" y="137"/>
                    <a:pt x="12" y="136"/>
                    <a:pt x="12" y="135"/>
                  </a:cubicBezTo>
                  <a:cubicBezTo>
                    <a:pt x="14" y="132"/>
                    <a:pt x="16" y="132"/>
                    <a:pt x="18" y="135"/>
                  </a:cubicBezTo>
                  <a:cubicBezTo>
                    <a:pt x="19" y="137"/>
                    <a:pt x="19" y="140"/>
                    <a:pt x="17" y="141"/>
                  </a:cubicBezTo>
                  <a:cubicBezTo>
                    <a:pt x="20" y="142"/>
                    <a:pt x="22" y="139"/>
                    <a:pt x="24" y="138"/>
                  </a:cubicBezTo>
                  <a:cubicBezTo>
                    <a:pt x="27" y="137"/>
                    <a:pt x="29" y="136"/>
                    <a:pt x="32" y="136"/>
                  </a:cubicBezTo>
                  <a:cubicBezTo>
                    <a:pt x="34" y="141"/>
                    <a:pt x="27" y="141"/>
                    <a:pt x="25" y="143"/>
                  </a:cubicBezTo>
                  <a:cubicBezTo>
                    <a:pt x="23" y="144"/>
                    <a:pt x="24" y="146"/>
                    <a:pt x="23" y="148"/>
                  </a:cubicBezTo>
                  <a:cubicBezTo>
                    <a:pt x="21" y="150"/>
                    <a:pt x="19" y="149"/>
                    <a:pt x="18" y="150"/>
                  </a:cubicBezTo>
                  <a:cubicBezTo>
                    <a:pt x="17" y="152"/>
                    <a:pt x="18" y="153"/>
                    <a:pt x="19" y="154"/>
                  </a:cubicBezTo>
                  <a:cubicBezTo>
                    <a:pt x="20" y="156"/>
                    <a:pt x="20" y="156"/>
                    <a:pt x="20" y="158"/>
                  </a:cubicBezTo>
                  <a:cubicBezTo>
                    <a:pt x="20" y="159"/>
                    <a:pt x="19" y="159"/>
                    <a:pt x="19" y="160"/>
                  </a:cubicBezTo>
                  <a:cubicBezTo>
                    <a:pt x="19" y="161"/>
                    <a:pt x="21" y="161"/>
                    <a:pt x="21" y="162"/>
                  </a:cubicBezTo>
                  <a:cubicBezTo>
                    <a:pt x="22" y="162"/>
                    <a:pt x="24" y="163"/>
                    <a:pt x="25" y="164"/>
                  </a:cubicBezTo>
                  <a:cubicBezTo>
                    <a:pt x="25" y="167"/>
                    <a:pt x="26" y="173"/>
                    <a:pt x="30" y="174"/>
                  </a:cubicBezTo>
                  <a:cubicBezTo>
                    <a:pt x="32" y="175"/>
                    <a:pt x="40" y="168"/>
                    <a:pt x="39" y="174"/>
                  </a:cubicBezTo>
                  <a:cubicBezTo>
                    <a:pt x="43" y="176"/>
                    <a:pt x="44" y="172"/>
                    <a:pt x="47" y="171"/>
                  </a:cubicBezTo>
                  <a:cubicBezTo>
                    <a:pt x="48" y="170"/>
                    <a:pt x="49" y="170"/>
                    <a:pt x="50" y="169"/>
                  </a:cubicBezTo>
                  <a:cubicBezTo>
                    <a:pt x="51" y="167"/>
                    <a:pt x="51" y="166"/>
                    <a:pt x="52" y="165"/>
                  </a:cubicBezTo>
                  <a:cubicBezTo>
                    <a:pt x="55" y="160"/>
                    <a:pt x="57" y="161"/>
                    <a:pt x="61" y="160"/>
                  </a:cubicBezTo>
                  <a:cubicBezTo>
                    <a:pt x="63" y="160"/>
                    <a:pt x="64" y="158"/>
                    <a:pt x="66" y="159"/>
                  </a:cubicBezTo>
                  <a:cubicBezTo>
                    <a:pt x="67" y="159"/>
                    <a:pt x="66" y="162"/>
                    <a:pt x="66" y="163"/>
                  </a:cubicBezTo>
                  <a:cubicBezTo>
                    <a:pt x="64" y="167"/>
                    <a:pt x="62" y="169"/>
                    <a:pt x="65" y="173"/>
                  </a:cubicBezTo>
                  <a:cubicBezTo>
                    <a:pt x="67" y="176"/>
                    <a:pt x="70" y="176"/>
                    <a:pt x="72" y="179"/>
                  </a:cubicBezTo>
                  <a:cubicBezTo>
                    <a:pt x="74" y="181"/>
                    <a:pt x="74" y="185"/>
                    <a:pt x="78" y="186"/>
                  </a:cubicBezTo>
                  <a:cubicBezTo>
                    <a:pt x="81" y="188"/>
                    <a:pt x="84" y="185"/>
                    <a:pt x="84" y="191"/>
                  </a:cubicBezTo>
                  <a:cubicBezTo>
                    <a:pt x="88" y="191"/>
                    <a:pt x="90" y="190"/>
                    <a:pt x="92" y="193"/>
                  </a:cubicBezTo>
                  <a:cubicBezTo>
                    <a:pt x="94" y="196"/>
                    <a:pt x="94" y="201"/>
                    <a:pt x="97" y="196"/>
                  </a:cubicBezTo>
                  <a:cubicBezTo>
                    <a:pt x="99" y="193"/>
                    <a:pt x="98" y="190"/>
                    <a:pt x="102" y="189"/>
                  </a:cubicBezTo>
                  <a:cubicBezTo>
                    <a:pt x="105" y="188"/>
                    <a:pt x="108" y="191"/>
                    <a:pt x="111" y="191"/>
                  </a:cubicBezTo>
                  <a:cubicBezTo>
                    <a:pt x="114" y="192"/>
                    <a:pt x="116" y="189"/>
                    <a:pt x="119" y="189"/>
                  </a:cubicBezTo>
                  <a:cubicBezTo>
                    <a:pt x="122" y="189"/>
                    <a:pt x="125" y="190"/>
                    <a:pt x="128" y="192"/>
                  </a:cubicBezTo>
                  <a:cubicBezTo>
                    <a:pt x="131" y="193"/>
                    <a:pt x="134" y="193"/>
                    <a:pt x="138" y="194"/>
                  </a:cubicBezTo>
                  <a:cubicBezTo>
                    <a:pt x="141" y="194"/>
                    <a:pt x="142" y="196"/>
                    <a:pt x="145" y="197"/>
                  </a:cubicBezTo>
                  <a:cubicBezTo>
                    <a:pt x="149" y="197"/>
                    <a:pt x="148" y="195"/>
                    <a:pt x="150" y="194"/>
                  </a:cubicBezTo>
                  <a:cubicBezTo>
                    <a:pt x="152" y="193"/>
                    <a:pt x="154" y="193"/>
                    <a:pt x="155" y="193"/>
                  </a:cubicBezTo>
                  <a:cubicBezTo>
                    <a:pt x="159" y="193"/>
                    <a:pt x="164" y="192"/>
                    <a:pt x="167" y="193"/>
                  </a:cubicBezTo>
                  <a:cubicBezTo>
                    <a:pt x="167" y="196"/>
                    <a:pt x="169" y="200"/>
                    <a:pt x="170" y="203"/>
                  </a:cubicBezTo>
                  <a:cubicBezTo>
                    <a:pt x="171" y="207"/>
                    <a:pt x="174" y="207"/>
                    <a:pt x="177" y="210"/>
                  </a:cubicBezTo>
                  <a:cubicBezTo>
                    <a:pt x="177" y="211"/>
                    <a:pt x="178" y="213"/>
                    <a:pt x="178" y="214"/>
                  </a:cubicBezTo>
                  <a:cubicBezTo>
                    <a:pt x="179" y="216"/>
                    <a:pt x="178" y="216"/>
                    <a:pt x="178" y="219"/>
                  </a:cubicBezTo>
                  <a:cubicBezTo>
                    <a:pt x="178" y="222"/>
                    <a:pt x="181" y="224"/>
                    <a:pt x="183" y="225"/>
                  </a:cubicBezTo>
                  <a:cubicBezTo>
                    <a:pt x="187" y="226"/>
                    <a:pt x="189" y="225"/>
                    <a:pt x="189" y="229"/>
                  </a:cubicBezTo>
                  <a:cubicBezTo>
                    <a:pt x="190" y="232"/>
                    <a:pt x="189" y="236"/>
                    <a:pt x="189" y="238"/>
                  </a:cubicBezTo>
                  <a:cubicBezTo>
                    <a:pt x="190" y="241"/>
                    <a:pt x="192" y="243"/>
                    <a:pt x="193" y="245"/>
                  </a:cubicBezTo>
                  <a:cubicBezTo>
                    <a:pt x="195" y="248"/>
                    <a:pt x="199" y="249"/>
                    <a:pt x="200" y="253"/>
                  </a:cubicBezTo>
                  <a:cubicBezTo>
                    <a:pt x="201" y="253"/>
                    <a:pt x="201" y="253"/>
                    <a:pt x="202" y="253"/>
                  </a:cubicBezTo>
                  <a:cubicBezTo>
                    <a:pt x="202" y="253"/>
                    <a:pt x="202" y="254"/>
                    <a:pt x="202" y="254"/>
                  </a:cubicBezTo>
                  <a:cubicBezTo>
                    <a:pt x="204" y="255"/>
                    <a:pt x="205" y="257"/>
                    <a:pt x="206" y="258"/>
                  </a:cubicBezTo>
                  <a:cubicBezTo>
                    <a:pt x="208" y="259"/>
                    <a:pt x="210" y="260"/>
                    <a:pt x="212" y="261"/>
                  </a:cubicBezTo>
                  <a:cubicBezTo>
                    <a:pt x="213" y="259"/>
                    <a:pt x="213" y="257"/>
                    <a:pt x="213" y="255"/>
                  </a:cubicBezTo>
                  <a:cubicBezTo>
                    <a:pt x="214" y="251"/>
                    <a:pt x="214" y="248"/>
                    <a:pt x="214" y="245"/>
                  </a:cubicBezTo>
                  <a:cubicBezTo>
                    <a:pt x="213" y="242"/>
                    <a:pt x="216" y="241"/>
                    <a:pt x="217" y="239"/>
                  </a:cubicBezTo>
                  <a:cubicBezTo>
                    <a:pt x="221" y="235"/>
                    <a:pt x="221" y="230"/>
                    <a:pt x="226" y="226"/>
                  </a:cubicBezTo>
                  <a:cubicBezTo>
                    <a:pt x="230" y="229"/>
                    <a:pt x="230" y="227"/>
                    <a:pt x="231" y="224"/>
                  </a:cubicBezTo>
                  <a:cubicBezTo>
                    <a:pt x="232" y="222"/>
                    <a:pt x="232" y="220"/>
                    <a:pt x="234" y="219"/>
                  </a:cubicBezTo>
                  <a:cubicBezTo>
                    <a:pt x="235" y="219"/>
                    <a:pt x="236" y="220"/>
                    <a:pt x="237" y="218"/>
                  </a:cubicBezTo>
                  <a:cubicBezTo>
                    <a:pt x="239" y="214"/>
                    <a:pt x="230" y="202"/>
                    <a:pt x="237" y="201"/>
                  </a:cubicBezTo>
                  <a:cubicBezTo>
                    <a:pt x="238" y="200"/>
                    <a:pt x="238" y="199"/>
                    <a:pt x="239" y="198"/>
                  </a:cubicBezTo>
                  <a:cubicBezTo>
                    <a:pt x="239" y="195"/>
                    <a:pt x="243" y="191"/>
                    <a:pt x="245" y="189"/>
                  </a:cubicBezTo>
                  <a:cubicBezTo>
                    <a:pt x="246" y="187"/>
                    <a:pt x="248" y="186"/>
                    <a:pt x="248" y="185"/>
                  </a:cubicBezTo>
                  <a:cubicBezTo>
                    <a:pt x="249" y="184"/>
                    <a:pt x="249" y="183"/>
                    <a:pt x="249" y="183"/>
                  </a:cubicBezTo>
                  <a:cubicBezTo>
                    <a:pt x="247" y="181"/>
                    <a:pt x="246" y="180"/>
                    <a:pt x="245" y="18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F4C33C1F-825F-40F4-B3AB-8BB8688CB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4361" y="3943978"/>
              <a:ext cx="909477" cy="960103"/>
            </a:xfrm>
            <a:custGeom>
              <a:avLst/>
              <a:gdLst>
                <a:gd name="T0" fmla="*/ 226 w 251"/>
                <a:gd name="T1" fmla="*/ 157 h 265"/>
                <a:gd name="T2" fmla="*/ 171 w 251"/>
                <a:gd name="T3" fmla="*/ 135 h 265"/>
                <a:gd name="T4" fmla="*/ 180 w 251"/>
                <a:gd name="T5" fmla="*/ 86 h 265"/>
                <a:gd name="T6" fmla="*/ 188 w 251"/>
                <a:gd name="T7" fmla="*/ 70 h 265"/>
                <a:gd name="T8" fmla="*/ 196 w 251"/>
                <a:gd name="T9" fmla="*/ 60 h 265"/>
                <a:gd name="T10" fmla="*/ 204 w 251"/>
                <a:gd name="T11" fmla="*/ 39 h 265"/>
                <a:gd name="T12" fmla="*/ 188 w 251"/>
                <a:gd name="T13" fmla="*/ 21 h 265"/>
                <a:gd name="T14" fmla="*/ 128 w 251"/>
                <a:gd name="T15" fmla="*/ 6 h 265"/>
                <a:gd name="T16" fmla="*/ 97 w 251"/>
                <a:gd name="T17" fmla="*/ 10 h 265"/>
                <a:gd name="T18" fmla="*/ 68 w 251"/>
                <a:gd name="T19" fmla="*/ 20 h 265"/>
                <a:gd name="T20" fmla="*/ 54 w 251"/>
                <a:gd name="T21" fmla="*/ 20 h 265"/>
                <a:gd name="T22" fmla="*/ 41 w 251"/>
                <a:gd name="T23" fmla="*/ 34 h 265"/>
                <a:gd name="T24" fmla="*/ 34 w 251"/>
                <a:gd name="T25" fmla="*/ 47 h 265"/>
                <a:gd name="T26" fmla="*/ 28 w 251"/>
                <a:gd name="T27" fmla="*/ 58 h 265"/>
                <a:gd name="T28" fmla="*/ 7 w 251"/>
                <a:gd name="T29" fmla="*/ 79 h 265"/>
                <a:gd name="T30" fmla="*/ 21 w 251"/>
                <a:gd name="T31" fmla="*/ 105 h 265"/>
                <a:gd name="T32" fmla="*/ 14 w 251"/>
                <a:gd name="T33" fmla="*/ 117 h 265"/>
                <a:gd name="T34" fmla="*/ 20 w 251"/>
                <a:gd name="T35" fmla="*/ 136 h 265"/>
                <a:gd name="T36" fmla="*/ 25 w 251"/>
                <a:gd name="T37" fmla="*/ 151 h 265"/>
                <a:gd name="T38" fmla="*/ 26 w 251"/>
                <a:gd name="T39" fmla="*/ 164 h 265"/>
                <a:gd name="T40" fmla="*/ 51 w 251"/>
                <a:gd name="T41" fmla="*/ 166 h 265"/>
                <a:gd name="T42" fmla="*/ 75 w 251"/>
                <a:gd name="T43" fmla="*/ 180 h 265"/>
                <a:gd name="T44" fmla="*/ 112 w 251"/>
                <a:gd name="T45" fmla="*/ 192 h 265"/>
                <a:gd name="T46" fmla="*/ 160 w 251"/>
                <a:gd name="T47" fmla="*/ 193 h 265"/>
                <a:gd name="T48" fmla="*/ 181 w 251"/>
                <a:gd name="T49" fmla="*/ 219 h 265"/>
                <a:gd name="T50" fmla="*/ 198 w 251"/>
                <a:gd name="T51" fmla="*/ 249 h 265"/>
                <a:gd name="T52" fmla="*/ 212 w 251"/>
                <a:gd name="T53" fmla="*/ 256 h 265"/>
                <a:gd name="T54" fmla="*/ 231 w 251"/>
                <a:gd name="T55" fmla="*/ 225 h 265"/>
                <a:gd name="T56" fmla="*/ 248 w 251"/>
                <a:gd name="T57" fmla="*/ 186 h 265"/>
                <a:gd name="T58" fmla="*/ 251 w 251"/>
                <a:gd name="T59" fmla="*/ 187 h 265"/>
                <a:gd name="T60" fmla="*/ 237 w 251"/>
                <a:gd name="T61" fmla="*/ 208 h 265"/>
                <a:gd name="T62" fmla="*/ 218 w 251"/>
                <a:gd name="T63" fmla="*/ 244 h 265"/>
                <a:gd name="T64" fmla="*/ 204 w 251"/>
                <a:gd name="T65" fmla="*/ 260 h 265"/>
                <a:gd name="T66" fmla="*/ 188 w 251"/>
                <a:gd name="T67" fmla="*/ 241 h 265"/>
                <a:gd name="T68" fmla="*/ 174 w 251"/>
                <a:gd name="T69" fmla="*/ 211 h 265"/>
                <a:gd name="T70" fmla="*/ 138 w 251"/>
                <a:gd name="T71" fmla="*/ 197 h 265"/>
                <a:gd name="T72" fmla="*/ 92 w 251"/>
                <a:gd name="T73" fmla="*/ 196 h 265"/>
                <a:gd name="T74" fmla="*/ 65 w 251"/>
                <a:gd name="T75" fmla="*/ 165 h 265"/>
                <a:gd name="T76" fmla="*/ 47 w 251"/>
                <a:gd name="T77" fmla="*/ 176 h 265"/>
                <a:gd name="T78" fmla="*/ 19 w 251"/>
                <a:gd name="T79" fmla="*/ 160 h 265"/>
                <a:gd name="T80" fmla="*/ 29 w 251"/>
                <a:gd name="T81" fmla="*/ 142 h 265"/>
                <a:gd name="T82" fmla="*/ 14 w 251"/>
                <a:gd name="T83" fmla="*/ 138 h 265"/>
                <a:gd name="T84" fmla="*/ 9 w 251"/>
                <a:gd name="T85" fmla="*/ 121 h 265"/>
                <a:gd name="T86" fmla="*/ 14 w 251"/>
                <a:gd name="T87" fmla="*/ 105 h 265"/>
                <a:gd name="T88" fmla="*/ 6 w 251"/>
                <a:gd name="T89" fmla="*/ 88 h 265"/>
                <a:gd name="T90" fmla="*/ 20 w 251"/>
                <a:gd name="T91" fmla="*/ 66 h 265"/>
                <a:gd name="T92" fmla="*/ 32 w 251"/>
                <a:gd name="T93" fmla="*/ 44 h 265"/>
                <a:gd name="T94" fmla="*/ 37 w 251"/>
                <a:gd name="T95" fmla="*/ 38 h 265"/>
                <a:gd name="T96" fmla="*/ 45 w 251"/>
                <a:gd name="T97" fmla="*/ 17 h 265"/>
                <a:gd name="T98" fmla="*/ 63 w 251"/>
                <a:gd name="T99" fmla="*/ 18 h 265"/>
                <a:gd name="T100" fmla="*/ 82 w 251"/>
                <a:gd name="T101" fmla="*/ 20 h 265"/>
                <a:gd name="T102" fmla="*/ 117 w 251"/>
                <a:gd name="T103" fmla="*/ 2 h 265"/>
                <a:gd name="T104" fmla="*/ 134 w 251"/>
                <a:gd name="T105" fmla="*/ 2 h 265"/>
                <a:gd name="T106" fmla="*/ 188 w 251"/>
                <a:gd name="T107" fmla="*/ 18 h 265"/>
                <a:gd name="T108" fmla="*/ 205 w 251"/>
                <a:gd name="T109" fmla="*/ 35 h 265"/>
                <a:gd name="T110" fmla="*/ 200 w 251"/>
                <a:gd name="T111" fmla="*/ 55 h 265"/>
                <a:gd name="T112" fmla="*/ 190 w 251"/>
                <a:gd name="T113" fmla="*/ 68 h 265"/>
                <a:gd name="T114" fmla="*/ 182 w 251"/>
                <a:gd name="T115" fmla="*/ 90 h 265"/>
                <a:gd name="T116" fmla="*/ 171 w 251"/>
                <a:gd name="T117" fmla="*/ 113 h 265"/>
                <a:gd name="T118" fmla="*/ 222 w 251"/>
                <a:gd name="T119" fmla="*/ 140 h 265"/>
                <a:gd name="T120" fmla="*/ 229 w 251"/>
                <a:gd name="T121" fmla="*/ 16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265">
                  <a:moveTo>
                    <a:pt x="244" y="182"/>
                  </a:moveTo>
                  <a:cubicBezTo>
                    <a:pt x="243" y="179"/>
                    <a:pt x="240" y="178"/>
                    <a:pt x="236" y="177"/>
                  </a:cubicBezTo>
                  <a:cubicBezTo>
                    <a:pt x="235" y="176"/>
                    <a:pt x="233" y="176"/>
                    <a:pt x="232" y="175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1" y="174"/>
                    <a:pt x="231" y="174"/>
                    <a:pt x="231" y="174"/>
                  </a:cubicBezTo>
                  <a:cubicBezTo>
                    <a:pt x="231" y="172"/>
                    <a:pt x="231" y="171"/>
                    <a:pt x="230" y="169"/>
                  </a:cubicBezTo>
                  <a:cubicBezTo>
                    <a:pt x="230" y="168"/>
                    <a:pt x="230" y="167"/>
                    <a:pt x="230" y="166"/>
                  </a:cubicBezTo>
                  <a:cubicBezTo>
                    <a:pt x="230" y="166"/>
                    <a:pt x="229" y="166"/>
                    <a:pt x="229" y="166"/>
                  </a:cubicBezTo>
                  <a:cubicBezTo>
                    <a:pt x="227" y="166"/>
                    <a:pt x="225" y="165"/>
                    <a:pt x="224" y="164"/>
                  </a:cubicBezTo>
                  <a:cubicBezTo>
                    <a:pt x="224" y="163"/>
                    <a:pt x="224" y="163"/>
                    <a:pt x="223" y="163"/>
                  </a:cubicBezTo>
                  <a:cubicBezTo>
                    <a:pt x="223" y="163"/>
                    <a:pt x="223" y="163"/>
                    <a:pt x="223" y="163"/>
                  </a:cubicBezTo>
                  <a:cubicBezTo>
                    <a:pt x="223" y="162"/>
                    <a:pt x="223" y="160"/>
                    <a:pt x="223" y="159"/>
                  </a:cubicBezTo>
                  <a:cubicBezTo>
                    <a:pt x="224" y="159"/>
                    <a:pt x="225" y="158"/>
                    <a:pt x="225" y="157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6" y="156"/>
                    <a:pt x="225" y="156"/>
                    <a:pt x="224" y="155"/>
                  </a:cubicBezTo>
                  <a:cubicBezTo>
                    <a:pt x="223" y="154"/>
                    <a:pt x="223" y="153"/>
                    <a:pt x="222" y="152"/>
                  </a:cubicBezTo>
                  <a:cubicBezTo>
                    <a:pt x="220" y="150"/>
                    <a:pt x="220" y="147"/>
                    <a:pt x="220" y="145"/>
                  </a:cubicBezTo>
                  <a:cubicBezTo>
                    <a:pt x="220" y="144"/>
                    <a:pt x="221" y="144"/>
                    <a:pt x="221" y="143"/>
                  </a:cubicBezTo>
                  <a:cubicBezTo>
                    <a:pt x="219" y="143"/>
                    <a:pt x="218" y="143"/>
                    <a:pt x="216" y="143"/>
                  </a:cubicBezTo>
                  <a:cubicBezTo>
                    <a:pt x="215" y="144"/>
                    <a:pt x="213" y="144"/>
                    <a:pt x="211" y="145"/>
                  </a:cubicBezTo>
                  <a:cubicBezTo>
                    <a:pt x="207" y="147"/>
                    <a:pt x="204" y="147"/>
                    <a:pt x="201" y="147"/>
                  </a:cubicBezTo>
                  <a:cubicBezTo>
                    <a:pt x="200" y="147"/>
                    <a:pt x="199" y="146"/>
                    <a:pt x="197" y="146"/>
                  </a:cubicBezTo>
                  <a:cubicBezTo>
                    <a:pt x="197" y="146"/>
                    <a:pt x="196" y="146"/>
                    <a:pt x="195" y="146"/>
                  </a:cubicBezTo>
                  <a:cubicBezTo>
                    <a:pt x="192" y="147"/>
                    <a:pt x="189" y="147"/>
                    <a:pt x="187" y="142"/>
                  </a:cubicBezTo>
                  <a:cubicBezTo>
                    <a:pt x="187" y="141"/>
                    <a:pt x="187" y="139"/>
                    <a:pt x="187" y="138"/>
                  </a:cubicBezTo>
                  <a:cubicBezTo>
                    <a:pt x="187" y="137"/>
                    <a:pt x="187" y="136"/>
                    <a:pt x="185" y="135"/>
                  </a:cubicBezTo>
                  <a:cubicBezTo>
                    <a:pt x="184" y="135"/>
                    <a:pt x="182" y="136"/>
                    <a:pt x="181" y="136"/>
                  </a:cubicBezTo>
                  <a:cubicBezTo>
                    <a:pt x="177" y="136"/>
                    <a:pt x="174" y="136"/>
                    <a:pt x="171" y="135"/>
                  </a:cubicBezTo>
                  <a:cubicBezTo>
                    <a:pt x="167" y="134"/>
                    <a:pt x="164" y="132"/>
                    <a:pt x="166" y="127"/>
                  </a:cubicBezTo>
                  <a:cubicBezTo>
                    <a:pt x="166" y="125"/>
                    <a:pt x="167" y="124"/>
                    <a:pt x="168" y="122"/>
                  </a:cubicBezTo>
                  <a:cubicBezTo>
                    <a:pt x="169" y="121"/>
                    <a:pt x="170" y="120"/>
                    <a:pt x="170" y="119"/>
                  </a:cubicBezTo>
                  <a:cubicBezTo>
                    <a:pt x="170" y="117"/>
                    <a:pt x="169" y="116"/>
                    <a:pt x="168" y="115"/>
                  </a:cubicBezTo>
                  <a:cubicBezTo>
                    <a:pt x="167" y="113"/>
                    <a:pt x="166" y="111"/>
                    <a:pt x="166" y="108"/>
                  </a:cubicBezTo>
                  <a:cubicBezTo>
                    <a:pt x="166" y="107"/>
                    <a:pt x="166" y="106"/>
                    <a:pt x="166" y="104"/>
                  </a:cubicBezTo>
                  <a:cubicBezTo>
                    <a:pt x="166" y="102"/>
                    <a:pt x="166" y="100"/>
                    <a:pt x="167" y="98"/>
                  </a:cubicBezTo>
                  <a:cubicBezTo>
                    <a:pt x="167" y="96"/>
                    <a:pt x="169" y="95"/>
                    <a:pt x="171" y="94"/>
                  </a:cubicBezTo>
                  <a:cubicBezTo>
                    <a:pt x="172" y="93"/>
                    <a:pt x="173" y="93"/>
                    <a:pt x="174" y="92"/>
                  </a:cubicBezTo>
                  <a:cubicBezTo>
                    <a:pt x="174" y="92"/>
                    <a:pt x="174" y="92"/>
                    <a:pt x="174" y="91"/>
                  </a:cubicBezTo>
                  <a:cubicBezTo>
                    <a:pt x="174" y="90"/>
                    <a:pt x="174" y="89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6"/>
                    <a:pt x="178" y="86"/>
                    <a:pt x="179" y="86"/>
                  </a:cubicBezTo>
                  <a:cubicBezTo>
                    <a:pt x="179" y="86"/>
                    <a:pt x="180" y="86"/>
                    <a:pt x="180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80" y="85"/>
                    <a:pt x="180" y="85"/>
                    <a:pt x="179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1"/>
                    <a:pt x="180" y="79"/>
                    <a:pt x="181" y="78"/>
                  </a:cubicBezTo>
                  <a:cubicBezTo>
                    <a:pt x="182" y="76"/>
                    <a:pt x="184" y="76"/>
                    <a:pt x="186" y="75"/>
                  </a:cubicBezTo>
                  <a:cubicBezTo>
                    <a:pt x="186" y="75"/>
                    <a:pt x="186" y="75"/>
                    <a:pt x="186" y="75"/>
                  </a:cubicBezTo>
                  <a:cubicBezTo>
                    <a:pt x="186" y="75"/>
                    <a:pt x="186" y="75"/>
                    <a:pt x="186" y="75"/>
                  </a:cubicBezTo>
                  <a:cubicBezTo>
                    <a:pt x="186" y="75"/>
                    <a:pt x="186" y="75"/>
                    <a:pt x="186" y="75"/>
                  </a:cubicBezTo>
                  <a:cubicBezTo>
                    <a:pt x="188" y="74"/>
                    <a:pt x="188" y="74"/>
                    <a:pt x="188" y="73"/>
                  </a:cubicBezTo>
                  <a:cubicBezTo>
                    <a:pt x="188" y="72"/>
                    <a:pt x="188" y="71"/>
                    <a:pt x="188" y="70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86" y="70"/>
                    <a:pt x="185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2" y="67"/>
                    <a:pt x="182" y="66"/>
                    <a:pt x="182" y="65"/>
                  </a:cubicBezTo>
                  <a:cubicBezTo>
                    <a:pt x="183" y="64"/>
                    <a:pt x="183" y="63"/>
                    <a:pt x="183" y="62"/>
                  </a:cubicBezTo>
                  <a:cubicBezTo>
                    <a:pt x="184" y="61"/>
                    <a:pt x="184" y="61"/>
                    <a:pt x="184" y="61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6" y="61"/>
                    <a:pt x="188" y="61"/>
                    <a:pt x="189" y="62"/>
                  </a:cubicBezTo>
                  <a:cubicBezTo>
                    <a:pt x="190" y="62"/>
                    <a:pt x="191" y="63"/>
                    <a:pt x="191" y="63"/>
                  </a:cubicBezTo>
                  <a:cubicBezTo>
                    <a:pt x="192" y="63"/>
                    <a:pt x="194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1"/>
                    <a:pt x="196" y="61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57"/>
                    <a:pt x="196" y="54"/>
                    <a:pt x="197" y="53"/>
                  </a:cubicBezTo>
                  <a:cubicBezTo>
                    <a:pt x="200" y="50"/>
                    <a:pt x="202" y="52"/>
                    <a:pt x="204" y="53"/>
                  </a:cubicBezTo>
                  <a:cubicBezTo>
                    <a:pt x="205" y="53"/>
                    <a:pt x="205" y="54"/>
                    <a:pt x="206" y="54"/>
                  </a:cubicBezTo>
                  <a:cubicBezTo>
                    <a:pt x="206" y="53"/>
                    <a:pt x="206" y="51"/>
                    <a:pt x="206" y="50"/>
                  </a:cubicBezTo>
                  <a:cubicBezTo>
                    <a:pt x="206" y="50"/>
                    <a:pt x="206" y="49"/>
                    <a:pt x="206" y="48"/>
                  </a:cubicBezTo>
                  <a:cubicBezTo>
                    <a:pt x="206" y="48"/>
                    <a:pt x="206" y="47"/>
                    <a:pt x="206" y="47"/>
                  </a:cubicBezTo>
                  <a:cubicBezTo>
                    <a:pt x="206" y="46"/>
                    <a:pt x="206" y="45"/>
                    <a:pt x="206" y="45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45"/>
                    <a:pt x="205" y="44"/>
                    <a:pt x="205" y="44"/>
                  </a:cubicBezTo>
                  <a:cubicBezTo>
                    <a:pt x="205" y="43"/>
                    <a:pt x="204" y="43"/>
                    <a:pt x="204" y="42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4" y="42"/>
                    <a:pt x="204" y="41"/>
                    <a:pt x="204" y="40"/>
                  </a:cubicBezTo>
                  <a:cubicBezTo>
                    <a:pt x="204" y="40"/>
                    <a:pt x="204" y="39"/>
                    <a:pt x="204" y="39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39"/>
                    <a:pt x="204" y="39"/>
                    <a:pt x="203" y="39"/>
                  </a:cubicBezTo>
                  <a:cubicBezTo>
                    <a:pt x="202" y="40"/>
                    <a:pt x="201" y="41"/>
                    <a:pt x="200" y="41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198" y="40"/>
                    <a:pt x="198" y="40"/>
                    <a:pt x="198" y="40"/>
                  </a:cubicBezTo>
                  <a:cubicBezTo>
                    <a:pt x="198" y="38"/>
                    <a:pt x="198" y="37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4"/>
                    <a:pt x="199" y="34"/>
                  </a:cubicBezTo>
                  <a:cubicBezTo>
                    <a:pt x="199" y="33"/>
                    <a:pt x="199" y="32"/>
                    <a:pt x="199" y="31"/>
                  </a:cubicBezTo>
                  <a:cubicBezTo>
                    <a:pt x="199" y="30"/>
                    <a:pt x="199" y="29"/>
                    <a:pt x="199" y="28"/>
                  </a:cubicBezTo>
                  <a:cubicBezTo>
                    <a:pt x="199" y="28"/>
                    <a:pt x="198" y="27"/>
                    <a:pt x="198" y="27"/>
                  </a:cubicBezTo>
                  <a:cubicBezTo>
                    <a:pt x="197" y="26"/>
                    <a:pt x="197" y="25"/>
                    <a:pt x="199" y="22"/>
                  </a:cubicBezTo>
                  <a:cubicBezTo>
                    <a:pt x="199" y="22"/>
                    <a:pt x="199" y="21"/>
                    <a:pt x="200" y="21"/>
                  </a:cubicBezTo>
                  <a:cubicBezTo>
                    <a:pt x="196" y="21"/>
                    <a:pt x="192" y="21"/>
                    <a:pt x="188" y="21"/>
                  </a:cubicBezTo>
                  <a:cubicBezTo>
                    <a:pt x="184" y="21"/>
                    <a:pt x="181" y="21"/>
                    <a:pt x="177" y="22"/>
                  </a:cubicBezTo>
                  <a:cubicBezTo>
                    <a:pt x="173" y="22"/>
                    <a:pt x="169" y="22"/>
                    <a:pt x="165" y="22"/>
                  </a:cubicBezTo>
                  <a:cubicBezTo>
                    <a:pt x="162" y="22"/>
                    <a:pt x="158" y="22"/>
                    <a:pt x="154" y="22"/>
                  </a:cubicBezTo>
                  <a:cubicBezTo>
                    <a:pt x="153" y="22"/>
                    <a:pt x="152" y="22"/>
                    <a:pt x="150" y="22"/>
                  </a:cubicBezTo>
                  <a:cubicBezTo>
                    <a:pt x="148" y="23"/>
                    <a:pt x="146" y="23"/>
                    <a:pt x="144" y="23"/>
                  </a:cubicBezTo>
                  <a:cubicBezTo>
                    <a:pt x="139" y="22"/>
                    <a:pt x="134" y="20"/>
                    <a:pt x="135" y="14"/>
                  </a:cubicBezTo>
                  <a:cubicBezTo>
                    <a:pt x="135" y="12"/>
                    <a:pt x="135" y="11"/>
                    <a:pt x="136" y="10"/>
                  </a:cubicBezTo>
                  <a:cubicBezTo>
                    <a:pt x="136" y="8"/>
                    <a:pt x="136" y="6"/>
                    <a:pt x="136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5" y="5"/>
                    <a:pt x="134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2" y="5"/>
                    <a:pt x="131" y="5"/>
                    <a:pt x="130" y="6"/>
                  </a:cubicBezTo>
                  <a:cubicBezTo>
                    <a:pt x="129" y="6"/>
                    <a:pt x="128" y="6"/>
                    <a:pt x="128" y="6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7" y="6"/>
                    <a:pt x="127" y="7"/>
                    <a:pt x="127" y="7"/>
                  </a:cubicBezTo>
                  <a:cubicBezTo>
                    <a:pt x="126" y="7"/>
                    <a:pt x="124" y="7"/>
                    <a:pt x="123" y="7"/>
                  </a:cubicBezTo>
                  <a:cubicBezTo>
                    <a:pt x="122" y="6"/>
                    <a:pt x="122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120" y="5"/>
                    <a:pt x="120" y="6"/>
                  </a:cubicBezTo>
                  <a:cubicBezTo>
                    <a:pt x="118" y="6"/>
                    <a:pt x="116" y="7"/>
                    <a:pt x="114" y="4"/>
                  </a:cubicBezTo>
                  <a:cubicBezTo>
                    <a:pt x="114" y="4"/>
                    <a:pt x="113" y="5"/>
                    <a:pt x="113" y="5"/>
                  </a:cubicBezTo>
                  <a:cubicBezTo>
                    <a:pt x="113" y="6"/>
                    <a:pt x="112" y="6"/>
                    <a:pt x="112" y="7"/>
                  </a:cubicBezTo>
                  <a:cubicBezTo>
                    <a:pt x="111" y="8"/>
                    <a:pt x="110" y="9"/>
                    <a:pt x="109" y="9"/>
                  </a:cubicBezTo>
                  <a:cubicBezTo>
                    <a:pt x="107" y="10"/>
                    <a:pt x="106" y="10"/>
                    <a:pt x="104" y="11"/>
                  </a:cubicBezTo>
                  <a:cubicBezTo>
                    <a:pt x="102" y="11"/>
                    <a:pt x="99" y="10"/>
                    <a:pt x="97" y="10"/>
                  </a:cubicBezTo>
                  <a:cubicBezTo>
                    <a:pt x="95" y="9"/>
                    <a:pt x="93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88" y="9"/>
                    <a:pt x="87" y="9"/>
                  </a:cubicBezTo>
                  <a:cubicBezTo>
                    <a:pt x="86" y="10"/>
                    <a:pt x="86" y="11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6" y="17"/>
                    <a:pt x="86" y="1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3"/>
                    <a:pt x="83" y="25"/>
                    <a:pt x="81" y="26"/>
                  </a:cubicBezTo>
                  <a:cubicBezTo>
                    <a:pt x="79" y="27"/>
                    <a:pt x="78" y="27"/>
                    <a:pt x="77" y="27"/>
                  </a:cubicBezTo>
                  <a:cubicBezTo>
                    <a:pt x="75" y="27"/>
                    <a:pt x="74" y="27"/>
                    <a:pt x="73" y="26"/>
                  </a:cubicBezTo>
                  <a:cubicBezTo>
                    <a:pt x="70" y="24"/>
                    <a:pt x="70" y="23"/>
                    <a:pt x="70" y="21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69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20"/>
                    <a:pt x="66" y="21"/>
                    <a:pt x="64" y="22"/>
                  </a:cubicBezTo>
                  <a:cubicBezTo>
                    <a:pt x="62" y="22"/>
                    <a:pt x="61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8" y="21"/>
                    <a:pt x="57" y="21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1"/>
                  </a:cubicBezTo>
                  <a:cubicBezTo>
                    <a:pt x="52" y="21"/>
                    <a:pt x="51" y="21"/>
                    <a:pt x="50" y="21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2"/>
                    <a:pt x="47" y="2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6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30"/>
                    <a:pt x="45" y="31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4"/>
                    <a:pt x="42" y="34"/>
                    <a:pt x="41" y="34"/>
                  </a:cubicBezTo>
                  <a:cubicBezTo>
                    <a:pt x="41" y="34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4" y="36"/>
                    <a:pt x="44" y="38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4" y="43"/>
                    <a:pt x="44" y="44"/>
                  </a:cubicBezTo>
                  <a:cubicBezTo>
                    <a:pt x="44" y="45"/>
                    <a:pt x="43" y="46"/>
                    <a:pt x="42" y="46"/>
                  </a:cubicBezTo>
                  <a:cubicBezTo>
                    <a:pt x="42" y="47"/>
                    <a:pt x="41" y="47"/>
                    <a:pt x="40" y="47"/>
                  </a:cubicBezTo>
                  <a:cubicBezTo>
                    <a:pt x="39" y="47"/>
                    <a:pt x="38" y="46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6"/>
                    <a:pt x="35" y="47"/>
                    <a:pt x="34" y="47"/>
                  </a:cubicBezTo>
                  <a:cubicBezTo>
                    <a:pt x="33" y="48"/>
                    <a:pt x="33" y="48"/>
                    <a:pt x="32" y="48"/>
                  </a:cubicBezTo>
                  <a:cubicBezTo>
                    <a:pt x="32" y="48"/>
                    <a:pt x="31" y="48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8"/>
                    <a:pt x="29" y="49"/>
                    <a:pt x="29" y="49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1"/>
                    <a:pt x="30" y="51"/>
                  </a:cubicBezTo>
                  <a:cubicBezTo>
                    <a:pt x="30" y="52"/>
                    <a:pt x="31" y="52"/>
                    <a:pt x="31" y="53"/>
                  </a:cubicBezTo>
                  <a:cubicBezTo>
                    <a:pt x="31" y="54"/>
                    <a:pt x="31" y="55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7"/>
                    <a:pt x="27" y="57"/>
                    <a:pt x="27" y="57"/>
                  </a:cubicBezTo>
                  <a:cubicBezTo>
                    <a:pt x="27" y="57"/>
                    <a:pt x="27" y="57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1"/>
                    <a:pt x="29" y="63"/>
                    <a:pt x="28" y="65"/>
                  </a:cubicBezTo>
                  <a:cubicBezTo>
                    <a:pt x="28" y="65"/>
                    <a:pt x="28" y="65"/>
                    <a:pt x="28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7"/>
                    <a:pt x="24" y="67"/>
                    <a:pt x="23" y="68"/>
                  </a:cubicBezTo>
                  <a:cubicBezTo>
                    <a:pt x="23" y="68"/>
                    <a:pt x="22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0" y="70"/>
                    <a:pt x="19" y="70"/>
                    <a:pt x="17" y="71"/>
                  </a:cubicBezTo>
                  <a:cubicBezTo>
                    <a:pt x="16" y="71"/>
                    <a:pt x="15" y="71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3" y="72"/>
                    <a:pt x="12" y="73"/>
                    <a:pt x="10" y="73"/>
                  </a:cubicBezTo>
                  <a:cubicBezTo>
                    <a:pt x="9" y="73"/>
                    <a:pt x="9" y="74"/>
                    <a:pt x="8" y="74"/>
                  </a:cubicBezTo>
                  <a:cubicBezTo>
                    <a:pt x="8" y="74"/>
                    <a:pt x="8" y="75"/>
                    <a:pt x="8" y="76"/>
                  </a:cubicBezTo>
                  <a:cubicBezTo>
                    <a:pt x="8" y="77"/>
                    <a:pt x="8" y="78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79"/>
                    <a:pt x="7" y="80"/>
                    <a:pt x="7" y="80"/>
                  </a:cubicBezTo>
                  <a:cubicBezTo>
                    <a:pt x="7" y="81"/>
                    <a:pt x="8" y="84"/>
                    <a:pt x="9" y="86"/>
                  </a:cubicBezTo>
                  <a:cubicBezTo>
                    <a:pt x="9" y="87"/>
                    <a:pt x="9" y="88"/>
                    <a:pt x="10" y="88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1" y="90"/>
                    <a:pt x="11" y="92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4"/>
                    <a:pt x="11" y="95"/>
                    <a:pt x="10" y="96"/>
                  </a:cubicBezTo>
                  <a:cubicBezTo>
                    <a:pt x="10" y="96"/>
                    <a:pt x="10" y="97"/>
                    <a:pt x="10" y="97"/>
                  </a:cubicBezTo>
                  <a:cubicBezTo>
                    <a:pt x="10" y="98"/>
                    <a:pt x="12" y="98"/>
                    <a:pt x="13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8" y="100"/>
                    <a:pt x="19" y="100"/>
                    <a:pt x="20" y="101"/>
                  </a:cubicBezTo>
                  <a:cubicBezTo>
                    <a:pt x="21" y="102"/>
                    <a:pt x="21" y="103"/>
                    <a:pt x="2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7"/>
                    <a:pt x="19" y="107"/>
                    <a:pt x="18" y="107"/>
                  </a:cubicBezTo>
                  <a:cubicBezTo>
                    <a:pt x="17" y="107"/>
                    <a:pt x="17" y="108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9"/>
                    <a:pt x="17" y="110"/>
                  </a:cubicBezTo>
                  <a:cubicBezTo>
                    <a:pt x="17" y="112"/>
                    <a:pt x="17" y="114"/>
                    <a:pt x="13" y="115"/>
                  </a:cubicBezTo>
                  <a:cubicBezTo>
                    <a:pt x="11" y="115"/>
                    <a:pt x="10" y="115"/>
                    <a:pt x="9" y="115"/>
                  </a:cubicBezTo>
                  <a:cubicBezTo>
                    <a:pt x="7" y="115"/>
                    <a:pt x="5" y="115"/>
                    <a:pt x="4" y="116"/>
                  </a:cubicBezTo>
                  <a:cubicBezTo>
                    <a:pt x="4" y="116"/>
                    <a:pt x="4" y="117"/>
                    <a:pt x="3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8"/>
                    <a:pt x="3" y="118"/>
                    <a:pt x="4" y="118"/>
                  </a:cubicBezTo>
                  <a:cubicBezTo>
                    <a:pt x="4" y="118"/>
                    <a:pt x="5" y="118"/>
                    <a:pt x="6" y="117"/>
                  </a:cubicBezTo>
                  <a:cubicBezTo>
                    <a:pt x="6" y="117"/>
                    <a:pt x="7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1" y="116"/>
                    <a:pt x="12" y="116"/>
                    <a:pt x="14" y="117"/>
                  </a:cubicBezTo>
                  <a:cubicBezTo>
                    <a:pt x="14" y="117"/>
                    <a:pt x="15" y="118"/>
                    <a:pt x="15" y="119"/>
                  </a:cubicBezTo>
                  <a:cubicBezTo>
                    <a:pt x="15" y="120"/>
                    <a:pt x="15" y="120"/>
                    <a:pt x="14" y="121"/>
                  </a:cubicBezTo>
                  <a:cubicBezTo>
                    <a:pt x="14" y="122"/>
                    <a:pt x="13" y="123"/>
                    <a:pt x="11" y="124"/>
                  </a:cubicBezTo>
                  <a:cubicBezTo>
                    <a:pt x="11" y="124"/>
                    <a:pt x="11" y="125"/>
                    <a:pt x="11" y="125"/>
                  </a:cubicBezTo>
                  <a:cubicBezTo>
                    <a:pt x="12" y="126"/>
                    <a:pt x="12" y="126"/>
                    <a:pt x="12" y="127"/>
                  </a:cubicBezTo>
                  <a:cubicBezTo>
                    <a:pt x="12" y="129"/>
                    <a:pt x="12" y="130"/>
                    <a:pt x="9" y="131"/>
                  </a:cubicBezTo>
                  <a:cubicBezTo>
                    <a:pt x="9" y="132"/>
                    <a:pt x="10" y="133"/>
                    <a:pt x="10" y="133"/>
                  </a:cubicBezTo>
                  <a:cubicBezTo>
                    <a:pt x="11" y="134"/>
                    <a:pt x="11" y="135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1" y="136"/>
                    <a:pt x="11" y="136"/>
                    <a:pt x="12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3" y="134"/>
                    <a:pt x="14" y="133"/>
                    <a:pt x="16" y="133"/>
                  </a:cubicBezTo>
                  <a:cubicBezTo>
                    <a:pt x="17" y="133"/>
                    <a:pt x="19" y="134"/>
                    <a:pt x="2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1" y="137"/>
                    <a:pt x="22" y="139"/>
                    <a:pt x="22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3" y="139"/>
                    <a:pt x="24" y="139"/>
                    <a:pt x="25" y="138"/>
                  </a:cubicBezTo>
                  <a:cubicBezTo>
                    <a:pt x="26" y="138"/>
                    <a:pt x="27" y="137"/>
                    <a:pt x="29" y="137"/>
                  </a:cubicBezTo>
                  <a:cubicBezTo>
                    <a:pt x="30" y="136"/>
                    <a:pt x="32" y="136"/>
                    <a:pt x="33" y="137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6" y="143"/>
                    <a:pt x="33" y="144"/>
                    <a:pt x="30" y="145"/>
                  </a:cubicBezTo>
                  <a:cubicBezTo>
                    <a:pt x="29" y="145"/>
                    <a:pt x="27" y="146"/>
                    <a:pt x="27" y="146"/>
                  </a:cubicBezTo>
                  <a:cubicBezTo>
                    <a:pt x="27" y="147"/>
                    <a:pt x="26" y="147"/>
                    <a:pt x="26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6" y="149"/>
                    <a:pt x="26" y="150"/>
                    <a:pt x="25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4" y="152"/>
                    <a:pt x="22" y="153"/>
                    <a:pt x="21" y="153"/>
                  </a:cubicBezTo>
                  <a:cubicBezTo>
                    <a:pt x="21" y="153"/>
                    <a:pt x="20" y="153"/>
                    <a:pt x="20" y="154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2" y="157"/>
                    <a:pt x="22" y="158"/>
                    <a:pt x="23" y="159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3" y="161"/>
                    <a:pt x="22" y="161"/>
                    <a:pt x="22" y="162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4" y="163"/>
                    <a:pt x="24" y="163"/>
                    <a:pt x="25" y="163"/>
                  </a:cubicBezTo>
                  <a:cubicBezTo>
                    <a:pt x="25" y="164"/>
                    <a:pt x="26" y="164"/>
                    <a:pt x="26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7"/>
                    <a:pt x="28" y="170"/>
                    <a:pt x="29" y="172"/>
                  </a:cubicBezTo>
                  <a:cubicBezTo>
                    <a:pt x="30" y="173"/>
                    <a:pt x="30" y="174"/>
                    <a:pt x="31" y="175"/>
                  </a:cubicBezTo>
                  <a:cubicBezTo>
                    <a:pt x="32" y="175"/>
                    <a:pt x="33" y="174"/>
                    <a:pt x="34" y="173"/>
                  </a:cubicBezTo>
                  <a:cubicBezTo>
                    <a:pt x="36" y="173"/>
                    <a:pt x="38" y="172"/>
                    <a:pt x="39" y="172"/>
                  </a:cubicBezTo>
                  <a:cubicBezTo>
                    <a:pt x="41" y="172"/>
                    <a:pt x="42" y="173"/>
                    <a:pt x="42" y="175"/>
                  </a:cubicBezTo>
                  <a:cubicBezTo>
                    <a:pt x="43" y="175"/>
                    <a:pt x="44" y="174"/>
                    <a:pt x="44" y="173"/>
                  </a:cubicBezTo>
                  <a:cubicBezTo>
                    <a:pt x="45" y="173"/>
                    <a:pt x="46" y="172"/>
                    <a:pt x="47" y="171"/>
                  </a:cubicBezTo>
                  <a:cubicBezTo>
                    <a:pt x="47" y="171"/>
                    <a:pt x="48" y="171"/>
                    <a:pt x="49" y="170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49" y="170"/>
                    <a:pt x="50" y="170"/>
                    <a:pt x="50" y="170"/>
                  </a:cubicBezTo>
                  <a:cubicBezTo>
                    <a:pt x="50" y="169"/>
                    <a:pt x="50" y="169"/>
                    <a:pt x="51" y="168"/>
                  </a:cubicBezTo>
                  <a:cubicBezTo>
                    <a:pt x="51" y="167"/>
                    <a:pt x="51" y="166"/>
                    <a:pt x="51" y="166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4" y="161"/>
                    <a:pt x="56" y="161"/>
                    <a:pt x="59" y="161"/>
                  </a:cubicBezTo>
                  <a:cubicBezTo>
                    <a:pt x="60" y="161"/>
                    <a:pt x="61" y="161"/>
                    <a:pt x="62" y="161"/>
                  </a:cubicBezTo>
                  <a:cubicBezTo>
                    <a:pt x="62" y="161"/>
                    <a:pt x="63" y="160"/>
                    <a:pt x="63" y="160"/>
                  </a:cubicBezTo>
                  <a:cubicBezTo>
                    <a:pt x="64" y="159"/>
                    <a:pt x="66" y="158"/>
                    <a:pt x="67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70" y="160"/>
                    <a:pt x="69" y="165"/>
                    <a:pt x="68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8" y="167"/>
                    <a:pt x="68" y="168"/>
                    <a:pt x="67" y="169"/>
                  </a:cubicBezTo>
                  <a:cubicBezTo>
                    <a:pt x="66" y="170"/>
                    <a:pt x="66" y="172"/>
                    <a:pt x="67" y="174"/>
                  </a:cubicBezTo>
                  <a:cubicBezTo>
                    <a:pt x="68" y="175"/>
                    <a:pt x="69" y="176"/>
                    <a:pt x="70" y="176"/>
                  </a:cubicBezTo>
                  <a:cubicBezTo>
                    <a:pt x="72" y="177"/>
                    <a:pt x="73" y="178"/>
                    <a:pt x="75" y="180"/>
                  </a:cubicBezTo>
                  <a:cubicBezTo>
                    <a:pt x="75" y="181"/>
                    <a:pt x="76" y="182"/>
                    <a:pt x="76" y="183"/>
                  </a:cubicBezTo>
                  <a:cubicBezTo>
                    <a:pt x="77" y="184"/>
                    <a:pt x="77" y="186"/>
                    <a:pt x="79" y="187"/>
                  </a:cubicBezTo>
                  <a:cubicBezTo>
                    <a:pt x="80" y="187"/>
                    <a:pt x="81" y="187"/>
                    <a:pt x="82" y="187"/>
                  </a:cubicBezTo>
                  <a:cubicBezTo>
                    <a:pt x="84" y="187"/>
                    <a:pt x="86" y="187"/>
                    <a:pt x="87" y="191"/>
                  </a:cubicBezTo>
                  <a:cubicBezTo>
                    <a:pt x="87" y="191"/>
                    <a:pt x="88" y="191"/>
                    <a:pt x="88" y="191"/>
                  </a:cubicBezTo>
                  <a:cubicBezTo>
                    <a:pt x="91" y="191"/>
                    <a:pt x="93" y="191"/>
                    <a:pt x="95" y="194"/>
                  </a:cubicBezTo>
                  <a:cubicBezTo>
                    <a:pt x="95" y="195"/>
                    <a:pt x="95" y="196"/>
                    <a:pt x="96" y="197"/>
                  </a:cubicBezTo>
                  <a:cubicBezTo>
                    <a:pt x="96" y="198"/>
                    <a:pt x="96" y="199"/>
                    <a:pt x="97" y="199"/>
                  </a:cubicBezTo>
                  <a:cubicBezTo>
                    <a:pt x="97" y="199"/>
                    <a:pt x="96" y="198"/>
                    <a:pt x="97" y="197"/>
                  </a:cubicBezTo>
                  <a:cubicBezTo>
                    <a:pt x="97" y="196"/>
                    <a:pt x="97" y="196"/>
                    <a:pt x="98" y="195"/>
                  </a:cubicBezTo>
                  <a:cubicBezTo>
                    <a:pt x="98" y="193"/>
                    <a:pt x="99" y="190"/>
                    <a:pt x="103" y="189"/>
                  </a:cubicBezTo>
                  <a:cubicBezTo>
                    <a:pt x="105" y="189"/>
                    <a:pt x="107" y="190"/>
                    <a:pt x="109" y="191"/>
                  </a:cubicBezTo>
                  <a:cubicBezTo>
                    <a:pt x="110" y="191"/>
                    <a:pt x="111" y="192"/>
                    <a:pt x="112" y="192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4" y="192"/>
                    <a:pt x="115" y="191"/>
                    <a:pt x="116" y="191"/>
                  </a:cubicBezTo>
                  <a:cubicBezTo>
                    <a:pt x="117" y="190"/>
                    <a:pt x="118" y="190"/>
                    <a:pt x="120" y="189"/>
                  </a:cubicBezTo>
                  <a:cubicBezTo>
                    <a:pt x="122" y="189"/>
                    <a:pt x="123" y="190"/>
                    <a:pt x="125" y="190"/>
                  </a:cubicBezTo>
                  <a:cubicBezTo>
                    <a:pt x="127" y="191"/>
                    <a:pt x="128" y="191"/>
                    <a:pt x="129" y="192"/>
                  </a:cubicBezTo>
                  <a:cubicBezTo>
                    <a:pt x="132" y="194"/>
                    <a:pt x="135" y="194"/>
                    <a:pt x="138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41" y="194"/>
                    <a:pt x="142" y="195"/>
                    <a:pt x="144" y="196"/>
                  </a:cubicBezTo>
                  <a:cubicBezTo>
                    <a:pt x="145" y="196"/>
                    <a:pt x="146" y="197"/>
                    <a:pt x="147" y="197"/>
                  </a:cubicBezTo>
                  <a:cubicBezTo>
                    <a:pt x="148" y="197"/>
                    <a:pt x="148" y="197"/>
                    <a:pt x="149" y="196"/>
                  </a:cubicBezTo>
                  <a:cubicBezTo>
                    <a:pt x="149" y="196"/>
                    <a:pt x="150" y="195"/>
                    <a:pt x="150" y="194"/>
                  </a:cubicBezTo>
                  <a:cubicBezTo>
                    <a:pt x="152" y="193"/>
                    <a:pt x="154" y="193"/>
                    <a:pt x="156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8" y="193"/>
                    <a:pt x="159" y="193"/>
                    <a:pt x="160" y="193"/>
                  </a:cubicBezTo>
                  <a:cubicBezTo>
                    <a:pt x="163" y="193"/>
                    <a:pt x="166" y="193"/>
                    <a:pt x="169" y="193"/>
                  </a:cubicBezTo>
                  <a:cubicBezTo>
                    <a:pt x="170" y="194"/>
                    <a:pt x="170" y="194"/>
                    <a:pt x="170" y="194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70" y="197"/>
                    <a:pt x="171" y="201"/>
                    <a:pt x="172" y="203"/>
                  </a:cubicBezTo>
                  <a:cubicBezTo>
                    <a:pt x="172" y="203"/>
                    <a:pt x="172" y="203"/>
                    <a:pt x="172" y="203"/>
                  </a:cubicBezTo>
                  <a:cubicBezTo>
                    <a:pt x="172" y="204"/>
                    <a:pt x="172" y="204"/>
                    <a:pt x="172" y="204"/>
                  </a:cubicBezTo>
                  <a:cubicBezTo>
                    <a:pt x="172" y="204"/>
                    <a:pt x="172" y="204"/>
                    <a:pt x="172" y="204"/>
                  </a:cubicBezTo>
                  <a:cubicBezTo>
                    <a:pt x="173" y="206"/>
                    <a:pt x="174" y="207"/>
                    <a:pt x="176" y="208"/>
                  </a:cubicBezTo>
                  <a:cubicBezTo>
                    <a:pt x="177" y="209"/>
                    <a:pt x="178" y="210"/>
                    <a:pt x="179" y="211"/>
                  </a:cubicBezTo>
                  <a:cubicBezTo>
                    <a:pt x="179" y="212"/>
                    <a:pt x="180" y="212"/>
                    <a:pt x="180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181" y="214"/>
                    <a:pt x="181" y="215"/>
                    <a:pt x="181" y="216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7"/>
                    <a:pt x="181" y="218"/>
                    <a:pt x="181" y="219"/>
                  </a:cubicBezTo>
                  <a:cubicBezTo>
                    <a:pt x="181" y="219"/>
                    <a:pt x="181" y="220"/>
                    <a:pt x="181" y="221"/>
                  </a:cubicBezTo>
                  <a:cubicBezTo>
                    <a:pt x="181" y="222"/>
                    <a:pt x="181" y="223"/>
                    <a:pt x="182" y="223"/>
                  </a:cubicBezTo>
                  <a:cubicBezTo>
                    <a:pt x="183" y="224"/>
                    <a:pt x="184" y="225"/>
                    <a:pt x="185" y="225"/>
                  </a:cubicBezTo>
                  <a:cubicBezTo>
                    <a:pt x="185" y="225"/>
                    <a:pt x="185" y="225"/>
                    <a:pt x="185" y="225"/>
                  </a:cubicBezTo>
                  <a:cubicBezTo>
                    <a:pt x="185" y="225"/>
                    <a:pt x="186" y="225"/>
                    <a:pt x="187" y="225"/>
                  </a:cubicBezTo>
                  <a:cubicBezTo>
                    <a:pt x="190" y="226"/>
                    <a:pt x="191" y="226"/>
                    <a:pt x="192" y="230"/>
                  </a:cubicBezTo>
                  <a:cubicBezTo>
                    <a:pt x="192" y="232"/>
                    <a:pt x="192" y="234"/>
                    <a:pt x="192" y="236"/>
                  </a:cubicBezTo>
                  <a:cubicBezTo>
                    <a:pt x="192" y="237"/>
                    <a:pt x="192" y="239"/>
                    <a:pt x="192" y="240"/>
                  </a:cubicBezTo>
                  <a:cubicBezTo>
                    <a:pt x="192" y="240"/>
                    <a:pt x="192" y="240"/>
                    <a:pt x="192" y="240"/>
                  </a:cubicBezTo>
                  <a:cubicBezTo>
                    <a:pt x="192" y="242"/>
                    <a:pt x="194" y="244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6" y="247"/>
                    <a:pt x="197" y="248"/>
                    <a:pt x="198" y="249"/>
                  </a:cubicBezTo>
                  <a:cubicBezTo>
                    <a:pt x="200" y="250"/>
                    <a:pt x="202" y="251"/>
                    <a:pt x="203" y="253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4" y="254"/>
                    <a:pt x="204" y="254"/>
                    <a:pt x="204" y="254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6" y="255"/>
                    <a:pt x="206" y="257"/>
                    <a:pt x="207" y="258"/>
                  </a:cubicBezTo>
                  <a:cubicBezTo>
                    <a:pt x="207" y="258"/>
                    <a:pt x="207" y="258"/>
                    <a:pt x="207" y="258"/>
                  </a:cubicBezTo>
                  <a:cubicBezTo>
                    <a:pt x="208" y="258"/>
                    <a:pt x="208" y="259"/>
                    <a:pt x="208" y="259"/>
                  </a:cubicBezTo>
                  <a:cubicBezTo>
                    <a:pt x="209" y="259"/>
                    <a:pt x="210" y="260"/>
                    <a:pt x="211" y="260"/>
                  </a:cubicBezTo>
                  <a:cubicBezTo>
                    <a:pt x="211" y="260"/>
                    <a:pt x="212" y="261"/>
                    <a:pt x="212" y="261"/>
                  </a:cubicBezTo>
                  <a:cubicBezTo>
                    <a:pt x="212" y="260"/>
                    <a:pt x="212" y="260"/>
                    <a:pt x="212" y="259"/>
                  </a:cubicBezTo>
                  <a:cubicBezTo>
                    <a:pt x="212" y="258"/>
                    <a:pt x="212" y="257"/>
                    <a:pt x="212" y="256"/>
                  </a:cubicBezTo>
                  <a:cubicBezTo>
                    <a:pt x="212" y="256"/>
                    <a:pt x="212" y="256"/>
                    <a:pt x="212" y="256"/>
                  </a:cubicBezTo>
                  <a:cubicBezTo>
                    <a:pt x="213" y="254"/>
                    <a:pt x="213" y="252"/>
                    <a:pt x="213" y="251"/>
                  </a:cubicBezTo>
                  <a:cubicBezTo>
                    <a:pt x="213" y="250"/>
                    <a:pt x="213" y="249"/>
                    <a:pt x="213" y="248"/>
                  </a:cubicBezTo>
                  <a:cubicBezTo>
                    <a:pt x="213" y="244"/>
                    <a:pt x="214" y="243"/>
                    <a:pt x="216" y="242"/>
                  </a:cubicBezTo>
                  <a:cubicBezTo>
                    <a:pt x="216" y="242"/>
                    <a:pt x="216" y="242"/>
                    <a:pt x="216" y="242"/>
                  </a:cubicBezTo>
                  <a:cubicBezTo>
                    <a:pt x="216" y="241"/>
                    <a:pt x="217" y="241"/>
                    <a:pt x="217" y="240"/>
                  </a:cubicBezTo>
                  <a:cubicBezTo>
                    <a:pt x="218" y="239"/>
                    <a:pt x="219" y="237"/>
                    <a:pt x="220" y="235"/>
                  </a:cubicBezTo>
                  <a:cubicBezTo>
                    <a:pt x="221" y="232"/>
                    <a:pt x="223" y="229"/>
                    <a:pt x="226" y="227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8" y="227"/>
                    <a:pt x="228" y="227"/>
                    <a:pt x="228" y="227"/>
                  </a:cubicBezTo>
                  <a:cubicBezTo>
                    <a:pt x="229" y="228"/>
                    <a:pt x="230" y="228"/>
                    <a:pt x="230" y="228"/>
                  </a:cubicBezTo>
                  <a:cubicBezTo>
                    <a:pt x="230" y="228"/>
                    <a:pt x="230" y="227"/>
                    <a:pt x="231" y="226"/>
                  </a:cubicBezTo>
                  <a:cubicBezTo>
                    <a:pt x="231" y="226"/>
                    <a:pt x="231" y="226"/>
                    <a:pt x="231" y="226"/>
                  </a:cubicBezTo>
                  <a:cubicBezTo>
                    <a:pt x="231" y="225"/>
                    <a:pt x="231" y="225"/>
                    <a:pt x="231" y="225"/>
                  </a:cubicBezTo>
                  <a:cubicBezTo>
                    <a:pt x="231" y="225"/>
                    <a:pt x="231" y="225"/>
                    <a:pt x="231" y="225"/>
                  </a:cubicBezTo>
                  <a:cubicBezTo>
                    <a:pt x="231" y="223"/>
                    <a:pt x="232" y="221"/>
                    <a:pt x="234" y="220"/>
                  </a:cubicBezTo>
                  <a:cubicBezTo>
                    <a:pt x="234" y="219"/>
                    <a:pt x="235" y="219"/>
                    <a:pt x="236" y="219"/>
                  </a:cubicBezTo>
                  <a:cubicBezTo>
                    <a:pt x="236" y="219"/>
                    <a:pt x="236" y="219"/>
                    <a:pt x="237" y="219"/>
                  </a:cubicBezTo>
                  <a:cubicBezTo>
                    <a:pt x="237" y="218"/>
                    <a:pt x="236" y="216"/>
                    <a:pt x="235" y="213"/>
                  </a:cubicBezTo>
                  <a:cubicBezTo>
                    <a:pt x="235" y="212"/>
                    <a:pt x="234" y="210"/>
                    <a:pt x="234" y="209"/>
                  </a:cubicBezTo>
                  <a:cubicBezTo>
                    <a:pt x="233" y="205"/>
                    <a:pt x="234" y="202"/>
                    <a:pt x="237" y="201"/>
                  </a:cubicBezTo>
                  <a:cubicBezTo>
                    <a:pt x="237" y="201"/>
                    <a:pt x="237" y="201"/>
                    <a:pt x="238" y="200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200"/>
                    <a:pt x="238" y="199"/>
                    <a:pt x="239" y="199"/>
                  </a:cubicBezTo>
                  <a:cubicBezTo>
                    <a:pt x="239" y="196"/>
                    <a:pt x="241" y="193"/>
                    <a:pt x="243" y="191"/>
                  </a:cubicBezTo>
                  <a:cubicBezTo>
                    <a:pt x="244" y="191"/>
                    <a:pt x="244" y="190"/>
                    <a:pt x="244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89"/>
                    <a:pt x="245" y="189"/>
                    <a:pt x="246" y="188"/>
                  </a:cubicBezTo>
                  <a:cubicBezTo>
                    <a:pt x="247" y="187"/>
                    <a:pt x="247" y="187"/>
                    <a:pt x="248" y="186"/>
                  </a:cubicBezTo>
                  <a:cubicBezTo>
                    <a:pt x="248" y="186"/>
                    <a:pt x="248" y="186"/>
                    <a:pt x="248" y="186"/>
                  </a:cubicBezTo>
                  <a:cubicBezTo>
                    <a:pt x="248" y="186"/>
                    <a:pt x="248" y="185"/>
                    <a:pt x="248" y="185"/>
                  </a:cubicBezTo>
                  <a:cubicBezTo>
                    <a:pt x="248" y="185"/>
                    <a:pt x="248" y="185"/>
                    <a:pt x="248" y="185"/>
                  </a:cubicBezTo>
                  <a:cubicBezTo>
                    <a:pt x="247" y="184"/>
                    <a:pt x="246" y="183"/>
                    <a:pt x="245" y="183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2"/>
                    <a:pt x="244" y="182"/>
                    <a:pt x="244" y="182"/>
                  </a:cubicBezTo>
                  <a:close/>
                  <a:moveTo>
                    <a:pt x="237" y="174"/>
                  </a:moveTo>
                  <a:cubicBezTo>
                    <a:pt x="241" y="175"/>
                    <a:pt x="246" y="176"/>
                    <a:pt x="247" y="180"/>
                  </a:cubicBezTo>
                  <a:cubicBezTo>
                    <a:pt x="248" y="181"/>
                    <a:pt x="249" y="182"/>
                    <a:pt x="250" y="183"/>
                  </a:cubicBezTo>
                  <a:cubicBezTo>
                    <a:pt x="250" y="183"/>
                    <a:pt x="251" y="183"/>
                    <a:pt x="251" y="183"/>
                  </a:cubicBezTo>
                  <a:cubicBezTo>
                    <a:pt x="251" y="184"/>
                    <a:pt x="251" y="184"/>
                    <a:pt x="251" y="184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6"/>
                    <a:pt x="251" y="187"/>
                  </a:cubicBezTo>
                  <a:cubicBezTo>
                    <a:pt x="251" y="187"/>
                    <a:pt x="251" y="187"/>
                    <a:pt x="251" y="187"/>
                  </a:cubicBezTo>
                  <a:cubicBezTo>
                    <a:pt x="250" y="189"/>
                    <a:pt x="249" y="190"/>
                    <a:pt x="248" y="191"/>
                  </a:cubicBezTo>
                  <a:cubicBezTo>
                    <a:pt x="248" y="191"/>
                    <a:pt x="247" y="191"/>
                    <a:pt x="247" y="192"/>
                  </a:cubicBezTo>
                  <a:cubicBezTo>
                    <a:pt x="247" y="192"/>
                    <a:pt x="247" y="192"/>
                    <a:pt x="247" y="192"/>
                  </a:cubicBezTo>
                  <a:cubicBezTo>
                    <a:pt x="247" y="192"/>
                    <a:pt x="246" y="193"/>
                    <a:pt x="246" y="193"/>
                  </a:cubicBezTo>
                  <a:cubicBezTo>
                    <a:pt x="244" y="195"/>
                    <a:pt x="242" y="198"/>
                    <a:pt x="242" y="200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1"/>
                    <a:pt x="241" y="202"/>
                    <a:pt x="240" y="202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0" y="202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37" y="205"/>
                    <a:pt x="237" y="206"/>
                    <a:pt x="237" y="208"/>
                  </a:cubicBezTo>
                  <a:cubicBezTo>
                    <a:pt x="238" y="209"/>
                    <a:pt x="238" y="211"/>
                    <a:pt x="239" y="212"/>
                  </a:cubicBezTo>
                  <a:cubicBezTo>
                    <a:pt x="240" y="215"/>
                    <a:pt x="241" y="218"/>
                    <a:pt x="239" y="221"/>
                  </a:cubicBezTo>
                  <a:cubicBezTo>
                    <a:pt x="238" y="223"/>
                    <a:pt x="237" y="223"/>
                    <a:pt x="236" y="223"/>
                  </a:cubicBezTo>
                  <a:cubicBezTo>
                    <a:pt x="236" y="223"/>
                    <a:pt x="236" y="223"/>
                    <a:pt x="236" y="223"/>
                  </a:cubicBezTo>
                  <a:cubicBezTo>
                    <a:pt x="235" y="223"/>
                    <a:pt x="234" y="224"/>
                    <a:pt x="234" y="226"/>
                  </a:cubicBezTo>
                  <a:cubicBezTo>
                    <a:pt x="234" y="226"/>
                    <a:pt x="234" y="226"/>
                    <a:pt x="234" y="226"/>
                  </a:cubicBezTo>
                  <a:cubicBezTo>
                    <a:pt x="234" y="226"/>
                    <a:pt x="234" y="226"/>
                    <a:pt x="234" y="226"/>
                  </a:cubicBezTo>
                  <a:cubicBezTo>
                    <a:pt x="234" y="226"/>
                    <a:pt x="234" y="226"/>
                    <a:pt x="234" y="226"/>
                  </a:cubicBezTo>
                  <a:cubicBezTo>
                    <a:pt x="233" y="229"/>
                    <a:pt x="233" y="230"/>
                    <a:pt x="232" y="231"/>
                  </a:cubicBezTo>
                  <a:cubicBezTo>
                    <a:pt x="230" y="231"/>
                    <a:pt x="229" y="231"/>
                    <a:pt x="227" y="230"/>
                  </a:cubicBezTo>
                  <a:cubicBezTo>
                    <a:pt x="225" y="232"/>
                    <a:pt x="224" y="235"/>
                    <a:pt x="223" y="237"/>
                  </a:cubicBezTo>
                  <a:cubicBezTo>
                    <a:pt x="222" y="239"/>
                    <a:pt x="221" y="240"/>
                    <a:pt x="220" y="242"/>
                  </a:cubicBezTo>
                  <a:cubicBezTo>
                    <a:pt x="219" y="243"/>
                    <a:pt x="219" y="244"/>
                    <a:pt x="218" y="244"/>
                  </a:cubicBezTo>
                  <a:cubicBezTo>
                    <a:pt x="218" y="244"/>
                    <a:pt x="218" y="244"/>
                    <a:pt x="218" y="244"/>
                  </a:cubicBezTo>
                  <a:cubicBezTo>
                    <a:pt x="217" y="245"/>
                    <a:pt x="216" y="246"/>
                    <a:pt x="217" y="247"/>
                  </a:cubicBezTo>
                  <a:cubicBezTo>
                    <a:pt x="217" y="247"/>
                    <a:pt x="217" y="247"/>
                    <a:pt x="217" y="247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9"/>
                    <a:pt x="217" y="250"/>
                    <a:pt x="217" y="251"/>
                  </a:cubicBezTo>
                  <a:cubicBezTo>
                    <a:pt x="216" y="253"/>
                    <a:pt x="216" y="255"/>
                    <a:pt x="216" y="257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6" y="258"/>
                    <a:pt x="216" y="258"/>
                    <a:pt x="215" y="259"/>
                  </a:cubicBezTo>
                  <a:cubicBezTo>
                    <a:pt x="215" y="261"/>
                    <a:pt x="215" y="262"/>
                    <a:pt x="214" y="264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211" y="264"/>
                    <a:pt x="210" y="264"/>
                    <a:pt x="209" y="263"/>
                  </a:cubicBezTo>
                  <a:cubicBezTo>
                    <a:pt x="208" y="263"/>
                    <a:pt x="207" y="262"/>
                    <a:pt x="207" y="262"/>
                  </a:cubicBezTo>
                  <a:cubicBezTo>
                    <a:pt x="206" y="261"/>
                    <a:pt x="205" y="260"/>
                    <a:pt x="204" y="260"/>
                  </a:cubicBezTo>
                  <a:cubicBezTo>
                    <a:pt x="204" y="260"/>
                    <a:pt x="204" y="260"/>
                    <a:pt x="204" y="260"/>
                  </a:cubicBezTo>
                  <a:cubicBezTo>
                    <a:pt x="204" y="259"/>
                    <a:pt x="203" y="258"/>
                    <a:pt x="203" y="258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01" y="257"/>
                    <a:pt x="201" y="257"/>
                    <a:pt x="201" y="257"/>
                  </a:cubicBezTo>
                  <a:cubicBezTo>
                    <a:pt x="201" y="256"/>
                    <a:pt x="201" y="256"/>
                    <a:pt x="201" y="256"/>
                  </a:cubicBezTo>
                  <a:cubicBezTo>
                    <a:pt x="201" y="256"/>
                    <a:pt x="201" y="256"/>
                    <a:pt x="201" y="256"/>
                  </a:cubicBezTo>
                  <a:cubicBezTo>
                    <a:pt x="200" y="256"/>
                    <a:pt x="200" y="256"/>
                    <a:pt x="200" y="256"/>
                  </a:cubicBezTo>
                  <a:cubicBezTo>
                    <a:pt x="200" y="255"/>
                    <a:pt x="200" y="255"/>
                    <a:pt x="200" y="255"/>
                  </a:cubicBezTo>
                  <a:cubicBezTo>
                    <a:pt x="199" y="254"/>
                    <a:pt x="198" y="253"/>
                    <a:pt x="196" y="252"/>
                  </a:cubicBezTo>
                  <a:cubicBezTo>
                    <a:pt x="195" y="251"/>
                    <a:pt x="194" y="250"/>
                    <a:pt x="193" y="248"/>
                  </a:cubicBezTo>
                  <a:cubicBezTo>
                    <a:pt x="193" y="248"/>
                    <a:pt x="193" y="248"/>
                    <a:pt x="193" y="248"/>
                  </a:cubicBezTo>
                  <a:cubicBezTo>
                    <a:pt x="192" y="248"/>
                    <a:pt x="192" y="247"/>
                    <a:pt x="192" y="247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1" y="245"/>
                    <a:pt x="189" y="243"/>
                    <a:pt x="188" y="241"/>
                  </a:cubicBezTo>
                  <a:cubicBezTo>
                    <a:pt x="188" y="241"/>
                    <a:pt x="188" y="241"/>
                    <a:pt x="188" y="241"/>
                  </a:cubicBezTo>
                  <a:cubicBezTo>
                    <a:pt x="188" y="239"/>
                    <a:pt x="188" y="237"/>
                    <a:pt x="189" y="236"/>
                  </a:cubicBezTo>
                  <a:cubicBezTo>
                    <a:pt x="189" y="234"/>
                    <a:pt x="189" y="232"/>
                    <a:pt x="189" y="231"/>
                  </a:cubicBezTo>
                  <a:cubicBezTo>
                    <a:pt x="188" y="229"/>
                    <a:pt x="188" y="229"/>
                    <a:pt x="186" y="229"/>
                  </a:cubicBezTo>
                  <a:cubicBezTo>
                    <a:pt x="185" y="229"/>
                    <a:pt x="185" y="229"/>
                    <a:pt x="184" y="228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82" y="228"/>
                    <a:pt x="181" y="227"/>
                    <a:pt x="179" y="226"/>
                  </a:cubicBezTo>
                  <a:cubicBezTo>
                    <a:pt x="178" y="224"/>
                    <a:pt x="178" y="223"/>
                    <a:pt x="178" y="221"/>
                  </a:cubicBezTo>
                  <a:cubicBezTo>
                    <a:pt x="178" y="220"/>
                    <a:pt x="178" y="219"/>
                    <a:pt x="178" y="218"/>
                  </a:cubicBezTo>
                  <a:cubicBezTo>
                    <a:pt x="178" y="218"/>
                    <a:pt x="178" y="217"/>
                    <a:pt x="178" y="216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78" y="216"/>
                    <a:pt x="177" y="215"/>
                    <a:pt x="177" y="214"/>
                  </a:cubicBezTo>
                  <a:cubicBezTo>
                    <a:pt x="177" y="214"/>
                    <a:pt x="177" y="214"/>
                    <a:pt x="177" y="214"/>
                  </a:cubicBezTo>
                  <a:cubicBezTo>
                    <a:pt x="177" y="214"/>
                    <a:pt x="177" y="213"/>
                    <a:pt x="176" y="213"/>
                  </a:cubicBezTo>
                  <a:cubicBezTo>
                    <a:pt x="176" y="212"/>
                    <a:pt x="175" y="211"/>
                    <a:pt x="174" y="211"/>
                  </a:cubicBezTo>
                  <a:cubicBezTo>
                    <a:pt x="172" y="209"/>
                    <a:pt x="170" y="208"/>
                    <a:pt x="169" y="205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8" y="202"/>
                    <a:pt x="167" y="199"/>
                    <a:pt x="167" y="197"/>
                  </a:cubicBezTo>
                  <a:cubicBezTo>
                    <a:pt x="165" y="196"/>
                    <a:pt x="162" y="196"/>
                    <a:pt x="160" y="197"/>
                  </a:cubicBezTo>
                  <a:cubicBezTo>
                    <a:pt x="159" y="197"/>
                    <a:pt x="158" y="197"/>
                    <a:pt x="156" y="197"/>
                  </a:cubicBezTo>
                  <a:cubicBezTo>
                    <a:pt x="156" y="197"/>
                    <a:pt x="156" y="197"/>
                    <a:pt x="155" y="197"/>
                  </a:cubicBezTo>
                  <a:cubicBezTo>
                    <a:pt x="154" y="197"/>
                    <a:pt x="153" y="197"/>
                    <a:pt x="152" y="197"/>
                  </a:cubicBezTo>
                  <a:cubicBezTo>
                    <a:pt x="152" y="198"/>
                    <a:pt x="152" y="198"/>
                    <a:pt x="151" y="198"/>
                  </a:cubicBezTo>
                  <a:cubicBezTo>
                    <a:pt x="150" y="200"/>
                    <a:pt x="149" y="201"/>
                    <a:pt x="146" y="201"/>
                  </a:cubicBezTo>
                  <a:cubicBezTo>
                    <a:pt x="144" y="200"/>
                    <a:pt x="143" y="200"/>
                    <a:pt x="142" y="199"/>
                  </a:cubicBezTo>
                  <a:cubicBezTo>
                    <a:pt x="141" y="198"/>
                    <a:pt x="140" y="198"/>
                    <a:pt x="138" y="197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34" y="197"/>
                    <a:pt x="131" y="197"/>
                    <a:pt x="128" y="195"/>
                  </a:cubicBezTo>
                  <a:cubicBezTo>
                    <a:pt x="127" y="194"/>
                    <a:pt x="125" y="194"/>
                    <a:pt x="124" y="193"/>
                  </a:cubicBezTo>
                  <a:cubicBezTo>
                    <a:pt x="123" y="193"/>
                    <a:pt x="122" y="193"/>
                    <a:pt x="120" y="193"/>
                  </a:cubicBezTo>
                  <a:cubicBezTo>
                    <a:pt x="119" y="193"/>
                    <a:pt x="118" y="193"/>
                    <a:pt x="117" y="194"/>
                  </a:cubicBezTo>
                  <a:cubicBezTo>
                    <a:pt x="116" y="195"/>
                    <a:pt x="114" y="195"/>
                    <a:pt x="112" y="195"/>
                  </a:cubicBezTo>
                  <a:cubicBezTo>
                    <a:pt x="112" y="195"/>
                    <a:pt x="112" y="195"/>
                    <a:pt x="112" y="195"/>
                  </a:cubicBezTo>
                  <a:cubicBezTo>
                    <a:pt x="110" y="195"/>
                    <a:pt x="109" y="194"/>
                    <a:pt x="108" y="194"/>
                  </a:cubicBezTo>
                  <a:cubicBezTo>
                    <a:pt x="106" y="193"/>
                    <a:pt x="105" y="192"/>
                    <a:pt x="104" y="193"/>
                  </a:cubicBezTo>
                  <a:cubicBezTo>
                    <a:pt x="102" y="193"/>
                    <a:pt x="101" y="195"/>
                    <a:pt x="101" y="196"/>
                  </a:cubicBezTo>
                  <a:cubicBezTo>
                    <a:pt x="100" y="197"/>
                    <a:pt x="100" y="198"/>
                    <a:pt x="100" y="199"/>
                  </a:cubicBezTo>
                  <a:cubicBezTo>
                    <a:pt x="98" y="202"/>
                    <a:pt x="96" y="202"/>
                    <a:pt x="95" y="202"/>
                  </a:cubicBezTo>
                  <a:cubicBezTo>
                    <a:pt x="94" y="201"/>
                    <a:pt x="93" y="200"/>
                    <a:pt x="93" y="198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1" y="195"/>
                    <a:pt x="90" y="194"/>
                    <a:pt x="88" y="194"/>
                  </a:cubicBezTo>
                  <a:cubicBezTo>
                    <a:pt x="87" y="194"/>
                    <a:pt x="86" y="194"/>
                    <a:pt x="85" y="194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84" y="193"/>
                    <a:pt x="84" y="193"/>
                    <a:pt x="84" y="193"/>
                  </a:cubicBezTo>
                  <a:cubicBezTo>
                    <a:pt x="84" y="190"/>
                    <a:pt x="83" y="190"/>
                    <a:pt x="82" y="190"/>
                  </a:cubicBezTo>
                  <a:cubicBezTo>
                    <a:pt x="81" y="190"/>
                    <a:pt x="79" y="190"/>
                    <a:pt x="78" y="190"/>
                  </a:cubicBezTo>
                  <a:cubicBezTo>
                    <a:pt x="75" y="188"/>
                    <a:pt x="74" y="186"/>
                    <a:pt x="73" y="184"/>
                  </a:cubicBezTo>
                  <a:cubicBezTo>
                    <a:pt x="73" y="183"/>
                    <a:pt x="72" y="182"/>
                    <a:pt x="72" y="182"/>
                  </a:cubicBezTo>
                  <a:cubicBezTo>
                    <a:pt x="71" y="181"/>
                    <a:pt x="70" y="180"/>
                    <a:pt x="69" y="179"/>
                  </a:cubicBezTo>
                  <a:cubicBezTo>
                    <a:pt x="67" y="178"/>
                    <a:pt x="65" y="178"/>
                    <a:pt x="64" y="176"/>
                  </a:cubicBezTo>
                  <a:cubicBezTo>
                    <a:pt x="62" y="172"/>
                    <a:pt x="63" y="170"/>
                    <a:pt x="64" y="167"/>
                  </a:cubicBezTo>
                  <a:cubicBezTo>
                    <a:pt x="64" y="166"/>
                    <a:pt x="65" y="166"/>
                    <a:pt x="65" y="165"/>
                  </a:cubicBezTo>
                  <a:cubicBezTo>
                    <a:pt x="65" y="165"/>
                    <a:pt x="65" y="165"/>
                    <a:pt x="65" y="165"/>
                  </a:cubicBezTo>
                  <a:cubicBezTo>
                    <a:pt x="65" y="165"/>
                    <a:pt x="65" y="165"/>
                    <a:pt x="65" y="165"/>
                  </a:cubicBezTo>
                  <a:cubicBezTo>
                    <a:pt x="65" y="165"/>
                    <a:pt x="65" y="165"/>
                    <a:pt x="65" y="165"/>
                  </a:cubicBezTo>
                  <a:cubicBezTo>
                    <a:pt x="65" y="164"/>
                    <a:pt x="66" y="162"/>
                    <a:pt x="66" y="162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6" y="162"/>
                    <a:pt x="65" y="162"/>
                    <a:pt x="65" y="163"/>
                  </a:cubicBezTo>
                  <a:cubicBezTo>
                    <a:pt x="64" y="163"/>
                    <a:pt x="64" y="164"/>
                    <a:pt x="63" y="164"/>
                  </a:cubicBezTo>
                  <a:cubicBezTo>
                    <a:pt x="61" y="164"/>
                    <a:pt x="60" y="164"/>
                    <a:pt x="59" y="164"/>
                  </a:cubicBezTo>
                  <a:cubicBezTo>
                    <a:pt x="57" y="165"/>
                    <a:pt x="56" y="165"/>
                    <a:pt x="54" y="16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9"/>
                  </a:cubicBezTo>
                  <a:cubicBezTo>
                    <a:pt x="54" y="170"/>
                    <a:pt x="53" y="171"/>
                    <a:pt x="53" y="172"/>
                  </a:cubicBezTo>
                  <a:cubicBezTo>
                    <a:pt x="52" y="173"/>
                    <a:pt x="51" y="173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49" y="174"/>
                    <a:pt x="49" y="174"/>
                    <a:pt x="48" y="174"/>
                  </a:cubicBezTo>
                  <a:cubicBezTo>
                    <a:pt x="48" y="175"/>
                    <a:pt x="47" y="175"/>
                    <a:pt x="47" y="176"/>
                  </a:cubicBezTo>
                  <a:cubicBezTo>
                    <a:pt x="45" y="178"/>
                    <a:pt x="43" y="180"/>
                    <a:pt x="39" y="178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8" y="175"/>
                    <a:pt x="37" y="176"/>
                    <a:pt x="36" y="176"/>
                  </a:cubicBezTo>
                  <a:cubicBezTo>
                    <a:pt x="34" y="177"/>
                    <a:pt x="32" y="178"/>
                    <a:pt x="30" y="178"/>
                  </a:cubicBezTo>
                  <a:cubicBezTo>
                    <a:pt x="28" y="177"/>
                    <a:pt x="27" y="176"/>
                    <a:pt x="26" y="173"/>
                  </a:cubicBezTo>
                  <a:cubicBezTo>
                    <a:pt x="25" y="171"/>
                    <a:pt x="25" y="169"/>
                    <a:pt x="24" y="167"/>
                  </a:cubicBezTo>
                  <a:cubicBezTo>
                    <a:pt x="24" y="167"/>
                    <a:pt x="24" y="166"/>
                    <a:pt x="23" y="166"/>
                  </a:cubicBezTo>
                  <a:cubicBezTo>
                    <a:pt x="23" y="166"/>
                    <a:pt x="22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0" y="164"/>
                    <a:pt x="19" y="163"/>
                    <a:pt x="18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61"/>
                    <a:pt x="18" y="160"/>
                    <a:pt x="19" y="160"/>
                  </a:cubicBezTo>
                  <a:cubicBezTo>
                    <a:pt x="19" y="159"/>
                    <a:pt x="19" y="158"/>
                    <a:pt x="18" y="157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18" y="157"/>
                    <a:pt x="18" y="157"/>
                    <a:pt x="18" y="156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7" y="155"/>
                    <a:pt x="16" y="154"/>
                    <a:pt x="17" y="152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0"/>
                    <a:pt x="19" y="150"/>
                    <a:pt x="20" y="150"/>
                  </a:cubicBezTo>
                  <a:cubicBezTo>
                    <a:pt x="21" y="150"/>
                    <a:pt x="22" y="149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8"/>
                    <a:pt x="23" y="148"/>
                    <a:pt x="23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3" y="146"/>
                    <a:pt x="24" y="145"/>
                    <a:pt x="24" y="144"/>
                  </a:cubicBezTo>
                  <a:cubicBezTo>
                    <a:pt x="26" y="143"/>
                    <a:pt x="27" y="142"/>
                    <a:pt x="29" y="142"/>
                  </a:cubicBezTo>
                  <a:cubicBezTo>
                    <a:pt x="30" y="141"/>
                    <a:pt x="31" y="141"/>
                    <a:pt x="32" y="140"/>
                  </a:cubicBezTo>
                  <a:cubicBezTo>
                    <a:pt x="31" y="140"/>
                    <a:pt x="30" y="140"/>
                    <a:pt x="29" y="140"/>
                  </a:cubicBezTo>
                  <a:cubicBezTo>
                    <a:pt x="28" y="140"/>
                    <a:pt x="27" y="141"/>
                    <a:pt x="26" y="141"/>
                  </a:cubicBezTo>
                  <a:cubicBezTo>
                    <a:pt x="25" y="142"/>
                    <a:pt x="25" y="142"/>
                    <a:pt x="24" y="143"/>
                  </a:cubicBezTo>
                  <a:cubicBezTo>
                    <a:pt x="22" y="144"/>
                    <a:pt x="21" y="146"/>
                    <a:pt x="18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8" y="142"/>
                    <a:pt x="18" y="141"/>
                    <a:pt x="18" y="140"/>
                  </a:cubicBezTo>
                  <a:cubicBezTo>
                    <a:pt x="18" y="139"/>
                    <a:pt x="18" y="138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6" y="136"/>
                    <a:pt x="16" y="136"/>
                  </a:cubicBezTo>
                  <a:cubicBezTo>
                    <a:pt x="16" y="136"/>
                    <a:pt x="15" y="137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40"/>
                    <a:pt x="13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9" y="141"/>
                    <a:pt x="8" y="140"/>
                    <a:pt x="8" y="139"/>
                  </a:cubicBezTo>
                  <a:cubicBezTo>
                    <a:pt x="8" y="138"/>
                    <a:pt x="8" y="138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7" y="135"/>
                  </a:cubicBezTo>
                  <a:cubicBezTo>
                    <a:pt x="6" y="133"/>
                    <a:pt x="5" y="132"/>
                    <a:pt x="6" y="129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8" y="128"/>
                    <a:pt x="9" y="128"/>
                    <a:pt x="9" y="128"/>
                  </a:cubicBezTo>
                  <a:cubicBezTo>
                    <a:pt x="9" y="127"/>
                    <a:pt x="8" y="127"/>
                    <a:pt x="8" y="126"/>
                  </a:cubicBezTo>
                  <a:cubicBezTo>
                    <a:pt x="8" y="125"/>
                    <a:pt x="7" y="124"/>
                    <a:pt x="8" y="122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10" y="121"/>
                    <a:pt x="11" y="120"/>
                    <a:pt x="11" y="120"/>
                  </a:cubicBezTo>
                  <a:cubicBezTo>
                    <a:pt x="11" y="119"/>
                    <a:pt x="10" y="119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0"/>
                    <a:pt x="8" y="120"/>
                    <a:pt x="7" y="120"/>
                  </a:cubicBezTo>
                  <a:cubicBezTo>
                    <a:pt x="5" y="121"/>
                    <a:pt x="4" y="122"/>
                    <a:pt x="2" y="121"/>
                  </a:cubicBezTo>
                  <a:cubicBezTo>
                    <a:pt x="2" y="121"/>
                    <a:pt x="1" y="121"/>
                    <a:pt x="1" y="120"/>
                  </a:cubicBezTo>
                  <a:cubicBezTo>
                    <a:pt x="0" y="120"/>
                    <a:pt x="0" y="119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7"/>
                    <a:pt x="0" y="117"/>
                    <a:pt x="0" y="116"/>
                  </a:cubicBezTo>
                  <a:cubicBezTo>
                    <a:pt x="1" y="115"/>
                    <a:pt x="1" y="114"/>
                    <a:pt x="2" y="114"/>
                  </a:cubicBezTo>
                  <a:cubicBezTo>
                    <a:pt x="4" y="111"/>
                    <a:pt x="7" y="111"/>
                    <a:pt x="9" y="112"/>
                  </a:cubicBezTo>
                  <a:cubicBezTo>
                    <a:pt x="10" y="112"/>
                    <a:pt x="11" y="112"/>
                    <a:pt x="12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7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5" y="105"/>
                    <a:pt x="16" y="104"/>
                    <a:pt x="17" y="104"/>
                  </a:cubicBezTo>
                  <a:cubicBezTo>
                    <a:pt x="17" y="104"/>
                    <a:pt x="17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104"/>
                    <a:pt x="17" y="103"/>
                    <a:pt x="17" y="103"/>
                  </a:cubicBezTo>
                  <a:cubicBezTo>
                    <a:pt x="17" y="103"/>
                    <a:pt x="16" y="102"/>
                    <a:pt x="16" y="102"/>
                  </a:cubicBezTo>
                  <a:cubicBezTo>
                    <a:pt x="15" y="102"/>
                    <a:pt x="14" y="102"/>
                    <a:pt x="13" y="102"/>
                  </a:cubicBezTo>
                  <a:cubicBezTo>
                    <a:pt x="10" y="102"/>
                    <a:pt x="7" y="101"/>
                    <a:pt x="7" y="97"/>
                  </a:cubicBezTo>
                  <a:cubicBezTo>
                    <a:pt x="7" y="96"/>
                    <a:pt x="7" y="95"/>
                    <a:pt x="8" y="94"/>
                  </a:cubicBezTo>
                  <a:cubicBezTo>
                    <a:pt x="8" y="94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2"/>
                    <a:pt x="8" y="92"/>
                    <a:pt x="7" y="91"/>
                  </a:cubicBezTo>
                  <a:cubicBezTo>
                    <a:pt x="7" y="90"/>
                    <a:pt x="7" y="90"/>
                    <a:pt x="6" y="89"/>
                  </a:cubicBezTo>
                  <a:cubicBezTo>
                    <a:pt x="6" y="89"/>
                    <a:pt x="6" y="88"/>
                    <a:pt x="6" y="88"/>
                  </a:cubicBezTo>
                  <a:cubicBezTo>
                    <a:pt x="5" y="85"/>
                    <a:pt x="3" y="82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79"/>
                    <a:pt x="4" y="78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6"/>
                    <a:pt x="4" y="76"/>
                  </a:cubicBezTo>
                  <a:cubicBezTo>
                    <a:pt x="4" y="75"/>
                    <a:pt x="4" y="74"/>
                    <a:pt x="4" y="74"/>
                  </a:cubicBezTo>
                  <a:cubicBezTo>
                    <a:pt x="4" y="73"/>
                    <a:pt x="4" y="73"/>
                    <a:pt x="4" y="72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8" y="70"/>
                    <a:pt x="9" y="70"/>
                  </a:cubicBezTo>
                  <a:cubicBezTo>
                    <a:pt x="11" y="70"/>
                    <a:pt x="12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68"/>
                    <a:pt x="15" y="68"/>
                    <a:pt x="16" y="67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5"/>
                    <a:pt x="22" y="65"/>
                  </a:cubicBezTo>
                  <a:cubicBezTo>
                    <a:pt x="23" y="65"/>
                    <a:pt x="24" y="64"/>
                    <a:pt x="25" y="64"/>
                  </a:cubicBezTo>
                  <a:cubicBezTo>
                    <a:pt x="25" y="62"/>
                    <a:pt x="26" y="61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57"/>
                    <a:pt x="23" y="56"/>
                    <a:pt x="25" y="54"/>
                  </a:cubicBezTo>
                  <a:cubicBezTo>
                    <a:pt x="25" y="54"/>
                    <a:pt x="26" y="54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6" y="52"/>
                    <a:pt x="26" y="51"/>
                  </a:cubicBezTo>
                  <a:cubicBezTo>
                    <a:pt x="26" y="50"/>
                    <a:pt x="26" y="49"/>
                    <a:pt x="26" y="48"/>
                  </a:cubicBezTo>
                  <a:cubicBezTo>
                    <a:pt x="26" y="47"/>
                    <a:pt x="27" y="46"/>
                    <a:pt x="27" y="45"/>
                  </a:cubicBezTo>
                  <a:cubicBezTo>
                    <a:pt x="28" y="45"/>
                    <a:pt x="29" y="44"/>
                    <a:pt x="30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4" y="42"/>
                    <a:pt x="35" y="41"/>
                    <a:pt x="36" y="41"/>
                  </a:cubicBezTo>
                  <a:cubicBezTo>
                    <a:pt x="37" y="41"/>
                    <a:pt x="38" y="42"/>
                    <a:pt x="39" y="43"/>
                  </a:cubicBezTo>
                  <a:cubicBezTo>
                    <a:pt x="39" y="43"/>
                    <a:pt x="40" y="43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1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39" y="39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8"/>
                    <a:pt x="38" y="38"/>
                    <a:pt x="37" y="38"/>
                  </a:cubicBezTo>
                  <a:cubicBezTo>
                    <a:pt x="36" y="37"/>
                    <a:pt x="35" y="36"/>
                    <a:pt x="37" y="33"/>
                  </a:cubicBezTo>
                  <a:cubicBezTo>
                    <a:pt x="37" y="32"/>
                    <a:pt x="38" y="32"/>
                    <a:pt x="39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4"/>
                    <a:pt x="43" y="23"/>
                  </a:cubicBezTo>
                  <a:cubicBezTo>
                    <a:pt x="43" y="23"/>
                    <a:pt x="43" y="23"/>
                    <a:pt x="44" y="22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2"/>
                    <a:pt x="44" y="21"/>
                    <a:pt x="45" y="20"/>
                  </a:cubicBezTo>
                  <a:cubicBezTo>
                    <a:pt x="45" y="20"/>
                    <a:pt x="45" y="19"/>
                    <a:pt x="45" y="19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7"/>
                    <a:pt x="47" y="17"/>
                    <a:pt x="48" y="17"/>
                  </a:cubicBezTo>
                  <a:cubicBezTo>
                    <a:pt x="48" y="17"/>
                    <a:pt x="49" y="17"/>
                    <a:pt x="50" y="17"/>
                  </a:cubicBezTo>
                  <a:cubicBezTo>
                    <a:pt x="51" y="17"/>
                    <a:pt x="51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5" y="17"/>
                    <a:pt x="56" y="17"/>
                    <a:pt x="57" y="17"/>
                  </a:cubicBezTo>
                  <a:cubicBezTo>
                    <a:pt x="59" y="17"/>
                    <a:pt x="60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9"/>
                    <a:pt x="63" y="19"/>
                    <a:pt x="63" y="19"/>
                  </a:cubicBezTo>
                  <a:cubicBezTo>
                    <a:pt x="63" y="19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7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8" y="16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0" y="17"/>
                    <a:pt x="70" y="17"/>
                    <a:pt x="71" y="17"/>
                  </a:cubicBezTo>
                  <a:cubicBezTo>
                    <a:pt x="71" y="17"/>
                    <a:pt x="72" y="17"/>
                    <a:pt x="72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9"/>
                    <a:pt x="74" y="20"/>
                    <a:pt x="74" y="21"/>
                  </a:cubicBezTo>
                  <a:cubicBezTo>
                    <a:pt x="74" y="22"/>
                    <a:pt x="74" y="23"/>
                    <a:pt x="74" y="23"/>
                  </a:cubicBezTo>
                  <a:cubicBezTo>
                    <a:pt x="75" y="24"/>
                    <a:pt x="76" y="24"/>
                    <a:pt x="77" y="24"/>
                  </a:cubicBezTo>
                  <a:cubicBezTo>
                    <a:pt x="77" y="24"/>
                    <a:pt x="78" y="24"/>
                    <a:pt x="79" y="23"/>
                  </a:cubicBezTo>
                  <a:cubicBezTo>
                    <a:pt x="81" y="22"/>
                    <a:pt x="82" y="21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18"/>
                    <a:pt x="83" y="16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1"/>
                    <a:pt x="83" y="9"/>
                    <a:pt x="84" y="7"/>
                  </a:cubicBezTo>
                  <a:cubicBezTo>
                    <a:pt x="86" y="5"/>
                    <a:pt x="89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4" y="5"/>
                    <a:pt x="96" y="6"/>
                    <a:pt x="98" y="6"/>
                  </a:cubicBezTo>
                  <a:cubicBezTo>
                    <a:pt x="100" y="7"/>
                    <a:pt x="102" y="7"/>
                    <a:pt x="104" y="7"/>
                  </a:cubicBezTo>
                  <a:cubicBezTo>
                    <a:pt x="105" y="7"/>
                    <a:pt x="106" y="7"/>
                    <a:pt x="107" y="6"/>
                  </a:cubicBezTo>
                  <a:cubicBezTo>
                    <a:pt x="108" y="6"/>
                    <a:pt x="109" y="5"/>
                    <a:pt x="109" y="5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2"/>
                    <a:pt x="112" y="0"/>
                    <a:pt x="116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7" y="3"/>
                    <a:pt x="118" y="3"/>
                    <a:pt x="119" y="2"/>
                  </a:cubicBezTo>
                  <a:cubicBezTo>
                    <a:pt x="120" y="2"/>
                    <a:pt x="121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4"/>
                    <a:pt x="124" y="4"/>
                  </a:cubicBezTo>
                  <a:cubicBezTo>
                    <a:pt x="125" y="4"/>
                    <a:pt x="125" y="4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8" y="3"/>
                    <a:pt x="129" y="3"/>
                  </a:cubicBezTo>
                  <a:cubicBezTo>
                    <a:pt x="130" y="2"/>
                    <a:pt x="131" y="2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5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2"/>
                    <a:pt x="138" y="2"/>
                  </a:cubicBezTo>
                  <a:cubicBezTo>
                    <a:pt x="139" y="3"/>
                    <a:pt x="139" y="3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40" y="6"/>
                    <a:pt x="139" y="8"/>
                    <a:pt x="139" y="11"/>
                  </a:cubicBezTo>
                  <a:cubicBezTo>
                    <a:pt x="139" y="12"/>
                    <a:pt x="138" y="13"/>
                    <a:pt x="138" y="14"/>
                  </a:cubicBezTo>
                  <a:cubicBezTo>
                    <a:pt x="138" y="18"/>
                    <a:pt x="141" y="19"/>
                    <a:pt x="144" y="19"/>
                  </a:cubicBezTo>
                  <a:cubicBezTo>
                    <a:pt x="146" y="19"/>
                    <a:pt x="148" y="19"/>
                    <a:pt x="150" y="19"/>
                  </a:cubicBezTo>
                  <a:cubicBezTo>
                    <a:pt x="152" y="19"/>
                    <a:pt x="153" y="19"/>
                    <a:pt x="154" y="19"/>
                  </a:cubicBezTo>
                  <a:cubicBezTo>
                    <a:pt x="158" y="19"/>
                    <a:pt x="162" y="19"/>
                    <a:pt x="165" y="19"/>
                  </a:cubicBezTo>
                  <a:cubicBezTo>
                    <a:pt x="169" y="19"/>
                    <a:pt x="173" y="19"/>
                    <a:pt x="177" y="18"/>
                  </a:cubicBezTo>
                  <a:cubicBezTo>
                    <a:pt x="180" y="18"/>
                    <a:pt x="184" y="18"/>
                    <a:pt x="188" y="18"/>
                  </a:cubicBezTo>
                  <a:cubicBezTo>
                    <a:pt x="193" y="18"/>
                    <a:pt x="198" y="18"/>
                    <a:pt x="203" y="18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9"/>
                    <a:pt x="205" y="19"/>
                    <a:pt x="205" y="19"/>
                  </a:cubicBezTo>
                  <a:cubicBezTo>
                    <a:pt x="206" y="22"/>
                    <a:pt x="204" y="23"/>
                    <a:pt x="202" y="24"/>
                  </a:cubicBezTo>
                  <a:cubicBezTo>
                    <a:pt x="202" y="24"/>
                    <a:pt x="201" y="24"/>
                    <a:pt x="201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1" y="26"/>
                    <a:pt x="202" y="26"/>
                    <a:pt x="202" y="27"/>
                  </a:cubicBezTo>
                  <a:cubicBezTo>
                    <a:pt x="202" y="28"/>
                    <a:pt x="202" y="30"/>
                    <a:pt x="202" y="31"/>
                  </a:cubicBezTo>
                  <a:cubicBezTo>
                    <a:pt x="202" y="32"/>
                    <a:pt x="202" y="33"/>
                    <a:pt x="202" y="34"/>
                  </a:cubicBezTo>
                  <a:cubicBezTo>
                    <a:pt x="202" y="35"/>
                    <a:pt x="202" y="35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5"/>
                    <a:pt x="203" y="35"/>
                    <a:pt x="205" y="35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8" y="36"/>
                    <a:pt x="208" y="39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8" y="41"/>
                    <a:pt x="208" y="42"/>
                  </a:cubicBezTo>
                  <a:cubicBezTo>
                    <a:pt x="208" y="42"/>
                    <a:pt x="209" y="43"/>
                    <a:pt x="209" y="44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09" y="45"/>
                    <a:pt x="209" y="46"/>
                    <a:pt x="209" y="47"/>
                  </a:cubicBezTo>
                  <a:cubicBezTo>
                    <a:pt x="209" y="47"/>
                    <a:pt x="209" y="48"/>
                    <a:pt x="209" y="48"/>
                  </a:cubicBezTo>
                  <a:cubicBezTo>
                    <a:pt x="209" y="49"/>
                    <a:pt x="209" y="50"/>
                    <a:pt x="209" y="50"/>
                  </a:cubicBezTo>
                  <a:cubicBezTo>
                    <a:pt x="209" y="52"/>
                    <a:pt x="209" y="54"/>
                    <a:pt x="209" y="56"/>
                  </a:cubicBezTo>
                  <a:cubicBezTo>
                    <a:pt x="209" y="57"/>
                    <a:pt x="209" y="57"/>
                    <a:pt x="209" y="57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6" y="58"/>
                    <a:pt x="204" y="57"/>
                    <a:pt x="203" y="56"/>
                  </a:cubicBezTo>
                  <a:cubicBezTo>
                    <a:pt x="202" y="55"/>
                    <a:pt x="201" y="54"/>
                    <a:pt x="200" y="55"/>
                  </a:cubicBezTo>
                  <a:cubicBezTo>
                    <a:pt x="199" y="56"/>
                    <a:pt x="200" y="58"/>
                    <a:pt x="200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61"/>
                    <a:pt x="200" y="63"/>
                    <a:pt x="200" y="64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98" y="65"/>
                    <a:pt x="197" y="65"/>
                    <a:pt x="196" y="65"/>
                  </a:cubicBezTo>
                  <a:cubicBezTo>
                    <a:pt x="195" y="66"/>
                    <a:pt x="193" y="66"/>
                    <a:pt x="191" y="66"/>
                  </a:cubicBezTo>
                  <a:cubicBezTo>
                    <a:pt x="190" y="66"/>
                    <a:pt x="189" y="65"/>
                    <a:pt x="188" y="65"/>
                  </a:cubicBezTo>
                  <a:cubicBezTo>
                    <a:pt x="187" y="65"/>
                    <a:pt x="187" y="65"/>
                    <a:pt x="186" y="64"/>
                  </a:cubicBezTo>
                  <a:cubicBezTo>
                    <a:pt x="186" y="65"/>
                    <a:pt x="186" y="65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86" y="66"/>
                    <a:pt x="187" y="67"/>
                    <a:pt x="187" y="67"/>
                  </a:cubicBezTo>
                  <a:cubicBezTo>
                    <a:pt x="187" y="67"/>
                    <a:pt x="187" y="67"/>
                    <a:pt x="187" y="67"/>
                  </a:cubicBezTo>
                  <a:cubicBezTo>
                    <a:pt x="188" y="67"/>
                    <a:pt x="189" y="67"/>
                    <a:pt x="190" y="68"/>
                  </a:cubicBezTo>
                  <a:cubicBezTo>
                    <a:pt x="191" y="68"/>
                    <a:pt x="191" y="68"/>
                    <a:pt x="191" y="68"/>
                  </a:cubicBezTo>
                  <a:cubicBezTo>
                    <a:pt x="191" y="69"/>
                    <a:pt x="191" y="69"/>
                    <a:pt x="191" y="69"/>
                  </a:cubicBezTo>
                  <a:cubicBezTo>
                    <a:pt x="191" y="70"/>
                    <a:pt x="191" y="71"/>
                    <a:pt x="191" y="72"/>
                  </a:cubicBezTo>
                  <a:cubicBezTo>
                    <a:pt x="192" y="75"/>
                    <a:pt x="192" y="77"/>
                    <a:pt x="187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86" y="79"/>
                    <a:pt x="184" y="79"/>
                    <a:pt x="183" y="80"/>
                  </a:cubicBezTo>
                  <a:cubicBezTo>
                    <a:pt x="183" y="81"/>
                    <a:pt x="182" y="82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4" y="84"/>
                    <a:pt x="185" y="85"/>
                    <a:pt x="185" y="86"/>
                  </a:cubicBezTo>
                  <a:cubicBezTo>
                    <a:pt x="185" y="89"/>
                    <a:pt x="184" y="90"/>
                    <a:pt x="182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1" y="90"/>
                    <a:pt x="180" y="90"/>
                    <a:pt x="180" y="90"/>
                  </a:cubicBezTo>
                  <a:cubicBezTo>
                    <a:pt x="180" y="90"/>
                    <a:pt x="179" y="90"/>
                    <a:pt x="179" y="90"/>
                  </a:cubicBezTo>
                  <a:cubicBezTo>
                    <a:pt x="178" y="89"/>
                    <a:pt x="178" y="89"/>
                    <a:pt x="177" y="90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7" y="90"/>
                    <a:pt x="177" y="90"/>
                    <a:pt x="177" y="91"/>
                  </a:cubicBezTo>
                  <a:cubicBezTo>
                    <a:pt x="177" y="92"/>
                    <a:pt x="177" y="92"/>
                    <a:pt x="178" y="93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5" y="96"/>
                    <a:pt x="174" y="96"/>
                    <a:pt x="172" y="97"/>
                  </a:cubicBezTo>
                  <a:cubicBezTo>
                    <a:pt x="171" y="97"/>
                    <a:pt x="170" y="98"/>
                    <a:pt x="170" y="99"/>
                  </a:cubicBezTo>
                  <a:cubicBezTo>
                    <a:pt x="169" y="101"/>
                    <a:pt x="169" y="103"/>
                    <a:pt x="169" y="104"/>
                  </a:cubicBezTo>
                  <a:cubicBezTo>
                    <a:pt x="169" y="106"/>
                    <a:pt x="169" y="107"/>
                    <a:pt x="169" y="108"/>
                  </a:cubicBezTo>
                  <a:cubicBezTo>
                    <a:pt x="169" y="111"/>
                    <a:pt x="170" y="112"/>
                    <a:pt x="171" y="113"/>
                  </a:cubicBezTo>
                  <a:cubicBezTo>
                    <a:pt x="172" y="115"/>
                    <a:pt x="173" y="116"/>
                    <a:pt x="173" y="118"/>
                  </a:cubicBezTo>
                  <a:cubicBezTo>
                    <a:pt x="174" y="121"/>
                    <a:pt x="172" y="123"/>
                    <a:pt x="171" y="124"/>
                  </a:cubicBezTo>
                  <a:cubicBezTo>
                    <a:pt x="170" y="125"/>
                    <a:pt x="169" y="126"/>
                    <a:pt x="169" y="127"/>
                  </a:cubicBezTo>
                  <a:cubicBezTo>
                    <a:pt x="168" y="130"/>
                    <a:pt x="170" y="132"/>
                    <a:pt x="171" y="132"/>
                  </a:cubicBezTo>
                  <a:cubicBezTo>
                    <a:pt x="174" y="133"/>
                    <a:pt x="177" y="133"/>
                    <a:pt x="180" y="132"/>
                  </a:cubicBezTo>
                  <a:cubicBezTo>
                    <a:pt x="182" y="132"/>
                    <a:pt x="184" y="132"/>
                    <a:pt x="185" y="132"/>
                  </a:cubicBezTo>
                  <a:cubicBezTo>
                    <a:pt x="190" y="132"/>
                    <a:pt x="190" y="135"/>
                    <a:pt x="190" y="138"/>
                  </a:cubicBezTo>
                  <a:cubicBezTo>
                    <a:pt x="190" y="139"/>
                    <a:pt x="190" y="140"/>
                    <a:pt x="191" y="141"/>
                  </a:cubicBezTo>
                  <a:cubicBezTo>
                    <a:pt x="191" y="143"/>
                    <a:pt x="193" y="143"/>
                    <a:pt x="195" y="143"/>
                  </a:cubicBezTo>
                  <a:cubicBezTo>
                    <a:pt x="196" y="143"/>
                    <a:pt x="197" y="143"/>
                    <a:pt x="198" y="143"/>
                  </a:cubicBezTo>
                  <a:cubicBezTo>
                    <a:pt x="199" y="143"/>
                    <a:pt x="200" y="143"/>
                    <a:pt x="201" y="143"/>
                  </a:cubicBezTo>
                  <a:cubicBezTo>
                    <a:pt x="204" y="144"/>
                    <a:pt x="207" y="144"/>
                    <a:pt x="210" y="142"/>
                  </a:cubicBezTo>
                  <a:cubicBezTo>
                    <a:pt x="212" y="141"/>
                    <a:pt x="214" y="141"/>
                    <a:pt x="216" y="140"/>
                  </a:cubicBezTo>
                  <a:cubicBezTo>
                    <a:pt x="218" y="140"/>
                    <a:pt x="220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2"/>
                    <a:pt x="224" y="144"/>
                    <a:pt x="224" y="145"/>
                  </a:cubicBezTo>
                  <a:cubicBezTo>
                    <a:pt x="224" y="147"/>
                    <a:pt x="224" y="149"/>
                    <a:pt x="225" y="150"/>
                  </a:cubicBezTo>
                  <a:cubicBezTo>
                    <a:pt x="225" y="151"/>
                    <a:pt x="226" y="152"/>
                    <a:pt x="227" y="152"/>
                  </a:cubicBezTo>
                  <a:cubicBezTo>
                    <a:pt x="228" y="154"/>
                    <a:pt x="229" y="155"/>
                    <a:pt x="230" y="157"/>
                  </a:cubicBezTo>
                  <a:cubicBezTo>
                    <a:pt x="231" y="158"/>
                    <a:pt x="231" y="158"/>
                    <a:pt x="231" y="158"/>
                  </a:cubicBezTo>
                  <a:cubicBezTo>
                    <a:pt x="229" y="159"/>
                    <a:pt x="229" y="159"/>
                    <a:pt x="229" y="159"/>
                  </a:cubicBezTo>
                  <a:cubicBezTo>
                    <a:pt x="228" y="159"/>
                    <a:pt x="228" y="160"/>
                    <a:pt x="227" y="160"/>
                  </a:cubicBezTo>
                  <a:cubicBezTo>
                    <a:pt x="227" y="160"/>
                    <a:pt x="227" y="161"/>
                    <a:pt x="227" y="161"/>
                  </a:cubicBezTo>
                  <a:cubicBezTo>
                    <a:pt x="226" y="161"/>
                    <a:pt x="226" y="161"/>
                    <a:pt x="227" y="161"/>
                  </a:cubicBezTo>
                  <a:cubicBezTo>
                    <a:pt x="227" y="161"/>
                    <a:pt x="227" y="161"/>
                    <a:pt x="227" y="161"/>
                  </a:cubicBezTo>
                  <a:cubicBezTo>
                    <a:pt x="227" y="161"/>
                    <a:pt x="227" y="162"/>
                    <a:pt x="227" y="162"/>
                  </a:cubicBezTo>
                  <a:cubicBezTo>
                    <a:pt x="227" y="162"/>
                    <a:pt x="228" y="162"/>
                    <a:pt x="229" y="162"/>
                  </a:cubicBezTo>
                  <a:cubicBezTo>
                    <a:pt x="230" y="163"/>
                    <a:pt x="231" y="163"/>
                    <a:pt x="232" y="163"/>
                  </a:cubicBezTo>
                  <a:cubicBezTo>
                    <a:pt x="233" y="164"/>
                    <a:pt x="233" y="164"/>
                    <a:pt x="233" y="164"/>
                  </a:cubicBezTo>
                  <a:cubicBezTo>
                    <a:pt x="233" y="164"/>
                    <a:pt x="233" y="164"/>
                    <a:pt x="233" y="164"/>
                  </a:cubicBezTo>
                  <a:cubicBezTo>
                    <a:pt x="233" y="166"/>
                    <a:pt x="234" y="168"/>
                    <a:pt x="234" y="169"/>
                  </a:cubicBezTo>
                  <a:cubicBezTo>
                    <a:pt x="234" y="170"/>
                    <a:pt x="234" y="172"/>
                    <a:pt x="234" y="173"/>
                  </a:cubicBezTo>
                  <a:cubicBezTo>
                    <a:pt x="235" y="173"/>
                    <a:pt x="236" y="173"/>
                    <a:pt x="237" y="174"/>
                  </a:cubicBezTo>
                  <a:close/>
                  <a:moveTo>
                    <a:pt x="39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4C71AD39-FEDC-43F6-95EB-09951F092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91" y="4647329"/>
              <a:ext cx="876931" cy="782909"/>
            </a:xfrm>
            <a:custGeom>
              <a:avLst/>
              <a:gdLst>
                <a:gd name="T0" fmla="*/ 232 w 242"/>
                <a:gd name="T1" fmla="*/ 61 h 216"/>
                <a:gd name="T2" fmla="*/ 219 w 242"/>
                <a:gd name="T3" fmla="*/ 46 h 216"/>
                <a:gd name="T4" fmla="*/ 208 w 242"/>
                <a:gd name="T5" fmla="*/ 27 h 216"/>
                <a:gd name="T6" fmla="*/ 200 w 242"/>
                <a:gd name="T7" fmla="*/ 11 h 216"/>
                <a:gd name="T8" fmla="*/ 180 w 242"/>
                <a:gd name="T9" fmla="*/ 2 h 216"/>
                <a:gd name="T10" fmla="*/ 158 w 242"/>
                <a:gd name="T11" fmla="*/ 0 h 216"/>
                <a:gd name="T12" fmla="*/ 143 w 242"/>
                <a:gd name="T13" fmla="*/ 14 h 216"/>
                <a:gd name="T14" fmla="*/ 122 w 242"/>
                <a:gd name="T15" fmla="*/ 17 h 216"/>
                <a:gd name="T16" fmla="*/ 99 w 242"/>
                <a:gd name="T17" fmla="*/ 14 h 216"/>
                <a:gd name="T18" fmla="*/ 88 w 242"/>
                <a:gd name="T19" fmla="*/ 37 h 216"/>
                <a:gd name="T20" fmla="*/ 82 w 242"/>
                <a:gd name="T21" fmla="*/ 55 h 216"/>
                <a:gd name="T22" fmla="*/ 58 w 242"/>
                <a:gd name="T23" fmla="*/ 54 h 216"/>
                <a:gd name="T24" fmla="*/ 40 w 242"/>
                <a:gd name="T25" fmla="*/ 39 h 216"/>
                <a:gd name="T26" fmla="*/ 46 w 242"/>
                <a:gd name="T27" fmla="*/ 62 h 216"/>
                <a:gd name="T28" fmla="*/ 35 w 242"/>
                <a:gd name="T29" fmla="*/ 83 h 216"/>
                <a:gd name="T30" fmla="*/ 8 w 242"/>
                <a:gd name="T31" fmla="*/ 64 h 216"/>
                <a:gd name="T32" fmla="*/ 7 w 242"/>
                <a:gd name="T33" fmla="*/ 90 h 216"/>
                <a:gd name="T34" fmla="*/ 6 w 242"/>
                <a:gd name="T35" fmla="*/ 114 h 216"/>
                <a:gd name="T36" fmla="*/ 31 w 242"/>
                <a:gd name="T37" fmla="*/ 121 h 216"/>
                <a:gd name="T38" fmla="*/ 40 w 242"/>
                <a:gd name="T39" fmla="*/ 134 h 216"/>
                <a:gd name="T40" fmla="*/ 49 w 242"/>
                <a:gd name="T41" fmla="*/ 138 h 216"/>
                <a:gd name="T42" fmla="*/ 68 w 242"/>
                <a:gd name="T43" fmla="*/ 140 h 216"/>
                <a:gd name="T44" fmla="*/ 93 w 242"/>
                <a:gd name="T45" fmla="*/ 149 h 216"/>
                <a:gd name="T46" fmla="*/ 106 w 242"/>
                <a:gd name="T47" fmla="*/ 155 h 216"/>
                <a:gd name="T48" fmla="*/ 116 w 242"/>
                <a:gd name="T49" fmla="*/ 163 h 216"/>
                <a:gd name="T50" fmla="*/ 131 w 242"/>
                <a:gd name="T51" fmla="*/ 173 h 216"/>
                <a:gd name="T52" fmla="*/ 128 w 242"/>
                <a:gd name="T53" fmla="*/ 189 h 216"/>
                <a:gd name="T54" fmla="*/ 137 w 242"/>
                <a:gd name="T55" fmla="*/ 202 h 216"/>
                <a:gd name="T56" fmla="*/ 139 w 242"/>
                <a:gd name="T57" fmla="*/ 211 h 216"/>
                <a:gd name="T58" fmla="*/ 150 w 242"/>
                <a:gd name="T59" fmla="*/ 198 h 216"/>
                <a:gd name="T60" fmla="*/ 164 w 242"/>
                <a:gd name="T61" fmla="*/ 203 h 216"/>
                <a:gd name="T62" fmla="*/ 171 w 242"/>
                <a:gd name="T63" fmla="*/ 198 h 216"/>
                <a:gd name="T64" fmla="*/ 176 w 242"/>
                <a:gd name="T65" fmla="*/ 187 h 216"/>
                <a:gd name="T66" fmla="*/ 167 w 242"/>
                <a:gd name="T67" fmla="*/ 182 h 216"/>
                <a:gd name="T68" fmla="*/ 186 w 242"/>
                <a:gd name="T69" fmla="*/ 150 h 216"/>
                <a:gd name="T70" fmla="*/ 185 w 242"/>
                <a:gd name="T71" fmla="*/ 134 h 216"/>
                <a:gd name="T72" fmla="*/ 198 w 242"/>
                <a:gd name="T73" fmla="*/ 123 h 216"/>
                <a:gd name="T74" fmla="*/ 205 w 242"/>
                <a:gd name="T75" fmla="*/ 108 h 216"/>
                <a:gd name="T76" fmla="*/ 201 w 242"/>
                <a:gd name="T77" fmla="*/ 103 h 216"/>
                <a:gd name="T78" fmla="*/ 208 w 242"/>
                <a:gd name="T79" fmla="*/ 91 h 216"/>
                <a:gd name="T80" fmla="*/ 218 w 242"/>
                <a:gd name="T81" fmla="*/ 81 h 216"/>
                <a:gd name="T82" fmla="*/ 224 w 242"/>
                <a:gd name="T83" fmla="*/ 73 h 216"/>
                <a:gd name="T84" fmla="*/ 242 w 242"/>
                <a:gd name="T85" fmla="*/ 6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2" h="216">
                  <a:moveTo>
                    <a:pt x="236" y="66"/>
                  </a:moveTo>
                  <a:cubicBezTo>
                    <a:pt x="235" y="65"/>
                    <a:pt x="234" y="63"/>
                    <a:pt x="232" y="62"/>
                  </a:cubicBezTo>
                  <a:cubicBezTo>
                    <a:pt x="232" y="62"/>
                    <a:pt x="232" y="61"/>
                    <a:pt x="232" y="61"/>
                  </a:cubicBezTo>
                  <a:cubicBezTo>
                    <a:pt x="231" y="61"/>
                    <a:pt x="231" y="61"/>
                    <a:pt x="230" y="61"/>
                  </a:cubicBezTo>
                  <a:cubicBezTo>
                    <a:pt x="229" y="57"/>
                    <a:pt x="225" y="56"/>
                    <a:pt x="223" y="53"/>
                  </a:cubicBezTo>
                  <a:cubicBezTo>
                    <a:pt x="222" y="51"/>
                    <a:pt x="220" y="49"/>
                    <a:pt x="219" y="46"/>
                  </a:cubicBezTo>
                  <a:cubicBezTo>
                    <a:pt x="219" y="44"/>
                    <a:pt x="220" y="40"/>
                    <a:pt x="219" y="37"/>
                  </a:cubicBezTo>
                  <a:cubicBezTo>
                    <a:pt x="219" y="33"/>
                    <a:pt x="217" y="34"/>
                    <a:pt x="213" y="33"/>
                  </a:cubicBezTo>
                  <a:cubicBezTo>
                    <a:pt x="211" y="32"/>
                    <a:pt x="208" y="30"/>
                    <a:pt x="208" y="27"/>
                  </a:cubicBezTo>
                  <a:cubicBezTo>
                    <a:pt x="208" y="24"/>
                    <a:pt x="209" y="24"/>
                    <a:pt x="208" y="22"/>
                  </a:cubicBezTo>
                  <a:cubicBezTo>
                    <a:pt x="208" y="21"/>
                    <a:pt x="207" y="19"/>
                    <a:pt x="207" y="18"/>
                  </a:cubicBezTo>
                  <a:cubicBezTo>
                    <a:pt x="204" y="15"/>
                    <a:pt x="201" y="15"/>
                    <a:pt x="200" y="11"/>
                  </a:cubicBezTo>
                  <a:cubicBezTo>
                    <a:pt x="199" y="8"/>
                    <a:pt x="197" y="4"/>
                    <a:pt x="197" y="1"/>
                  </a:cubicBezTo>
                  <a:cubicBezTo>
                    <a:pt x="194" y="0"/>
                    <a:pt x="189" y="1"/>
                    <a:pt x="185" y="1"/>
                  </a:cubicBezTo>
                  <a:cubicBezTo>
                    <a:pt x="184" y="1"/>
                    <a:pt x="182" y="1"/>
                    <a:pt x="180" y="2"/>
                  </a:cubicBezTo>
                  <a:cubicBezTo>
                    <a:pt x="178" y="3"/>
                    <a:pt x="179" y="5"/>
                    <a:pt x="175" y="5"/>
                  </a:cubicBezTo>
                  <a:cubicBezTo>
                    <a:pt x="172" y="4"/>
                    <a:pt x="171" y="2"/>
                    <a:pt x="168" y="2"/>
                  </a:cubicBezTo>
                  <a:cubicBezTo>
                    <a:pt x="164" y="1"/>
                    <a:pt x="161" y="1"/>
                    <a:pt x="158" y="0"/>
                  </a:cubicBezTo>
                  <a:cubicBezTo>
                    <a:pt x="158" y="0"/>
                    <a:pt x="158" y="1"/>
                    <a:pt x="158" y="2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5" y="6"/>
                    <a:pt x="147" y="12"/>
                    <a:pt x="143" y="14"/>
                  </a:cubicBezTo>
                  <a:cubicBezTo>
                    <a:pt x="139" y="16"/>
                    <a:pt x="138" y="15"/>
                    <a:pt x="136" y="18"/>
                  </a:cubicBezTo>
                  <a:cubicBezTo>
                    <a:pt x="134" y="21"/>
                    <a:pt x="133" y="22"/>
                    <a:pt x="129" y="19"/>
                  </a:cubicBezTo>
                  <a:cubicBezTo>
                    <a:pt x="126" y="17"/>
                    <a:pt x="126" y="16"/>
                    <a:pt x="122" y="17"/>
                  </a:cubicBezTo>
                  <a:cubicBezTo>
                    <a:pt x="117" y="18"/>
                    <a:pt x="120" y="17"/>
                    <a:pt x="116" y="14"/>
                  </a:cubicBezTo>
                  <a:cubicBezTo>
                    <a:pt x="114" y="13"/>
                    <a:pt x="110" y="14"/>
                    <a:pt x="108" y="14"/>
                  </a:cubicBezTo>
                  <a:cubicBezTo>
                    <a:pt x="105" y="13"/>
                    <a:pt x="102" y="13"/>
                    <a:pt x="99" y="14"/>
                  </a:cubicBezTo>
                  <a:cubicBezTo>
                    <a:pt x="97" y="15"/>
                    <a:pt x="93" y="17"/>
                    <a:pt x="92" y="20"/>
                  </a:cubicBezTo>
                  <a:cubicBezTo>
                    <a:pt x="92" y="22"/>
                    <a:pt x="95" y="24"/>
                    <a:pt x="94" y="27"/>
                  </a:cubicBezTo>
                  <a:cubicBezTo>
                    <a:pt x="93" y="30"/>
                    <a:pt x="82" y="32"/>
                    <a:pt x="88" y="37"/>
                  </a:cubicBezTo>
                  <a:cubicBezTo>
                    <a:pt x="91" y="40"/>
                    <a:pt x="92" y="39"/>
                    <a:pt x="90" y="44"/>
                  </a:cubicBezTo>
                  <a:cubicBezTo>
                    <a:pt x="89" y="46"/>
                    <a:pt x="89" y="49"/>
                    <a:pt x="88" y="51"/>
                  </a:cubicBezTo>
                  <a:cubicBezTo>
                    <a:pt x="86" y="55"/>
                    <a:pt x="85" y="55"/>
                    <a:pt x="82" y="55"/>
                  </a:cubicBezTo>
                  <a:cubicBezTo>
                    <a:pt x="79" y="54"/>
                    <a:pt x="76" y="54"/>
                    <a:pt x="73" y="54"/>
                  </a:cubicBezTo>
                  <a:cubicBezTo>
                    <a:pt x="69" y="53"/>
                    <a:pt x="69" y="52"/>
                    <a:pt x="65" y="54"/>
                  </a:cubicBezTo>
                  <a:cubicBezTo>
                    <a:pt x="63" y="55"/>
                    <a:pt x="60" y="55"/>
                    <a:pt x="58" y="54"/>
                  </a:cubicBezTo>
                  <a:cubicBezTo>
                    <a:pt x="56" y="52"/>
                    <a:pt x="55" y="49"/>
                    <a:pt x="53" y="48"/>
                  </a:cubicBezTo>
                  <a:cubicBezTo>
                    <a:pt x="51" y="46"/>
                    <a:pt x="49" y="45"/>
                    <a:pt x="48" y="43"/>
                  </a:cubicBezTo>
                  <a:cubicBezTo>
                    <a:pt x="45" y="42"/>
                    <a:pt x="43" y="38"/>
                    <a:pt x="40" y="39"/>
                  </a:cubicBezTo>
                  <a:cubicBezTo>
                    <a:pt x="39" y="43"/>
                    <a:pt x="41" y="47"/>
                    <a:pt x="43" y="50"/>
                  </a:cubicBezTo>
                  <a:cubicBezTo>
                    <a:pt x="40" y="51"/>
                    <a:pt x="38" y="51"/>
                    <a:pt x="39" y="54"/>
                  </a:cubicBezTo>
                  <a:cubicBezTo>
                    <a:pt x="40" y="57"/>
                    <a:pt x="44" y="61"/>
                    <a:pt x="46" y="62"/>
                  </a:cubicBezTo>
                  <a:cubicBezTo>
                    <a:pt x="51" y="66"/>
                    <a:pt x="62" y="63"/>
                    <a:pt x="62" y="70"/>
                  </a:cubicBezTo>
                  <a:cubicBezTo>
                    <a:pt x="62" y="76"/>
                    <a:pt x="61" y="81"/>
                    <a:pt x="55" y="82"/>
                  </a:cubicBezTo>
                  <a:cubicBezTo>
                    <a:pt x="49" y="83"/>
                    <a:pt x="41" y="83"/>
                    <a:pt x="35" y="83"/>
                  </a:cubicBezTo>
                  <a:cubicBezTo>
                    <a:pt x="30" y="84"/>
                    <a:pt x="21" y="81"/>
                    <a:pt x="17" y="77"/>
                  </a:cubicBezTo>
                  <a:cubicBezTo>
                    <a:pt x="15" y="75"/>
                    <a:pt x="15" y="72"/>
                    <a:pt x="14" y="69"/>
                  </a:cubicBezTo>
                  <a:cubicBezTo>
                    <a:pt x="12" y="67"/>
                    <a:pt x="10" y="65"/>
                    <a:pt x="8" y="64"/>
                  </a:cubicBezTo>
                  <a:cubicBezTo>
                    <a:pt x="1" y="60"/>
                    <a:pt x="0" y="69"/>
                    <a:pt x="1" y="74"/>
                  </a:cubicBezTo>
                  <a:cubicBezTo>
                    <a:pt x="2" y="77"/>
                    <a:pt x="2" y="80"/>
                    <a:pt x="3" y="83"/>
                  </a:cubicBezTo>
                  <a:cubicBezTo>
                    <a:pt x="4" y="86"/>
                    <a:pt x="6" y="87"/>
                    <a:pt x="7" y="90"/>
                  </a:cubicBezTo>
                  <a:cubicBezTo>
                    <a:pt x="11" y="96"/>
                    <a:pt x="2" y="97"/>
                    <a:pt x="2" y="102"/>
                  </a:cubicBezTo>
                  <a:cubicBezTo>
                    <a:pt x="2" y="109"/>
                    <a:pt x="12" y="103"/>
                    <a:pt x="14" y="110"/>
                  </a:cubicBezTo>
                  <a:cubicBezTo>
                    <a:pt x="12" y="110"/>
                    <a:pt x="5" y="110"/>
                    <a:pt x="6" y="114"/>
                  </a:cubicBezTo>
                  <a:cubicBezTo>
                    <a:pt x="9" y="114"/>
                    <a:pt x="16" y="114"/>
                    <a:pt x="15" y="120"/>
                  </a:cubicBezTo>
                  <a:cubicBezTo>
                    <a:pt x="16" y="121"/>
                    <a:pt x="18" y="122"/>
                    <a:pt x="20" y="122"/>
                  </a:cubicBezTo>
                  <a:cubicBezTo>
                    <a:pt x="24" y="121"/>
                    <a:pt x="27" y="121"/>
                    <a:pt x="31" y="121"/>
                  </a:cubicBezTo>
                  <a:cubicBezTo>
                    <a:pt x="34" y="121"/>
                    <a:pt x="38" y="122"/>
                    <a:pt x="37" y="126"/>
                  </a:cubicBezTo>
                  <a:cubicBezTo>
                    <a:pt x="35" y="129"/>
                    <a:pt x="30" y="130"/>
                    <a:pt x="32" y="134"/>
                  </a:cubicBezTo>
                  <a:cubicBezTo>
                    <a:pt x="34" y="138"/>
                    <a:pt x="37" y="135"/>
                    <a:pt x="40" y="134"/>
                  </a:cubicBezTo>
                  <a:cubicBezTo>
                    <a:pt x="42" y="133"/>
                    <a:pt x="43" y="134"/>
                    <a:pt x="45" y="133"/>
                  </a:cubicBezTo>
                  <a:cubicBezTo>
                    <a:pt x="46" y="133"/>
                    <a:pt x="47" y="131"/>
                    <a:pt x="49" y="132"/>
                  </a:cubicBezTo>
                  <a:cubicBezTo>
                    <a:pt x="50" y="134"/>
                    <a:pt x="50" y="136"/>
                    <a:pt x="49" y="138"/>
                  </a:cubicBezTo>
                  <a:cubicBezTo>
                    <a:pt x="51" y="138"/>
                    <a:pt x="52" y="138"/>
                    <a:pt x="53" y="137"/>
                  </a:cubicBezTo>
                  <a:cubicBezTo>
                    <a:pt x="56" y="139"/>
                    <a:pt x="54" y="144"/>
                    <a:pt x="58" y="144"/>
                  </a:cubicBezTo>
                  <a:cubicBezTo>
                    <a:pt x="61" y="145"/>
                    <a:pt x="65" y="138"/>
                    <a:pt x="68" y="140"/>
                  </a:cubicBezTo>
                  <a:cubicBezTo>
                    <a:pt x="72" y="143"/>
                    <a:pt x="66" y="148"/>
                    <a:pt x="73" y="147"/>
                  </a:cubicBezTo>
                  <a:cubicBezTo>
                    <a:pt x="77" y="147"/>
                    <a:pt x="80" y="146"/>
                    <a:pt x="84" y="146"/>
                  </a:cubicBezTo>
                  <a:cubicBezTo>
                    <a:pt x="88" y="146"/>
                    <a:pt x="89" y="148"/>
                    <a:pt x="93" y="149"/>
                  </a:cubicBezTo>
                  <a:cubicBezTo>
                    <a:pt x="99" y="152"/>
                    <a:pt x="91" y="153"/>
                    <a:pt x="94" y="157"/>
                  </a:cubicBezTo>
                  <a:cubicBezTo>
                    <a:pt x="96" y="160"/>
                    <a:pt x="100" y="157"/>
                    <a:pt x="102" y="156"/>
                  </a:cubicBezTo>
                  <a:cubicBezTo>
                    <a:pt x="104" y="154"/>
                    <a:pt x="104" y="154"/>
                    <a:pt x="106" y="155"/>
                  </a:cubicBezTo>
                  <a:cubicBezTo>
                    <a:pt x="108" y="155"/>
                    <a:pt x="109" y="156"/>
                    <a:pt x="111" y="156"/>
                  </a:cubicBezTo>
                  <a:cubicBezTo>
                    <a:pt x="113" y="156"/>
                    <a:pt x="114" y="154"/>
                    <a:pt x="115" y="157"/>
                  </a:cubicBezTo>
                  <a:cubicBezTo>
                    <a:pt x="116" y="159"/>
                    <a:pt x="115" y="161"/>
                    <a:pt x="116" y="163"/>
                  </a:cubicBezTo>
                  <a:cubicBezTo>
                    <a:pt x="117" y="164"/>
                    <a:pt x="120" y="164"/>
                    <a:pt x="121" y="166"/>
                  </a:cubicBezTo>
                  <a:cubicBezTo>
                    <a:pt x="122" y="167"/>
                    <a:pt x="122" y="170"/>
                    <a:pt x="122" y="171"/>
                  </a:cubicBezTo>
                  <a:cubicBezTo>
                    <a:pt x="125" y="172"/>
                    <a:pt x="127" y="173"/>
                    <a:pt x="131" y="173"/>
                  </a:cubicBezTo>
                  <a:cubicBezTo>
                    <a:pt x="135" y="173"/>
                    <a:pt x="135" y="175"/>
                    <a:pt x="136" y="179"/>
                  </a:cubicBezTo>
                  <a:cubicBezTo>
                    <a:pt x="136" y="183"/>
                    <a:pt x="136" y="185"/>
                    <a:pt x="133" y="186"/>
                  </a:cubicBezTo>
                  <a:cubicBezTo>
                    <a:pt x="131" y="187"/>
                    <a:pt x="129" y="186"/>
                    <a:pt x="128" y="189"/>
                  </a:cubicBezTo>
                  <a:cubicBezTo>
                    <a:pt x="128" y="191"/>
                    <a:pt x="130" y="191"/>
                    <a:pt x="131" y="192"/>
                  </a:cubicBezTo>
                  <a:cubicBezTo>
                    <a:pt x="135" y="192"/>
                    <a:pt x="138" y="190"/>
                    <a:pt x="139" y="194"/>
                  </a:cubicBezTo>
                  <a:cubicBezTo>
                    <a:pt x="140" y="196"/>
                    <a:pt x="138" y="201"/>
                    <a:pt x="137" y="202"/>
                  </a:cubicBezTo>
                  <a:cubicBezTo>
                    <a:pt x="136" y="205"/>
                    <a:pt x="122" y="210"/>
                    <a:pt x="130" y="214"/>
                  </a:cubicBezTo>
                  <a:cubicBezTo>
                    <a:pt x="133" y="216"/>
                    <a:pt x="137" y="213"/>
                    <a:pt x="140" y="212"/>
                  </a:cubicBezTo>
                  <a:cubicBezTo>
                    <a:pt x="139" y="212"/>
                    <a:pt x="139" y="211"/>
                    <a:pt x="139" y="211"/>
                  </a:cubicBezTo>
                  <a:cubicBezTo>
                    <a:pt x="139" y="208"/>
                    <a:pt x="139" y="208"/>
                    <a:pt x="140" y="205"/>
                  </a:cubicBezTo>
                  <a:cubicBezTo>
                    <a:pt x="142" y="203"/>
                    <a:pt x="142" y="201"/>
                    <a:pt x="144" y="200"/>
                  </a:cubicBezTo>
                  <a:cubicBezTo>
                    <a:pt x="146" y="199"/>
                    <a:pt x="148" y="198"/>
                    <a:pt x="150" y="198"/>
                  </a:cubicBezTo>
                  <a:cubicBezTo>
                    <a:pt x="151" y="198"/>
                    <a:pt x="155" y="197"/>
                    <a:pt x="157" y="198"/>
                  </a:cubicBezTo>
                  <a:cubicBezTo>
                    <a:pt x="159" y="198"/>
                    <a:pt x="159" y="201"/>
                    <a:pt x="159" y="203"/>
                  </a:cubicBezTo>
                  <a:cubicBezTo>
                    <a:pt x="161" y="203"/>
                    <a:pt x="163" y="203"/>
                    <a:pt x="164" y="203"/>
                  </a:cubicBezTo>
                  <a:cubicBezTo>
                    <a:pt x="165" y="207"/>
                    <a:pt x="170" y="205"/>
                    <a:pt x="169" y="202"/>
                  </a:cubicBezTo>
                  <a:cubicBezTo>
                    <a:pt x="168" y="201"/>
                    <a:pt x="166" y="201"/>
                    <a:pt x="167" y="199"/>
                  </a:cubicBezTo>
                  <a:cubicBezTo>
                    <a:pt x="168" y="198"/>
                    <a:pt x="170" y="199"/>
                    <a:pt x="171" y="198"/>
                  </a:cubicBezTo>
                  <a:cubicBezTo>
                    <a:pt x="172" y="198"/>
                    <a:pt x="172" y="196"/>
                    <a:pt x="173" y="196"/>
                  </a:cubicBezTo>
                  <a:cubicBezTo>
                    <a:pt x="174" y="195"/>
                    <a:pt x="176" y="196"/>
                    <a:pt x="177" y="195"/>
                  </a:cubicBezTo>
                  <a:cubicBezTo>
                    <a:pt x="178" y="193"/>
                    <a:pt x="176" y="188"/>
                    <a:pt x="176" y="187"/>
                  </a:cubicBezTo>
                  <a:cubicBezTo>
                    <a:pt x="174" y="186"/>
                    <a:pt x="172" y="188"/>
                    <a:pt x="171" y="188"/>
                  </a:cubicBezTo>
                  <a:cubicBezTo>
                    <a:pt x="169" y="190"/>
                    <a:pt x="169" y="189"/>
                    <a:pt x="167" y="189"/>
                  </a:cubicBezTo>
                  <a:cubicBezTo>
                    <a:pt x="167" y="187"/>
                    <a:pt x="167" y="184"/>
                    <a:pt x="167" y="182"/>
                  </a:cubicBezTo>
                  <a:cubicBezTo>
                    <a:pt x="167" y="179"/>
                    <a:pt x="167" y="179"/>
                    <a:pt x="170" y="178"/>
                  </a:cubicBezTo>
                  <a:cubicBezTo>
                    <a:pt x="173" y="176"/>
                    <a:pt x="175" y="172"/>
                    <a:pt x="175" y="168"/>
                  </a:cubicBezTo>
                  <a:cubicBezTo>
                    <a:pt x="176" y="161"/>
                    <a:pt x="180" y="154"/>
                    <a:pt x="186" y="150"/>
                  </a:cubicBezTo>
                  <a:cubicBezTo>
                    <a:pt x="187" y="148"/>
                    <a:pt x="189" y="147"/>
                    <a:pt x="189" y="145"/>
                  </a:cubicBezTo>
                  <a:cubicBezTo>
                    <a:pt x="189" y="143"/>
                    <a:pt x="187" y="142"/>
                    <a:pt x="185" y="141"/>
                  </a:cubicBezTo>
                  <a:cubicBezTo>
                    <a:pt x="181" y="139"/>
                    <a:pt x="182" y="137"/>
                    <a:pt x="185" y="134"/>
                  </a:cubicBezTo>
                  <a:cubicBezTo>
                    <a:pt x="186" y="131"/>
                    <a:pt x="188" y="129"/>
                    <a:pt x="191" y="127"/>
                  </a:cubicBezTo>
                  <a:cubicBezTo>
                    <a:pt x="192" y="126"/>
                    <a:pt x="193" y="125"/>
                    <a:pt x="194" y="124"/>
                  </a:cubicBezTo>
                  <a:cubicBezTo>
                    <a:pt x="196" y="122"/>
                    <a:pt x="196" y="123"/>
                    <a:pt x="198" y="123"/>
                  </a:cubicBezTo>
                  <a:cubicBezTo>
                    <a:pt x="203" y="124"/>
                    <a:pt x="199" y="117"/>
                    <a:pt x="204" y="116"/>
                  </a:cubicBezTo>
                  <a:cubicBezTo>
                    <a:pt x="205" y="115"/>
                    <a:pt x="208" y="116"/>
                    <a:pt x="207" y="113"/>
                  </a:cubicBezTo>
                  <a:cubicBezTo>
                    <a:pt x="206" y="111"/>
                    <a:pt x="204" y="111"/>
                    <a:pt x="205" y="108"/>
                  </a:cubicBezTo>
                  <a:cubicBezTo>
                    <a:pt x="206" y="108"/>
                    <a:pt x="206" y="108"/>
                    <a:pt x="207" y="108"/>
                  </a:cubicBezTo>
                  <a:cubicBezTo>
                    <a:pt x="207" y="107"/>
                    <a:pt x="207" y="106"/>
                    <a:pt x="207" y="105"/>
                  </a:cubicBezTo>
                  <a:cubicBezTo>
                    <a:pt x="205" y="105"/>
                    <a:pt x="202" y="106"/>
                    <a:pt x="201" y="103"/>
                  </a:cubicBezTo>
                  <a:cubicBezTo>
                    <a:pt x="200" y="100"/>
                    <a:pt x="203" y="101"/>
                    <a:pt x="204" y="99"/>
                  </a:cubicBezTo>
                  <a:cubicBezTo>
                    <a:pt x="205" y="97"/>
                    <a:pt x="204" y="95"/>
                    <a:pt x="205" y="93"/>
                  </a:cubicBezTo>
                  <a:cubicBezTo>
                    <a:pt x="205" y="92"/>
                    <a:pt x="206" y="91"/>
                    <a:pt x="208" y="91"/>
                  </a:cubicBezTo>
                  <a:cubicBezTo>
                    <a:pt x="210" y="90"/>
                    <a:pt x="210" y="90"/>
                    <a:pt x="211" y="88"/>
                  </a:cubicBezTo>
                  <a:cubicBezTo>
                    <a:pt x="212" y="87"/>
                    <a:pt x="213" y="87"/>
                    <a:pt x="215" y="87"/>
                  </a:cubicBezTo>
                  <a:cubicBezTo>
                    <a:pt x="215" y="83"/>
                    <a:pt x="216" y="83"/>
                    <a:pt x="218" y="81"/>
                  </a:cubicBezTo>
                  <a:cubicBezTo>
                    <a:pt x="222" y="79"/>
                    <a:pt x="217" y="78"/>
                    <a:pt x="218" y="75"/>
                  </a:cubicBezTo>
                  <a:cubicBezTo>
                    <a:pt x="220" y="74"/>
                    <a:pt x="221" y="76"/>
                    <a:pt x="223" y="74"/>
                  </a:cubicBezTo>
                  <a:cubicBezTo>
                    <a:pt x="224" y="74"/>
                    <a:pt x="223" y="73"/>
                    <a:pt x="224" y="73"/>
                  </a:cubicBezTo>
                  <a:cubicBezTo>
                    <a:pt x="225" y="73"/>
                    <a:pt x="227" y="73"/>
                    <a:pt x="227" y="72"/>
                  </a:cubicBezTo>
                  <a:cubicBezTo>
                    <a:pt x="231" y="72"/>
                    <a:pt x="236" y="73"/>
                    <a:pt x="239" y="71"/>
                  </a:cubicBezTo>
                  <a:cubicBezTo>
                    <a:pt x="241" y="70"/>
                    <a:pt x="241" y="70"/>
                    <a:pt x="242" y="69"/>
                  </a:cubicBezTo>
                  <a:cubicBezTo>
                    <a:pt x="240" y="68"/>
                    <a:pt x="238" y="67"/>
                    <a:pt x="236" y="66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EF28CFB7-5313-4094-90DF-926A52421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5874" y="4640097"/>
              <a:ext cx="887780" cy="793758"/>
            </a:xfrm>
            <a:custGeom>
              <a:avLst/>
              <a:gdLst>
                <a:gd name="T0" fmla="*/ 223 w 245"/>
                <a:gd name="T1" fmla="*/ 56 h 219"/>
                <a:gd name="T2" fmla="*/ 208 w 245"/>
                <a:gd name="T3" fmla="*/ 29 h 219"/>
                <a:gd name="T4" fmla="*/ 197 w 245"/>
                <a:gd name="T5" fmla="*/ 5 h 219"/>
                <a:gd name="T6" fmla="*/ 160 w 245"/>
                <a:gd name="T7" fmla="*/ 5 h 219"/>
                <a:gd name="T8" fmla="*/ 124 w 245"/>
                <a:gd name="T9" fmla="*/ 21 h 219"/>
                <a:gd name="T10" fmla="*/ 97 w 245"/>
                <a:gd name="T11" fmla="*/ 29 h 219"/>
                <a:gd name="T12" fmla="*/ 78 w 245"/>
                <a:gd name="T13" fmla="*/ 58 h 219"/>
                <a:gd name="T14" fmla="*/ 45 w 245"/>
                <a:gd name="T15" fmla="*/ 44 h 219"/>
                <a:gd name="T16" fmla="*/ 55 w 245"/>
                <a:gd name="T17" fmla="*/ 65 h 219"/>
                <a:gd name="T18" fmla="*/ 8 w 245"/>
                <a:gd name="T19" fmla="*/ 67 h 219"/>
                <a:gd name="T20" fmla="*/ 4 w 245"/>
                <a:gd name="T21" fmla="*/ 104 h 219"/>
                <a:gd name="T22" fmla="*/ 24 w 245"/>
                <a:gd name="T23" fmla="*/ 122 h 219"/>
                <a:gd name="T24" fmla="*/ 45 w 245"/>
                <a:gd name="T25" fmla="*/ 134 h 219"/>
                <a:gd name="T26" fmla="*/ 59 w 245"/>
                <a:gd name="T27" fmla="*/ 145 h 219"/>
                <a:gd name="T28" fmla="*/ 97 w 245"/>
                <a:gd name="T29" fmla="*/ 156 h 219"/>
                <a:gd name="T30" fmla="*/ 112 w 245"/>
                <a:gd name="T31" fmla="*/ 156 h 219"/>
                <a:gd name="T32" fmla="*/ 132 w 245"/>
                <a:gd name="T33" fmla="*/ 173 h 219"/>
                <a:gd name="T34" fmla="*/ 135 w 245"/>
                <a:gd name="T35" fmla="*/ 192 h 219"/>
                <a:gd name="T36" fmla="*/ 140 w 245"/>
                <a:gd name="T37" fmla="*/ 207 h 219"/>
                <a:gd name="T38" fmla="*/ 162 w 245"/>
                <a:gd name="T39" fmla="*/ 204 h 219"/>
                <a:gd name="T40" fmla="*/ 176 w 245"/>
                <a:gd name="T41" fmla="*/ 196 h 219"/>
                <a:gd name="T42" fmla="*/ 166 w 245"/>
                <a:gd name="T43" fmla="*/ 184 h 219"/>
                <a:gd name="T44" fmla="*/ 185 w 245"/>
                <a:gd name="T45" fmla="*/ 144 h 219"/>
                <a:gd name="T46" fmla="*/ 199 w 245"/>
                <a:gd name="T47" fmla="*/ 123 h 219"/>
                <a:gd name="T48" fmla="*/ 201 w 245"/>
                <a:gd name="T49" fmla="*/ 106 h 219"/>
                <a:gd name="T50" fmla="*/ 209 w 245"/>
                <a:gd name="T51" fmla="*/ 91 h 219"/>
                <a:gd name="T52" fmla="*/ 217 w 245"/>
                <a:gd name="T53" fmla="*/ 76 h 219"/>
                <a:gd name="T54" fmla="*/ 239 w 245"/>
                <a:gd name="T55" fmla="*/ 71 h 219"/>
                <a:gd name="T56" fmla="*/ 228 w 245"/>
                <a:gd name="T57" fmla="*/ 76 h 219"/>
                <a:gd name="T58" fmla="*/ 220 w 245"/>
                <a:gd name="T59" fmla="*/ 85 h 219"/>
                <a:gd name="T60" fmla="*/ 208 w 245"/>
                <a:gd name="T61" fmla="*/ 95 h 219"/>
                <a:gd name="T62" fmla="*/ 208 w 245"/>
                <a:gd name="T63" fmla="*/ 105 h 219"/>
                <a:gd name="T64" fmla="*/ 208 w 245"/>
                <a:gd name="T65" fmla="*/ 119 h 219"/>
                <a:gd name="T66" fmla="*/ 193 w 245"/>
                <a:gd name="T67" fmla="*/ 131 h 219"/>
                <a:gd name="T68" fmla="*/ 188 w 245"/>
                <a:gd name="T69" fmla="*/ 153 h 219"/>
                <a:gd name="T70" fmla="*/ 178 w 245"/>
                <a:gd name="T71" fmla="*/ 187 h 219"/>
                <a:gd name="T72" fmla="*/ 170 w 245"/>
                <a:gd name="T73" fmla="*/ 202 h 219"/>
                <a:gd name="T74" fmla="*/ 158 w 245"/>
                <a:gd name="T75" fmla="*/ 202 h 219"/>
                <a:gd name="T76" fmla="*/ 142 w 245"/>
                <a:gd name="T77" fmla="*/ 209 h 219"/>
                <a:gd name="T78" fmla="*/ 134 w 245"/>
                <a:gd name="T79" fmla="*/ 206 h 219"/>
                <a:gd name="T80" fmla="*/ 133 w 245"/>
                <a:gd name="T81" fmla="*/ 187 h 219"/>
                <a:gd name="T82" fmla="*/ 121 w 245"/>
                <a:gd name="T83" fmla="*/ 169 h 219"/>
                <a:gd name="T84" fmla="*/ 107 w 245"/>
                <a:gd name="T85" fmla="*/ 159 h 219"/>
                <a:gd name="T86" fmla="*/ 85 w 245"/>
                <a:gd name="T87" fmla="*/ 150 h 219"/>
                <a:gd name="T88" fmla="*/ 50 w 245"/>
                <a:gd name="T89" fmla="*/ 141 h 219"/>
                <a:gd name="T90" fmla="*/ 31 w 245"/>
                <a:gd name="T91" fmla="*/ 136 h 219"/>
                <a:gd name="T92" fmla="*/ 12 w 245"/>
                <a:gd name="T93" fmla="*/ 118 h 219"/>
                <a:gd name="T94" fmla="*/ 7 w 245"/>
                <a:gd name="T95" fmla="*/ 92 h 219"/>
                <a:gd name="T96" fmla="*/ 16 w 245"/>
                <a:gd name="T97" fmla="*/ 70 h 219"/>
                <a:gd name="T98" fmla="*/ 41 w 245"/>
                <a:gd name="T99" fmla="*/ 61 h 219"/>
                <a:gd name="T100" fmla="*/ 54 w 245"/>
                <a:gd name="T101" fmla="*/ 47 h 219"/>
                <a:gd name="T102" fmla="*/ 86 w 245"/>
                <a:gd name="T103" fmla="*/ 55 h 219"/>
                <a:gd name="T104" fmla="*/ 92 w 245"/>
                <a:gd name="T105" fmla="*/ 21 h 219"/>
                <a:gd name="T106" fmla="*/ 131 w 245"/>
                <a:gd name="T107" fmla="*/ 20 h 219"/>
                <a:gd name="T108" fmla="*/ 158 w 245"/>
                <a:gd name="T109" fmla="*/ 2 h 219"/>
                <a:gd name="T110" fmla="*/ 186 w 245"/>
                <a:gd name="T111" fmla="*/ 1 h 219"/>
                <a:gd name="T112" fmla="*/ 210 w 245"/>
                <a:gd name="T113" fmla="*/ 21 h 219"/>
                <a:gd name="T114" fmla="*/ 222 w 245"/>
                <a:gd name="T115" fmla="*/ 48 h 219"/>
                <a:gd name="T116" fmla="*/ 237 w 245"/>
                <a:gd name="T117" fmla="*/ 6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5" h="219">
                  <a:moveTo>
                    <a:pt x="237" y="70"/>
                  </a:moveTo>
                  <a:cubicBezTo>
                    <a:pt x="236" y="69"/>
                    <a:pt x="235" y="68"/>
                    <a:pt x="234" y="68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7"/>
                    <a:pt x="233" y="66"/>
                    <a:pt x="233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29" y="62"/>
                    <a:pt x="228" y="61"/>
                    <a:pt x="226" y="60"/>
                  </a:cubicBezTo>
                  <a:cubicBezTo>
                    <a:pt x="225" y="59"/>
                    <a:pt x="224" y="58"/>
                    <a:pt x="223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2" y="56"/>
                    <a:pt x="222" y="55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3"/>
                    <a:pt x="219" y="51"/>
                    <a:pt x="218" y="49"/>
                  </a:cubicBezTo>
                  <a:cubicBezTo>
                    <a:pt x="218" y="49"/>
                    <a:pt x="218" y="49"/>
                    <a:pt x="218" y="49"/>
                  </a:cubicBezTo>
                  <a:cubicBezTo>
                    <a:pt x="218" y="47"/>
                    <a:pt x="218" y="45"/>
                    <a:pt x="219" y="44"/>
                  </a:cubicBezTo>
                  <a:cubicBezTo>
                    <a:pt x="219" y="42"/>
                    <a:pt x="219" y="40"/>
                    <a:pt x="219" y="39"/>
                  </a:cubicBezTo>
                  <a:cubicBezTo>
                    <a:pt x="218" y="37"/>
                    <a:pt x="218" y="37"/>
                    <a:pt x="216" y="37"/>
                  </a:cubicBezTo>
                  <a:cubicBezTo>
                    <a:pt x="215" y="37"/>
                    <a:pt x="215" y="37"/>
                    <a:pt x="214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2" y="36"/>
                    <a:pt x="211" y="35"/>
                    <a:pt x="209" y="34"/>
                  </a:cubicBezTo>
                  <a:cubicBezTo>
                    <a:pt x="208" y="32"/>
                    <a:pt x="208" y="31"/>
                    <a:pt x="208" y="29"/>
                  </a:cubicBezTo>
                  <a:cubicBezTo>
                    <a:pt x="208" y="28"/>
                    <a:pt x="208" y="27"/>
                    <a:pt x="208" y="26"/>
                  </a:cubicBezTo>
                  <a:cubicBezTo>
                    <a:pt x="208" y="26"/>
                    <a:pt x="208" y="25"/>
                    <a:pt x="208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24"/>
                    <a:pt x="207" y="23"/>
                    <a:pt x="207" y="22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7" y="22"/>
                    <a:pt x="207" y="21"/>
                    <a:pt x="206" y="21"/>
                  </a:cubicBezTo>
                  <a:cubicBezTo>
                    <a:pt x="206" y="20"/>
                    <a:pt x="205" y="19"/>
                    <a:pt x="204" y="19"/>
                  </a:cubicBezTo>
                  <a:cubicBezTo>
                    <a:pt x="202" y="17"/>
                    <a:pt x="200" y="16"/>
                    <a:pt x="199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198" y="10"/>
                    <a:pt x="197" y="7"/>
                    <a:pt x="197" y="5"/>
                  </a:cubicBezTo>
                  <a:cubicBezTo>
                    <a:pt x="195" y="4"/>
                    <a:pt x="192" y="4"/>
                    <a:pt x="190" y="5"/>
                  </a:cubicBezTo>
                  <a:cubicBezTo>
                    <a:pt x="189" y="5"/>
                    <a:pt x="188" y="5"/>
                    <a:pt x="186" y="5"/>
                  </a:cubicBezTo>
                  <a:cubicBezTo>
                    <a:pt x="186" y="5"/>
                    <a:pt x="186" y="5"/>
                    <a:pt x="185" y="5"/>
                  </a:cubicBezTo>
                  <a:cubicBezTo>
                    <a:pt x="184" y="5"/>
                    <a:pt x="183" y="5"/>
                    <a:pt x="182" y="5"/>
                  </a:cubicBezTo>
                  <a:cubicBezTo>
                    <a:pt x="182" y="6"/>
                    <a:pt x="182" y="6"/>
                    <a:pt x="181" y="6"/>
                  </a:cubicBezTo>
                  <a:cubicBezTo>
                    <a:pt x="180" y="8"/>
                    <a:pt x="179" y="9"/>
                    <a:pt x="176" y="9"/>
                  </a:cubicBezTo>
                  <a:cubicBezTo>
                    <a:pt x="174" y="8"/>
                    <a:pt x="173" y="8"/>
                    <a:pt x="172" y="7"/>
                  </a:cubicBezTo>
                  <a:cubicBezTo>
                    <a:pt x="171" y="6"/>
                    <a:pt x="170" y="6"/>
                    <a:pt x="168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5" y="5"/>
                    <a:pt x="163" y="5"/>
                    <a:pt x="160" y="4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8" y="7"/>
                    <a:pt x="156" y="9"/>
                    <a:pt x="154" y="11"/>
                  </a:cubicBezTo>
                  <a:cubicBezTo>
                    <a:pt x="151" y="14"/>
                    <a:pt x="147" y="16"/>
                    <a:pt x="144" y="17"/>
                  </a:cubicBezTo>
                  <a:cubicBezTo>
                    <a:pt x="143" y="18"/>
                    <a:pt x="142" y="18"/>
                    <a:pt x="142" y="18"/>
                  </a:cubicBezTo>
                  <a:cubicBezTo>
                    <a:pt x="140" y="19"/>
                    <a:pt x="140" y="19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7" y="23"/>
                    <a:pt x="136" y="24"/>
                    <a:pt x="135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5"/>
                    <a:pt x="131" y="24"/>
                    <a:pt x="129" y="23"/>
                  </a:cubicBezTo>
                  <a:cubicBezTo>
                    <a:pt x="128" y="22"/>
                    <a:pt x="128" y="22"/>
                    <a:pt x="127" y="21"/>
                  </a:cubicBezTo>
                  <a:cubicBezTo>
                    <a:pt x="126" y="20"/>
                    <a:pt x="126" y="20"/>
                    <a:pt x="124" y="21"/>
                  </a:cubicBezTo>
                  <a:cubicBezTo>
                    <a:pt x="120" y="22"/>
                    <a:pt x="119" y="21"/>
                    <a:pt x="118" y="19"/>
                  </a:cubicBezTo>
                  <a:cubicBezTo>
                    <a:pt x="118" y="19"/>
                    <a:pt x="117" y="18"/>
                    <a:pt x="116" y="18"/>
                  </a:cubicBezTo>
                  <a:cubicBezTo>
                    <a:pt x="115" y="17"/>
                    <a:pt x="114" y="17"/>
                    <a:pt x="112" y="17"/>
                  </a:cubicBezTo>
                  <a:cubicBezTo>
                    <a:pt x="111" y="17"/>
                    <a:pt x="110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7"/>
                    <a:pt x="106" y="17"/>
                    <a:pt x="104" y="17"/>
                  </a:cubicBezTo>
                  <a:cubicBezTo>
                    <a:pt x="103" y="17"/>
                    <a:pt x="102" y="17"/>
                    <a:pt x="101" y="18"/>
                  </a:cubicBezTo>
                  <a:cubicBezTo>
                    <a:pt x="100" y="18"/>
                    <a:pt x="98" y="19"/>
                    <a:pt x="96" y="20"/>
                  </a:cubicBezTo>
                  <a:cubicBezTo>
                    <a:pt x="96" y="21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6" y="24"/>
                  </a:cubicBezTo>
                  <a:cubicBezTo>
                    <a:pt x="96" y="26"/>
                    <a:pt x="97" y="27"/>
                    <a:pt x="97" y="29"/>
                  </a:cubicBezTo>
                  <a:cubicBezTo>
                    <a:pt x="96" y="31"/>
                    <a:pt x="94" y="32"/>
                    <a:pt x="92" y="34"/>
                  </a:cubicBezTo>
                  <a:cubicBezTo>
                    <a:pt x="91" y="34"/>
                    <a:pt x="90" y="35"/>
                    <a:pt x="89" y="36"/>
                  </a:cubicBezTo>
                  <a:cubicBezTo>
                    <a:pt x="89" y="36"/>
                    <a:pt x="89" y="37"/>
                    <a:pt x="90" y="38"/>
                  </a:cubicBezTo>
                  <a:cubicBezTo>
                    <a:pt x="91" y="39"/>
                    <a:pt x="91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4" y="41"/>
                    <a:pt x="95" y="41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2" y="47"/>
                    <a:pt x="92" y="49"/>
                    <a:pt x="92" y="50"/>
                  </a:cubicBezTo>
                  <a:cubicBezTo>
                    <a:pt x="91" y="51"/>
                    <a:pt x="91" y="53"/>
                    <a:pt x="90" y="54"/>
                  </a:cubicBezTo>
                  <a:cubicBezTo>
                    <a:pt x="90" y="56"/>
                    <a:pt x="89" y="58"/>
                    <a:pt x="87" y="58"/>
                  </a:cubicBezTo>
                  <a:cubicBezTo>
                    <a:pt x="86" y="59"/>
                    <a:pt x="84" y="59"/>
                    <a:pt x="82" y="58"/>
                  </a:cubicBezTo>
                  <a:cubicBezTo>
                    <a:pt x="81" y="58"/>
                    <a:pt x="79" y="58"/>
                    <a:pt x="78" y="58"/>
                  </a:cubicBezTo>
                  <a:cubicBezTo>
                    <a:pt x="76" y="58"/>
                    <a:pt x="75" y="58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ubicBezTo>
                    <a:pt x="70" y="57"/>
                    <a:pt x="69" y="56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5" y="58"/>
                    <a:pt x="64" y="58"/>
                    <a:pt x="62" y="58"/>
                  </a:cubicBezTo>
                  <a:cubicBezTo>
                    <a:pt x="61" y="58"/>
                    <a:pt x="59" y="58"/>
                    <a:pt x="58" y="57"/>
                  </a:cubicBezTo>
                  <a:cubicBezTo>
                    <a:pt x="56" y="56"/>
                    <a:pt x="56" y="55"/>
                    <a:pt x="55" y="53"/>
                  </a:cubicBezTo>
                  <a:cubicBezTo>
                    <a:pt x="54" y="53"/>
                    <a:pt x="54" y="52"/>
                    <a:pt x="53" y="51"/>
                  </a:cubicBezTo>
                  <a:cubicBezTo>
                    <a:pt x="53" y="51"/>
                    <a:pt x="52" y="50"/>
                    <a:pt x="52" y="50"/>
                  </a:cubicBezTo>
                  <a:cubicBezTo>
                    <a:pt x="50" y="49"/>
                    <a:pt x="49" y="48"/>
                    <a:pt x="48" y="46"/>
                  </a:cubicBezTo>
                  <a:cubicBezTo>
                    <a:pt x="47" y="46"/>
                    <a:pt x="46" y="45"/>
                    <a:pt x="45" y="44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42" y="44"/>
                    <a:pt x="43" y="45"/>
                    <a:pt x="43" y="46"/>
                  </a:cubicBezTo>
                  <a:cubicBezTo>
                    <a:pt x="44" y="48"/>
                    <a:pt x="45" y="49"/>
                    <a:pt x="46" y="51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2" y="54"/>
                    <a:pt x="42" y="54"/>
                  </a:cubicBezTo>
                  <a:cubicBezTo>
                    <a:pt x="41" y="54"/>
                    <a:pt x="41" y="55"/>
                    <a:pt x="42" y="56"/>
                  </a:cubicBezTo>
                  <a:cubicBezTo>
                    <a:pt x="42" y="56"/>
                    <a:pt x="43" y="58"/>
                    <a:pt x="44" y="59"/>
                  </a:cubicBezTo>
                  <a:cubicBezTo>
                    <a:pt x="45" y="60"/>
                    <a:pt x="47" y="62"/>
                    <a:pt x="48" y="63"/>
                  </a:cubicBezTo>
                  <a:cubicBezTo>
                    <a:pt x="50" y="64"/>
                    <a:pt x="52" y="65"/>
                    <a:pt x="55" y="65"/>
                  </a:cubicBezTo>
                  <a:cubicBezTo>
                    <a:pt x="60" y="65"/>
                    <a:pt x="65" y="66"/>
                    <a:pt x="65" y="72"/>
                  </a:cubicBezTo>
                  <a:cubicBezTo>
                    <a:pt x="65" y="75"/>
                    <a:pt x="64" y="78"/>
                    <a:pt x="63" y="80"/>
                  </a:cubicBezTo>
                  <a:cubicBezTo>
                    <a:pt x="62" y="83"/>
                    <a:pt x="60" y="85"/>
                    <a:pt x="56" y="86"/>
                  </a:cubicBezTo>
                  <a:cubicBezTo>
                    <a:pt x="53" y="86"/>
                    <a:pt x="49" y="87"/>
                    <a:pt x="46" y="87"/>
                  </a:cubicBezTo>
                  <a:cubicBezTo>
                    <a:pt x="43" y="87"/>
                    <a:pt x="39" y="87"/>
                    <a:pt x="36" y="87"/>
                  </a:cubicBezTo>
                  <a:cubicBezTo>
                    <a:pt x="33" y="87"/>
                    <a:pt x="29" y="86"/>
                    <a:pt x="25" y="85"/>
                  </a:cubicBezTo>
                  <a:cubicBezTo>
                    <a:pt x="22" y="84"/>
                    <a:pt x="19" y="82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78"/>
                    <a:pt x="15" y="77"/>
                    <a:pt x="14" y="75"/>
                  </a:cubicBezTo>
                  <a:cubicBezTo>
                    <a:pt x="14" y="74"/>
                    <a:pt x="14" y="73"/>
                    <a:pt x="13" y="72"/>
                  </a:cubicBezTo>
                  <a:cubicBezTo>
                    <a:pt x="13" y="71"/>
                    <a:pt x="12" y="70"/>
                    <a:pt x="11" y="70"/>
                  </a:cubicBezTo>
                  <a:cubicBezTo>
                    <a:pt x="10" y="69"/>
                    <a:pt x="9" y="68"/>
                    <a:pt x="8" y="67"/>
                  </a:cubicBezTo>
                  <a:cubicBezTo>
                    <a:pt x="7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3" y="71"/>
                    <a:pt x="4" y="74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5" y="78"/>
                    <a:pt x="5" y="80"/>
                  </a:cubicBezTo>
                  <a:cubicBezTo>
                    <a:pt x="5" y="81"/>
                    <a:pt x="5" y="83"/>
                    <a:pt x="6" y="84"/>
                  </a:cubicBezTo>
                  <a:cubicBezTo>
                    <a:pt x="6" y="86"/>
                    <a:pt x="7" y="87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9"/>
                    <a:pt x="9" y="90"/>
                    <a:pt x="10" y="91"/>
                  </a:cubicBezTo>
                  <a:cubicBezTo>
                    <a:pt x="12" y="96"/>
                    <a:pt x="10" y="98"/>
                    <a:pt x="7" y="100"/>
                  </a:cubicBezTo>
                  <a:cubicBezTo>
                    <a:pt x="6" y="101"/>
                    <a:pt x="4" y="102"/>
                    <a:pt x="4" y="104"/>
                  </a:cubicBezTo>
                  <a:cubicBezTo>
                    <a:pt x="4" y="106"/>
                    <a:pt x="6" y="106"/>
                    <a:pt x="8" y="106"/>
                  </a:cubicBezTo>
                  <a:cubicBezTo>
                    <a:pt x="12" y="107"/>
                    <a:pt x="15" y="107"/>
                    <a:pt x="16" y="111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4"/>
                    <a:pt x="12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1" y="114"/>
                    <a:pt x="12" y="115"/>
                    <a:pt x="13" y="115"/>
                  </a:cubicBezTo>
                  <a:cubicBezTo>
                    <a:pt x="16" y="116"/>
                    <a:pt x="18" y="118"/>
                    <a:pt x="18" y="121"/>
                  </a:cubicBezTo>
                  <a:cubicBezTo>
                    <a:pt x="18" y="121"/>
                    <a:pt x="18" y="121"/>
                    <a:pt x="19" y="122"/>
                  </a:cubicBezTo>
                  <a:cubicBezTo>
                    <a:pt x="19" y="122"/>
                    <a:pt x="20" y="122"/>
                    <a:pt x="21" y="122"/>
                  </a:cubicBezTo>
                  <a:cubicBezTo>
                    <a:pt x="22" y="122"/>
                    <a:pt x="23" y="122"/>
                    <a:pt x="24" y="122"/>
                  </a:cubicBezTo>
                  <a:cubicBezTo>
                    <a:pt x="26" y="121"/>
                    <a:pt x="29" y="121"/>
                    <a:pt x="32" y="121"/>
                  </a:cubicBezTo>
                  <a:cubicBezTo>
                    <a:pt x="34" y="121"/>
                    <a:pt x="36" y="121"/>
                    <a:pt x="37" y="122"/>
                  </a:cubicBezTo>
                  <a:cubicBezTo>
                    <a:pt x="39" y="124"/>
                    <a:pt x="41" y="125"/>
                    <a:pt x="39" y="129"/>
                  </a:cubicBezTo>
                  <a:cubicBezTo>
                    <a:pt x="38" y="130"/>
                    <a:pt x="37" y="131"/>
                    <a:pt x="36" y="132"/>
                  </a:cubicBezTo>
                  <a:cubicBezTo>
                    <a:pt x="35" y="133"/>
                    <a:pt x="34" y="134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6"/>
                    <a:pt x="36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39" y="135"/>
                    <a:pt x="40" y="134"/>
                    <a:pt x="40" y="134"/>
                  </a:cubicBezTo>
                  <a:cubicBezTo>
                    <a:pt x="41" y="134"/>
                    <a:pt x="43" y="134"/>
                    <a:pt x="44" y="134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6" y="134"/>
                    <a:pt x="46" y="133"/>
                    <a:pt x="46" y="133"/>
                  </a:cubicBezTo>
                  <a:cubicBezTo>
                    <a:pt x="47" y="132"/>
                    <a:pt x="48" y="131"/>
                    <a:pt x="50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2" y="134"/>
                    <a:pt x="52" y="135"/>
                    <a:pt x="52" y="137"/>
                  </a:cubicBezTo>
                  <a:cubicBezTo>
                    <a:pt x="52" y="137"/>
                    <a:pt x="52" y="138"/>
                    <a:pt x="52" y="138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7" y="139"/>
                    <a:pt x="57" y="140"/>
                    <a:pt x="57" y="142"/>
                  </a:cubicBezTo>
                  <a:cubicBezTo>
                    <a:pt x="58" y="143"/>
                    <a:pt x="58" y="144"/>
                    <a:pt x="59" y="145"/>
                  </a:cubicBezTo>
                  <a:cubicBezTo>
                    <a:pt x="60" y="145"/>
                    <a:pt x="61" y="144"/>
                    <a:pt x="62" y="143"/>
                  </a:cubicBezTo>
                  <a:cubicBezTo>
                    <a:pt x="65" y="141"/>
                    <a:pt x="67" y="139"/>
                    <a:pt x="70" y="141"/>
                  </a:cubicBezTo>
                  <a:cubicBezTo>
                    <a:pt x="72" y="143"/>
                    <a:pt x="72" y="145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47"/>
                    <a:pt x="73" y="148"/>
                    <a:pt x="74" y="147"/>
                  </a:cubicBezTo>
                  <a:cubicBezTo>
                    <a:pt x="75" y="147"/>
                    <a:pt x="76" y="147"/>
                    <a:pt x="77" y="147"/>
                  </a:cubicBezTo>
                  <a:cubicBezTo>
                    <a:pt x="79" y="147"/>
                    <a:pt x="82" y="147"/>
                    <a:pt x="85" y="147"/>
                  </a:cubicBezTo>
                  <a:cubicBezTo>
                    <a:pt x="88" y="147"/>
                    <a:pt x="90" y="148"/>
                    <a:pt x="92" y="149"/>
                  </a:cubicBezTo>
                  <a:cubicBezTo>
                    <a:pt x="93" y="149"/>
                    <a:pt x="94" y="149"/>
                    <a:pt x="94" y="150"/>
                  </a:cubicBezTo>
                  <a:cubicBezTo>
                    <a:pt x="98" y="151"/>
                    <a:pt x="99" y="153"/>
                    <a:pt x="98" y="155"/>
                  </a:cubicBezTo>
                  <a:cubicBezTo>
                    <a:pt x="98" y="155"/>
                    <a:pt x="97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6" y="157"/>
                    <a:pt x="96" y="157"/>
                    <a:pt x="96" y="158"/>
                  </a:cubicBezTo>
                  <a:cubicBezTo>
                    <a:pt x="97" y="159"/>
                    <a:pt x="100" y="158"/>
                    <a:pt x="102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5" y="155"/>
                    <a:pt x="105" y="155"/>
                    <a:pt x="108" y="155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0" y="156"/>
                    <a:pt x="111" y="156"/>
                    <a:pt x="112" y="156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5" y="155"/>
                    <a:pt x="116" y="155"/>
                    <a:pt x="118" y="158"/>
                  </a:cubicBezTo>
                  <a:cubicBezTo>
                    <a:pt x="119" y="159"/>
                    <a:pt x="119" y="161"/>
                    <a:pt x="118" y="162"/>
                  </a:cubicBezTo>
                  <a:cubicBezTo>
                    <a:pt x="118" y="163"/>
                    <a:pt x="118" y="163"/>
                    <a:pt x="119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19" y="164"/>
                    <a:pt x="119" y="164"/>
                    <a:pt x="120" y="165"/>
                  </a:cubicBezTo>
                  <a:cubicBezTo>
                    <a:pt x="121" y="165"/>
                    <a:pt x="122" y="165"/>
                    <a:pt x="123" y="167"/>
                  </a:cubicBezTo>
                  <a:cubicBezTo>
                    <a:pt x="124" y="167"/>
                    <a:pt x="124" y="169"/>
                    <a:pt x="125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5" y="170"/>
                    <a:pt x="125" y="171"/>
                    <a:pt x="125" y="172"/>
                  </a:cubicBezTo>
                  <a:cubicBezTo>
                    <a:pt x="127" y="173"/>
                    <a:pt x="129" y="173"/>
                    <a:pt x="132" y="173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5" y="173"/>
                    <a:pt x="136" y="174"/>
                    <a:pt x="137" y="176"/>
                  </a:cubicBezTo>
                  <a:cubicBezTo>
                    <a:pt x="138" y="177"/>
                    <a:pt x="138" y="179"/>
                    <a:pt x="139" y="181"/>
                  </a:cubicBezTo>
                  <a:cubicBezTo>
                    <a:pt x="139" y="183"/>
                    <a:pt x="139" y="185"/>
                    <a:pt x="138" y="186"/>
                  </a:cubicBezTo>
                  <a:cubicBezTo>
                    <a:pt x="138" y="188"/>
                    <a:pt x="136" y="189"/>
                    <a:pt x="134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90"/>
                    <a:pt x="133" y="190"/>
                    <a:pt x="132" y="190"/>
                  </a:cubicBezTo>
                  <a:cubicBezTo>
                    <a:pt x="132" y="190"/>
                    <a:pt x="131" y="190"/>
                    <a:pt x="131" y="191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31" y="192"/>
                    <a:pt x="132" y="192"/>
                    <a:pt x="133" y="192"/>
                  </a:cubicBezTo>
                  <a:cubicBezTo>
                    <a:pt x="134" y="192"/>
                    <a:pt x="134" y="192"/>
                    <a:pt x="135" y="192"/>
                  </a:cubicBezTo>
                  <a:cubicBezTo>
                    <a:pt x="138" y="192"/>
                    <a:pt x="141" y="191"/>
                    <a:pt x="142" y="196"/>
                  </a:cubicBezTo>
                  <a:cubicBezTo>
                    <a:pt x="142" y="197"/>
                    <a:pt x="142" y="198"/>
                    <a:pt x="142" y="200"/>
                  </a:cubicBezTo>
                  <a:cubicBezTo>
                    <a:pt x="141" y="202"/>
                    <a:pt x="140" y="204"/>
                    <a:pt x="140" y="205"/>
                  </a:cubicBezTo>
                  <a:cubicBezTo>
                    <a:pt x="140" y="205"/>
                    <a:pt x="140" y="205"/>
                    <a:pt x="140" y="205"/>
                  </a:cubicBezTo>
                  <a:cubicBezTo>
                    <a:pt x="139" y="206"/>
                    <a:pt x="137" y="207"/>
                    <a:pt x="136" y="209"/>
                  </a:cubicBezTo>
                  <a:cubicBezTo>
                    <a:pt x="133" y="210"/>
                    <a:pt x="131" y="211"/>
                    <a:pt x="130" y="213"/>
                  </a:cubicBezTo>
                  <a:cubicBezTo>
                    <a:pt x="130" y="213"/>
                    <a:pt x="130" y="214"/>
                    <a:pt x="132" y="214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3" y="216"/>
                    <a:pt x="136" y="214"/>
                    <a:pt x="138" y="213"/>
                  </a:cubicBezTo>
                  <a:cubicBezTo>
                    <a:pt x="139" y="213"/>
                    <a:pt x="139" y="213"/>
                    <a:pt x="139" y="213"/>
                  </a:cubicBezTo>
                  <a:cubicBezTo>
                    <a:pt x="138" y="210"/>
                    <a:pt x="138" y="209"/>
                    <a:pt x="140" y="207"/>
                  </a:cubicBezTo>
                  <a:cubicBezTo>
                    <a:pt x="140" y="207"/>
                    <a:pt x="140" y="207"/>
                    <a:pt x="140" y="207"/>
                  </a:cubicBezTo>
                  <a:cubicBezTo>
                    <a:pt x="140" y="207"/>
                    <a:pt x="140" y="207"/>
                    <a:pt x="140" y="207"/>
                  </a:cubicBezTo>
                  <a:cubicBezTo>
                    <a:pt x="140" y="206"/>
                    <a:pt x="140" y="206"/>
                    <a:pt x="141" y="205"/>
                  </a:cubicBezTo>
                  <a:cubicBezTo>
                    <a:pt x="141" y="203"/>
                    <a:pt x="142" y="202"/>
                    <a:pt x="144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5" y="200"/>
                    <a:pt x="146" y="200"/>
                    <a:pt x="147" y="199"/>
                  </a:cubicBezTo>
                  <a:cubicBezTo>
                    <a:pt x="148" y="199"/>
                    <a:pt x="149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53" y="198"/>
                    <a:pt x="156" y="198"/>
                    <a:pt x="158" y="198"/>
                  </a:cubicBezTo>
                  <a:cubicBezTo>
                    <a:pt x="160" y="199"/>
                    <a:pt x="161" y="200"/>
                    <a:pt x="161" y="202"/>
                  </a:cubicBezTo>
                  <a:cubicBezTo>
                    <a:pt x="162" y="202"/>
                    <a:pt x="162" y="203"/>
                    <a:pt x="162" y="204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64" y="204"/>
                    <a:pt x="165" y="203"/>
                    <a:pt x="166" y="204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03"/>
                    <a:pt x="166" y="202"/>
                    <a:pt x="166" y="201"/>
                  </a:cubicBezTo>
                  <a:cubicBezTo>
                    <a:pt x="166" y="201"/>
                    <a:pt x="166" y="201"/>
                    <a:pt x="166" y="201"/>
                  </a:cubicBezTo>
                  <a:cubicBezTo>
                    <a:pt x="167" y="199"/>
                    <a:pt x="169" y="199"/>
                    <a:pt x="170" y="199"/>
                  </a:cubicBezTo>
                  <a:cubicBezTo>
                    <a:pt x="171" y="199"/>
                    <a:pt x="171" y="199"/>
                    <a:pt x="171" y="199"/>
                  </a:cubicBezTo>
                  <a:cubicBezTo>
                    <a:pt x="171" y="199"/>
                    <a:pt x="171" y="199"/>
                    <a:pt x="171" y="199"/>
                  </a:cubicBezTo>
                  <a:cubicBezTo>
                    <a:pt x="171" y="199"/>
                    <a:pt x="171" y="199"/>
                    <a:pt x="171" y="198"/>
                  </a:cubicBezTo>
                  <a:cubicBezTo>
                    <a:pt x="172" y="198"/>
                    <a:pt x="172" y="197"/>
                    <a:pt x="173" y="196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4" y="196"/>
                    <a:pt x="175" y="196"/>
                    <a:pt x="176" y="196"/>
                  </a:cubicBezTo>
                  <a:cubicBezTo>
                    <a:pt x="176" y="196"/>
                    <a:pt x="176" y="196"/>
                    <a:pt x="176" y="196"/>
                  </a:cubicBezTo>
                  <a:cubicBezTo>
                    <a:pt x="176" y="196"/>
                    <a:pt x="176" y="196"/>
                    <a:pt x="176" y="196"/>
                  </a:cubicBezTo>
                  <a:cubicBezTo>
                    <a:pt x="177" y="195"/>
                    <a:pt x="177" y="194"/>
                    <a:pt x="176" y="193"/>
                  </a:cubicBezTo>
                  <a:cubicBezTo>
                    <a:pt x="176" y="192"/>
                    <a:pt x="176" y="191"/>
                    <a:pt x="175" y="190"/>
                  </a:cubicBezTo>
                  <a:cubicBezTo>
                    <a:pt x="175" y="190"/>
                    <a:pt x="174" y="191"/>
                    <a:pt x="174" y="191"/>
                  </a:cubicBezTo>
                  <a:cubicBezTo>
                    <a:pt x="174" y="191"/>
                    <a:pt x="173" y="192"/>
                    <a:pt x="173" y="192"/>
                  </a:cubicBezTo>
                  <a:cubicBezTo>
                    <a:pt x="171" y="193"/>
                    <a:pt x="170" y="193"/>
                    <a:pt x="169" y="192"/>
                  </a:cubicBezTo>
                  <a:cubicBezTo>
                    <a:pt x="169" y="192"/>
                    <a:pt x="168" y="192"/>
                    <a:pt x="168" y="192"/>
                  </a:cubicBezTo>
                  <a:cubicBezTo>
                    <a:pt x="165" y="192"/>
                    <a:pt x="165" y="192"/>
                    <a:pt x="165" y="192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7" y="189"/>
                    <a:pt x="167" y="187"/>
                    <a:pt x="167" y="186"/>
                  </a:cubicBezTo>
                  <a:cubicBezTo>
                    <a:pt x="166" y="185"/>
                    <a:pt x="166" y="185"/>
                    <a:pt x="166" y="184"/>
                  </a:cubicBezTo>
                  <a:cubicBezTo>
                    <a:pt x="166" y="183"/>
                    <a:pt x="167" y="182"/>
                    <a:pt x="167" y="181"/>
                  </a:cubicBezTo>
                  <a:cubicBezTo>
                    <a:pt x="168" y="180"/>
                    <a:pt x="168" y="179"/>
                    <a:pt x="170" y="178"/>
                  </a:cubicBezTo>
                  <a:cubicBezTo>
                    <a:pt x="171" y="177"/>
                    <a:pt x="172" y="176"/>
                    <a:pt x="173" y="175"/>
                  </a:cubicBezTo>
                  <a:cubicBezTo>
                    <a:pt x="174" y="173"/>
                    <a:pt x="174" y="172"/>
                    <a:pt x="175" y="170"/>
                  </a:cubicBezTo>
                  <a:cubicBezTo>
                    <a:pt x="175" y="166"/>
                    <a:pt x="176" y="162"/>
                    <a:pt x="178" y="159"/>
                  </a:cubicBezTo>
                  <a:cubicBezTo>
                    <a:pt x="180" y="155"/>
                    <a:pt x="183" y="153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7" y="149"/>
                    <a:pt x="188" y="148"/>
                    <a:pt x="188" y="148"/>
                  </a:cubicBezTo>
                  <a:cubicBezTo>
                    <a:pt x="188" y="147"/>
                    <a:pt x="188" y="146"/>
                    <a:pt x="187" y="146"/>
                  </a:cubicBezTo>
                  <a:cubicBezTo>
                    <a:pt x="187" y="145"/>
                    <a:pt x="186" y="145"/>
                    <a:pt x="185" y="144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181" y="142"/>
                    <a:pt x="181" y="140"/>
                    <a:pt x="183" y="136"/>
                  </a:cubicBezTo>
                  <a:cubicBezTo>
                    <a:pt x="183" y="136"/>
                    <a:pt x="184" y="136"/>
                    <a:pt x="184" y="135"/>
                  </a:cubicBezTo>
                  <a:cubicBezTo>
                    <a:pt x="184" y="135"/>
                    <a:pt x="184" y="135"/>
                    <a:pt x="184" y="135"/>
                  </a:cubicBezTo>
                  <a:cubicBezTo>
                    <a:pt x="185" y="133"/>
                    <a:pt x="186" y="132"/>
                    <a:pt x="187" y="131"/>
                  </a:cubicBezTo>
                  <a:cubicBezTo>
                    <a:pt x="188" y="130"/>
                    <a:pt x="189" y="129"/>
                    <a:pt x="191" y="128"/>
                  </a:cubicBezTo>
                  <a:cubicBezTo>
                    <a:pt x="191" y="128"/>
                    <a:pt x="191" y="128"/>
                    <a:pt x="191" y="128"/>
                  </a:cubicBezTo>
                  <a:cubicBezTo>
                    <a:pt x="191" y="128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6"/>
                    <a:pt x="193" y="126"/>
                    <a:pt x="194" y="125"/>
                  </a:cubicBezTo>
                  <a:cubicBezTo>
                    <a:pt x="196" y="123"/>
                    <a:pt x="196" y="123"/>
                    <a:pt x="198" y="123"/>
                  </a:cubicBezTo>
                  <a:cubicBezTo>
                    <a:pt x="198" y="123"/>
                    <a:pt x="199" y="123"/>
                    <a:pt x="199" y="123"/>
                  </a:cubicBezTo>
                  <a:cubicBezTo>
                    <a:pt x="200" y="123"/>
                    <a:pt x="200" y="123"/>
                    <a:pt x="200" y="122"/>
                  </a:cubicBezTo>
                  <a:cubicBezTo>
                    <a:pt x="201" y="119"/>
                    <a:pt x="201" y="117"/>
                    <a:pt x="204" y="116"/>
                  </a:cubicBezTo>
                  <a:cubicBezTo>
                    <a:pt x="204" y="116"/>
                    <a:pt x="204" y="116"/>
                    <a:pt x="204" y="116"/>
                  </a:cubicBezTo>
                  <a:cubicBezTo>
                    <a:pt x="205" y="116"/>
                    <a:pt x="205" y="116"/>
                    <a:pt x="206" y="116"/>
                  </a:cubicBezTo>
                  <a:cubicBezTo>
                    <a:pt x="206" y="116"/>
                    <a:pt x="207" y="116"/>
                    <a:pt x="207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6" y="116"/>
                    <a:pt x="206" y="115"/>
                  </a:cubicBezTo>
                  <a:cubicBezTo>
                    <a:pt x="206" y="115"/>
                    <a:pt x="206" y="115"/>
                    <a:pt x="206" y="114"/>
                  </a:cubicBezTo>
                  <a:cubicBezTo>
                    <a:pt x="204" y="113"/>
                    <a:pt x="204" y="113"/>
                    <a:pt x="204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3" y="109"/>
                    <a:pt x="201" y="108"/>
                    <a:pt x="201" y="106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0" y="103"/>
                    <a:pt x="201" y="102"/>
                    <a:pt x="203" y="101"/>
                  </a:cubicBezTo>
                  <a:cubicBezTo>
                    <a:pt x="203" y="101"/>
                    <a:pt x="203" y="101"/>
                    <a:pt x="203" y="101"/>
                  </a:cubicBezTo>
                  <a:cubicBezTo>
                    <a:pt x="203" y="100"/>
                    <a:pt x="204" y="100"/>
                    <a:pt x="204" y="100"/>
                  </a:cubicBezTo>
                  <a:cubicBezTo>
                    <a:pt x="204" y="100"/>
                    <a:pt x="204" y="99"/>
                    <a:pt x="204" y="98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204" y="97"/>
                    <a:pt x="204" y="95"/>
                    <a:pt x="204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205" y="93"/>
                    <a:pt x="205" y="93"/>
                    <a:pt x="206" y="92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07" y="92"/>
                    <a:pt x="207" y="91"/>
                    <a:pt x="208" y="91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9" y="91"/>
                    <a:pt x="209" y="91"/>
                    <a:pt x="209" y="91"/>
                  </a:cubicBezTo>
                  <a:cubicBezTo>
                    <a:pt x="209" y="91"/>
                    <a:pt x="209" y="91"/>
                    <a:pt x="209" y="91"/>
                  </a:cubicBezTo>
                  <a:cubicBezTo>
                    <a:pt x="210" y="90"/>
                    <a:pt x="210" y="90"/>
                    <a:pt x="211" y="89"/>
                  </a:cubicBezTo>
                  <a:cubicBezTo>
                    <a:pt x="212" y="87"/>
                    <a:pt x="213" y="87"/>
                    <a:pt x="214" y="87"/>
                  </a:cubicBezTo>
                  <a:cubicBezTo>
                    <a:pt x="215" y="85"/>
                    <a:pt x="215" y="84"/>
                    <a:pt x="218" y="83"/>
                  </a:cubicBezTo>
                  <a:cubicBezTo>
                    <a:pt x="218" y="83"/>
                    <a:pt x="218" y="83"/>
                    <a:pt x="218" y="83"/>
                  </a:cubicBezTo>
                  <a:cubicBezTo>
                    <a:pt x="218" y="82"/>
                    <a:pt x="218" y="82"/>
                    <a:pt x="218" y="82"/>
                  </a:cubicBezTo>
                  <a:cubicBezTo>
                    <a:pt x="218" y="82"/>
                    <a:pt x="218" y="82"/>
                    <a:pt x="218" y="82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19" y="82"/>
                    <a:pt x="219" y="81"/>
                    <a:pt x="218" y="81"/>
                  </a:cubicBezTo>
                  <a:cubicBezTo>
                    <a:pt x="217" y="80"/>
                    <a:pt x="216" y="79"/>
                    <a:pt x="217" y="77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20" y="75"/>
                    <a:pt x="221" y="75"/>
                    <a:pt x="222" y="75"/>
                  </a:cubicBezTo>
                  <a:cubicBezTo>
                    <a:pt x="222" y="76"/>
                    <a:pt x="222" y="76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4"/>
                    <a:pt x="224" y="74"/>
                    <a:pt x="225" y="73"/>
                  </a:cubicBezTo>
                  <a:cubicBezTo>
                    <a:pt x="225" y="73"/>
                    <a:pt x="227" y="73"/>
                    <a:pt x="227" y="73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9" y="73"/>
                    <a:pt x="231" y="73"/>
                    <a:pt x="232" y="73"/>
                  </a:cubicBezTo>
                  <a:cubicBezTo>
                    <a:pt x="235" y="72"/>
                    <a:pt x="237" y="72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8" y="71"/>
                    <a:pt x="237" y="70"/>
                    <a:pt x="237" y="70"/>
                  </a:cubicBezTo>
                  <a:close/>
                  <a:moveTo>
                    <a:pt x="237" y="66"/>
                  </a:moveTo>
                  <a:cubicBezTo>
                    <a:pt x="238" y="66"/>
                    <a:pt x="238" y="67"/>
                    <a:pt x="238" y="67"/>
                  </a:cubicBezTo>
                  <a:cubicBezTo>
                    <a:pt x="239" y="67"/>
                    <a:pt x="240" y="68"/>
                    <a:pt x="241" y="68"/>
                  </a:cubicBezTo>
                  <a:cubicBezTo>
                    <a:pt x="242" y="69"/>
                    <a:pt x="243" y="69"/>
                    <a:pt x="243" y="69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4" y="72"/>
                    <a:pt x="244" y="73"/>
                    <a:pt x="243" y="73"/>
                  </a:cubicBezTo>
                  <a:cubicBezTo>
                    <a:pt x="243" y="74"/>
                    <a:pt x="242" y="74"/>
                    <a:pt x="241" y="75"/>
                  </a:cubicBezTo>
                  <a:cubicBezTo>
                    <a:pt x="238" y="76"/>
                    <a:pt x="235" y="76"/>
                    <a:pt x="232" y="76"/>
                  </a:cubicBezTo>
                  <a:cubicBezTo>
                    <a:pt x="231" y="76"/>
                    <a:pt x="230" y="76"/>
                    <a:pt x="229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7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7"/>
                    <a:pt x="226" y="77"/>
                    <a:pt x="225" y="78"/>
                  </a:cubicBezTo>
                  <a:cubicBezTo>
                    <a:pt x="223" y="79"/>
                    <a:pt x="222" y="79"/>
                    <a:pt x="221" y="79"/>
                  </a:cubicBezTo>
                  <a:cubicBezTo>
                    <a:pt x="221" y="79"/>
                    <a:pt x="221" y="79"/>
                    <a:pt x="221" y="79"/>
                  </a:cubicBezTo>
                  <a:cubicBezTo>
                    <a:pt x="221" y="79"/>
                    <a:pt x="221" y="79"/>
                    <a:pt x="221" y="79"/>
                  </a:cubicBezTo>
                  <a:cubicBezTo>
                    <a:pt x="221" y="79"/>
                    <a:pt x="221" y="79"/>
                    <a:pt x="221" y="80"/>
                  </a:cubicBezTo>
                  <a:cubicBezTo>
                    <a:pt x="221" y="80"/>
                    <a:pt x="221" y="80"/>
                    <a:pt x="221" y="80"/>
                  </a:cubicBezTo>
                  <a:cubicBezTo>
                    <a:pt x="223" y="81"/>
                    <a:pt x="223" y="83"/>
                    <a:pt x="220" y="85"/>
                  </a:cubicBezTo>
                  <a:cubicBezTo>
                    <a:pt x="220" y="85"/>
                    <a:pt x="220" y="85"/>
                    <a:pt x="220" y="85"/>
                  </a:cubicBezTo>
                  <a:cubicBezTo>
                    <a:pt x="220" y="85"/>
                    <a:pt x="220" y="85"/>
                    <a:pt x="220" y="85"/>
                  </a:cubicBezTo>
                  <a:cubicBezTo>
                    <a:pt x="220" y="85"/>
                    <a:pt x="220" y="85"/>
                    <a:pt x="220" y="85"/>
                  </a:cubicBezTo>
                  <a:cubicBezTo>
                    <a:pt x="218" y="86"/>
                    <a:pt x="218" y="87"/>
                    <a:pt x="218" y="89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16" y="90"/>
                    <a:pt x="215" y="91"/>
                    <a:pt x="215" y="91"/>
                  </a:cubicBezTo>
                  <a:cubicBezTo>
                    <a:pt x="214" y="91"/>
                    <a:pt x="214" y="91"/>
                    <a:pt x="213" y="91"/>
                  </a:cubicBezTo>
                  <a:cubicBezTo>
                    <a:pt x="212" y="93"/>
                    <a:pt x="212" y="93"/>
                    <a:pt x="210" y="94"/>
                  </a:cubicBezTo>
                  <a:cubicBezTo>
                    <a:pt x="210" y="94"/>
                    <a:pt x="210" y="94"/>
                    <a:pt x="210" y="94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9" y="94"/>
                    <a:pt x="208" y="95"/>
                    <a:pt x="208" y="95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208" y="95"/>
                    <a:pt x="207" y="95"/>
                    <a:pt x="207" y="96"/>
                  </a:cubicBezTo>
                  <a:cubicBezTo>
                    <a:pt x="207" y="96"/>
                    <a:pt x="207" y="96"/>
                    <a:pt x="207" y="96"/>
                  </a:cubicBezTo>
                  <a:cubicBezTo>
                    <a:pt x="207" y="96"/>
                    <a:pt x="207" y="97"/>
                    <a:pt x="207" y="98"/>
                  </a:cubicBezTo>
                  <a:cubicBezTo>
                    <a:pt x="207" y="98"/>
                    <a:pt x="207" y="98"/>
                    <a:pt x="207" y="98"/>
                  </a:cubicBezTo>
                  <a:cubicBezTo>
                    <a:pt x="207" y="99"/>
                    <a:pt x="208" y="100"/>
                    <a:pt x="206" y="102"/>
                  </a:cubicBezTo>
                  <a:cubicBezTo>
                    <a:pt x="206" y="103"/>
                    <a:pt x="205" y="103"/>
                    <a:pt x="205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4" y="104"/>
                    <a:pt x="204" y="104"/>
                    <a:pt x="204" y="105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4" y="106"/>
                    <a:pt x="206" y="106"/>
                    <a:pt x="207" y="106"/>
                  </a:cubicBezTo>
                  <a:cubicBezTo>
                    <a:pt x="207" y="106"/>
                    <a:pt x="207" y="106"/>
                    <a:pt x="207" y="106"/>
                  </a:cubicBezTo>
                  <a:cubicBezTo>
                    <a:pt x="207" y="106"/>
                    <a:pt x="207" y="105"/>
                    <a:pt x="208" y="105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10" y="107"/>
                    <a:pt x="210" y="108"/>
                    <a:pt x="210" y="108"/>
                  </a:cubicBezTo>
                  <a:cubicBezTo>
                    <a:pt x="210" y="109"/>
                    <a:pt x="210" y="109"/>
                    <a:pt x="209" y="110"/>
                  </a:cubicBezTo>
                  <a:cubicBezTo>
                    <a:pt x="209" y="111"/>
                    <a:pt x="209" y="111"/>
                    <a:pt x="209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08" y="111"/>
                    <a:pt x="208" y="111"/>
                    <a:pt x="208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8" y="113"/>
                    <a:pt x="209" y="113"/>
                    <a:pt x="209" y="114"/>
                  </a:cubicBezTo>
                  <a:cubicBezTo>
                    <a:pt x="211" y="117"/>
                    <a:pt x="210" y="118"/>
                    <a:pt x="208" y="119"/>
                  </a:cubicBezTo>
                  <a:cubicBezTo>
                    <a:pt x="208" y="119"/>
                    <a:pt x="208" y="119"/>
                    <a:pt x="208" y="119"/>
                  </a:cubicBezTo>
                  <a:cubicBezTo>
                    <a:pt x="207" y="119"/>
                    <a:pt x="207" y="119"/>
                    <a:pt x="206" y="119"/>
                  </a:cubicBezTo>
                  <a:cubicBezTo>
                    <a:pt x="206" y="119"/>
                    <a:pt x="205" y="119"/>
                    <a:pt x="205" y="119"/>
                  </a:cubicBezTo>
                  <a:cubicBezTo>
                    <a:pt x="205" y="119"/>
                    <a:pt x="205" y="119"/>
                    <a:pt x="205" y="119"/>
                  </a:cubicBezTo>
                  <a:cubicBezTo>
                    <a:pt x="204" y="120"/>
                    <a:pt x="204" y="121"/>
                    <a:pt x="204" y="122"/>
                  </a:cubicBezTo>
                  <a:cubicBezTo>
                    <a:pt x="203" y="125"/>
                    <a:pt x="203" y="127"/>
                    <a:pt x="199" y="127"/>
                  </a:cubicBezTo>
                  <a:cubicBezTo>
                    <a:pt x="198" y="126"/>
                    <a:pt x="198" y="126"/>
                    <a:pt x="198" y="126"/>
                  </a:cubicBezTo>
                  <a:cubicBezTo>
                    <a:pt x="197" y="126"/>
                    <a:pt x="197" y="126"/>
                    <a:pt x="196" y="127"/>
                  </a:cubicBezTo>
                  <a:cubicBezTo>
                    <a:pt x="196" y="128"/>
                    <a:pt x="195" y="128"/>
                    <a:pt x="195" y="129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4" y="130"/>
                    <a:pt x="193" y="130"/>
                    <a:pt x="193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2" y="132"/>
                    <a:pt x="190" y="133"/>
                    <a:pt x="190" y="133"/>
                  </a:cubicBezTo>
                  <a:cubicBezTo>
                    <a:pt x="189" y="134"/>
                    <a:pt x="188" y="135"/>
                    <a:pt x="187" y="137"/>
                  </a:cubicBezTo>
                  <a:cubicBezTo>
                    <a:pt x="187" y="137"/>
                    <a:pt x="187" y="137"/>
                    <a:pt x="187" y="137"/>
                  </a:cubicBezTo>
                  <a:cubicBezTo>
                    <a:pt x="187" y="137"/>
                    <a:pt x="186" y="138"/>
                    <a:pt x="186" y="138"/>
                  </a:cubicBezTo>
                  <a:cubicBezTo>
                    <a:pt x="185" y="140"/>
                    <a:pt x="185" y="140"/>
                    <a:pt x="187" y="141"/>
                  </a:cubicBezTo>
                  <a:cubicBezTo>
                    <a:pt x="187" y="141"/>
                    <a:pt x="187" y="141"/>
                    <a:pt x="187" y="141"/>
                  </a:cubicBezTo>
                  <a:cubicBezTo>
                    <a:pt x="188" y="142"/>
                    <a:pt x="189" y="143"/>
                    <a:pt x="190" y="143"/>
                  </a:cubicBezTo>
                  <a:cubicBezTo>
                    <a:pt x="191" y="144"/>
                    <a:pt x="191" y="146"/>
                    <a:pt x="192" y="147"/>
                  </a:cubicBezTo>
                  <a:cubicBezTo>
                    <a:pt x="192" y="150"/>
                    <a:pt x="190" y="151"/>
                    <a:pt x="188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5"/>
                    <a:pt x="183" y="158"/>
                    <a:pt x="181" y="160"/>
                  </a:cubicBezTo>
                  <a:cubicBezTo>
                    <a:pt x="179" y="163"/>
                    <a:pt x="178" y="167"/>
                    <a:pt x="178" y="170"/>
                  </a:cubicBezTo>
                  <a:cubicBezTo>
                    <a:pt x="178" y="172"/>
                    <a:pt x="177" y="175"/>
                    <a:pt x="176" y="176"/>
                  </a:cubicBezTo>
                  <a:cubicBezTo>
                    <a:pt x="175" y="178"/>
                    <a:pt x="173" y="180"/>
                    <a:pt x="171" y="181"/>
                  </a:cubicBezTo>
                  <a:cubicBezTo>
                    <a:pt x="171" y="182"/>
                    <a:pt x="170" y="182"/>
                    <a:pt x="170" y="182"/>
                  </a:cubicBezTo>
                  <a:cubicBezTo>
                    <a:pt x="170" y="183"/>
                    <a:pt x="170" y="183"/>
                    <a:pt x="170" y="184"/>
                  </a:cubicBezTo>
                  <a:cubicBezTo>
                    <a:pt x="170" y="185"/>
                    <a:pt x="170" y="185"/>
                    <a:pt x="170" y="186"/>
                  </a:cubicBezTo>
                  <a:cubicBezTo>
                    <a:pt x="170" y="187"/>
                    <a:pt x="170" y="188"/>
                    <a:pt x="170" y="189"/>
                  </a:cubicBezTo>
                  <a:cubicBezTo>
                    <a:pt x="170" y="189"/>
                    <a:pt x="170" y="189"/>
                    <a:pt x="171" y="189"/>
                  </a:cubicBezTo>
                  <a:cubicBezTo>
                    <a:pt x="171" y="189"/>
                    <a:pt x="172" y="189"/>
                    <a:pt x="172" y="188"/>
                  </a:cubicBezTo>
                  <a:cubicBezTo>
                    <a:pt x="173" y="187"/>
                    <a:pt x="175" y="186"/>
                    <a:pt x="177" y="187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8"/>
                    <a:pt x="178" y="188"/>
                    <a:pt x="178" y="188"/>
                  </a:cubicBezTo>
                  <a:cubicBezTo>
                    <a:pt x="179" y="189"/>
                    <a:pt x="179" y="191"/>
                    <a:pt x="180" y="192"/>
                  </a:cubicBezTo>
                  <a:cubicBezTo>
                    <a:pt x="180" y="194"/>
                    <a:pt x="180" y="196"/>
                    <a:pt x="179" y="198"/>
                  </a:cubicBezTo>
                  <a:cubicBezTo>
                    <a:pt x="179" y="198"/>
                    <a:pt x="179" y="198"/>
                    <a:pt x="179" y="198"/>
                  </a:cubicBezTo>
                  <a:cubicBezTo>
                    <a:pt x="178" y="199"/>
                    <a:pt x="177" y="199"/>
                    <a:pt x="176" y="199"/>
                  </a:cubicBezTo>
                  <a:cubicBezTo>
                    <a:pt x="175" y="199"/>
                    <a:pt x="175" y="199"/>
                    <a:pt x="175" y="199"/>
                  </a:cubicBezTo>
                  <a:cubicBezTo>
                    <a:pt x="175" y="199"/>
                    <a:pt x="175" y="199"/>
                    <a:pt x="175" y="199"/>
                  </a:cubicBezTo>
                  <a:cubicBezTo>
                    <a:pt x="175" y="199"/>
                    <a:pt x="174" y="200"/>
                    <a:pt x="174" y="200"/>
                  </a:cubicBezTo>
                  <a:cubicBezTo>
                    <a:pt x="174" y="201"/>
                    <a:pt x="173" y="201"/>
                    <a:pt x="173" y="202"/>
                  </a:cubicBezTo>
                  <a:cubicBezTo>
                    <a:pt x="173" y="202"/>
                    <a:pt x="173" y="202"/>
                    <a:pt x="173" y="202"/>
                  </a:cubicBezTo>
                  <a:cubicBezTo>
                    <a:pt x="172" y="202"/>
                    <a:pt x="171" y="202"/>
                    <a:pt x="170" y="202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71" y="203"/>
                    <a:pt x="171" y="203"/>
                    <a:pt x="171" y="203"/>
                  </a:cubicBezTo>
                  <a:cubicBezTo>
                    <a:pt x="172" y="205"/>
                    <a:pt x="172" y="207"/>
                    <a:pt x="171" y="208"/>
                  </a:cubicBezTo>
                  <a:cubicBezTo>
                    <a:pt x="170" y="208"/>
                    <a:pt x="169" y="209"/>
                    <a:pt x="169" y="209"/>
                  </a:cubicBezTo>
                  <a:cubicBezTo>
                    <a:pt x="168" y="209"/>
                    <a:pt x="167" y="209"/>
                    <a:pt x="167" y="209"/>
                  </a:cubicBezTo>
                  <a:cubicBezTo>
                    <a:pt x="167" y="209"/>
                    <a:pt x="167" y="209"/>
                    <a:pt x="167" y="209"/>
                  </a:cubicBezTo>
                  <a:cubicBezTo>
                    <a:pt x="166" y="209"/>
                    <a:pt x="165" y="208"/>
                    <a:pt x="164" y="207"/>
                  </a:cubicBezTo>
                  <a:cubicBezTo>
                    <a:pt x="164" y="207"/>
                    <a:pt x="163" y="207"/>
                    <a:pt x="163" y="207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62" y="207"/>
                    <a:pt x="161" y="207"/>
                    <a:pt x="159" y="207"/>
                  </a:cubicBezTo>
                  <a:cubicBezTo>
                    <a:pt x="158" y="207"/>
                    <a:pt x="158" y="207"/>
                    <a:pt x="158" y="207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58" y="204"/>
                    <a:pt x="158" y="203"/>
                    <a:pt x="158" y="202"/>
                  </a:cubicBezTo>
                  <a:cubicBezTo>
                    <a:pt x="158" y="202"/>
                    <a:pt x="158" y="202"/>
                    <a:pt x="157" y="201"/>
                  </a:cubicBezTo>
                  <a:cubicBezTo>
                    <a:pt x="156" y="201"/>
                    <a:pt x="153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0" y="202"/>
                    <a:pt x="149" y="202"/>
                    <a:pt x="148" y="202"/>
                  </a:cubicBezTo>
                  <a:cubicBezTo>
                    <a:pt x="147" y="203"/>
                    <a:pt x="147" y="203"/>
                    <a:pt x="146" y="204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45" y="204"/>
                    <a:pt x="144" y="205"/>
                    <a:pt x="144" y="206"/>
                  </a:cubicBezTo>
                  <a:cubicBezTo>
                    <a:pt x="143" y="207"/>
                    <a:pt x="143" y="208"/>
                    <a:pt x="143" y="208"/>
                  </a:cubicBezTo>
                  <a:cubicBezTo>
                    <a:pt x="143" y="208"/>
                    <a:pt x="143" y="209"/>
                    <a:pt x="142" y="209"/>
                  </a:cubicBezTo>
                  <a:cubicBezTo>
                    <a:pt x="142" y="209"/>
                    <a:pt x="142" y="209"/>
                    <a:pt x="142" y="209"/>
                  </a:cubicBezTo>
                  <a:cubicBezTo>
                    <a:pt x="142" y="210"/>
                    <a:pt x="142" y="211"/>
                    <a:pt x="142" y="212"/>
                  </a:cubicBezTo>
                  <a:cubicBezTo>
                    <a:pt x="142" y="212"/>
                    <a:pt x="142" y="212"/>
                    <a:pt x="142" y="212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1" y="216"/>
                    <a:pt x="141" y="216"/>
                    <a:pt x="141" y="216"/>
                  </a:cubicBezTo>
                  <a:cubicBezTo>
                    <a:pt x="141" y="216"/>
                    <a:pt x="140" y="216"/>
                    <a:pt x="139" y="216"/>
                  </a:cubicBezTo>
                  <a:cubicBezTo>
                    <a:pt x="137" y="218"/>
                    <a:pt x="133" y="219"/>
                    <a:pt x="130" y="217"/>
                  </a:cubicBezTo>
                  <a:cubicBezTo>
                    <a:pt x="130" y="217"/>
                    <a:pt x="130" y="217"/>
                    <a:pt x="130" y="217"/>
                  </a:cubicBezTo>
                  <a:cubicBezTo>
                    <a:pt x="126" y="215"/>
                    <a:pt x="126" y="213"/>
                    <a:pt x="127" y="211"/>
                  </a:cubicBezTo>
                  <a:cubicBezTo>
                    <a:pt x="129" y="209"/>
                    <a:pt x="131" y="207"/>
                    <a:pt x="134" y="206"/>
                  </a:cubicBezTo>
                  <a:cubicBezTo>
                    <a:pt x="135" y="205"/>
                    <a:pt x="137" y="204"/>
                    <a:pt x="137" y="204"/>
                  </a:cubicBezTo>
                  <a:cubicBezTo>
                    <a:pt x="137" y="204"/>
                    <a:pt x="137" y="204"/>
                    <a:pt x="137" y="204"/>
                  </a:cubicBezTo>
                  <a:cubicBezTo>
                    <a:pt x="137" y="203"/>
                    <a:pt x="138" y="201"/>
                    <a:pt x="138" y="199"/>
                  </a:cubicBezTo>
                  <a:cubicBezTo>
                    <a:pt x="139" y="198"/>
                    <a:pt x="139" y="197"/>
                    <a:pt x="139" y="196"/>
                  </a:cubicBezTo>
                  <a:cubicBezTo>
                    <a:pt x="138" y="195"/>
                    <a:pt x="137" y="195"/>
                    <a:pt x="136" y="195"/>
                  </a:cubicBezTo>
                  <a:cubicBezTo>
                    <a:pt x="135" y="195"/>
                    <a:pt x="133" y="196"/>
                    <a:pt x="132" y="195"/>
                  </a:cubicBezTo>
                  <a:cubicBezTo>
                    <a:pt x="131" y="195"/>
                    <a:pt x="130" y="195"/>
                    <a:pt x="129" y="194"/>
                  </a:cubicBezTo>
                  <a:cubicBezTo>
                    <a:pt x="128" y="193"/>
                    <a:pt x="127" y="192"/>
                    <a:pt x="128" y="190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8" y="187"/>
                    <a:pt x="130" y="187"/>
                    <a:pt x="132" y="187"/>
                  </a:cubicBezTo>
                  <a:cubicBezTo>
                    <a:pt x="132" y="187"/>
                    <a:pt x="133" y="187"/>
                    <a:pt x="133" y="187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34" y="186"/>
                    <a:pt x="135" y="186"/>
                    <a:pt x="135" y="185"/>
                  </a:cubicBezTo>
                  <a:cubicBezTo>
                    <a:pt x="135" y="184"/>
                    <a:pt x="135" y="183"/>
                    <a:pt x="135" y="181"/>
                  </a:cubicBezTo>
                  <a:cubicBezTo>
                    <a:pt x="135" y="179"/>
                    <a:pt x="135" y="178"/>
                    <a:pt x="134" y="177"/>
                  </a:cubicBezTo>
                  <a:cubicBezTo>
                    <a:pt x="134" y="177"/>
                    <a:pt x="133" y="177"/>
                    <a:pt x="132" y="177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28" y="176"/>
                    <a:pt x="126" y="176"/>
                    <a:pt x="123" y="175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1" y="174"/>
                    <a:pt x="121" y="174"/>
                    <a:pt x="121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3"/>
                    <a:pt x="121" y="172"/>
                    <a:pt x="121" y="171"/>
                  </a:cubicBezTo>
                  <a:cubicBezTo>
                    <a:pt x="121" y="171"/>
                    <a:pt x="121" y="171"/>
                    <a:pt x="121" y="171"/>
                  </a:cubicBezTo>
                  <a:cubicBezTo>
                    <a:pt x="121" y="170"/>
                    <a:pt x="121" y="169"/>
                    <a:pt x="121" y="169"/>
                  </a:cubicBezTo>
                  <a:cubicBezTo>
                    <a:pt x="120" y="168"/>
                    <a:pt x="120" y="168"/>
                    <a:pt x="119" y="168"/>
                  </a:cubicBezTo>
                  <a:cubicBezTo>
                    <a:pt x="118" y="167"/>
                    <a:pt x="117" y="167"/>
                    <a:pt x="116" y="166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15" y="164"/>
                    <a:pt x="115" y="163"/>
                    <a:pt x="115" y="162"/>
                  </a:cubicBezTo>
                  <a:cubicBezTo>
                    <a:pt x="115" y="161"/>
                    <a:pt x="115" y="160"/>
                    <a:pt x="115" y="160"/>
                  </a:cubicBezTo>
                  <a:cubicBezTo>
                    <a:pt x="115" y="159"/>
                    <a:pt x="114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4" y="159"/>
                    <a:pt x="113" y="159"/>
                    <a:pt x="112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0" y="159"/>
                    <a:pt x="109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6" y="158"/>
                    <a:pt x="106" y="158"/>
                    <a:pt x="105" y="159"/>
                  </a:cubicBezTo>
                  <a:cubicBezTo>
                    <a:pt x="105" y="159"/>
                    <a:pt x="104" y="159"/>
                    <a:pt x="104" y="159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1" y="161"/>
                    <a:pt x="96" y="164"/>
                    <a:pt x="94" y="160"/>
                  </a:cubicBezTo>
                  <a:cubicBezTo>
                    <a:pt x="92" y="157"/>
                    <a:pt x="93" y="156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5" y="154"/>
                    <a:pt x="95" y="153"/>
                  </a:cubicBezTo>
                  <a:cubicBezTo>
                    <a:pt x="95" y="153"/>
                    <a:pt x="94" y="153"/>
                    <a:pt x="93" y="153"/>
                  </a:cubicBezTo>
                  <a:cubicBezTo>
                    <a:pt x="92" y="153"/>
                    <a:pt x="92" y="152"/>
                    <a:pt x="91" y="152"/>
                  </a:cubicBezTo>
                  <a:cubicBezTo>
                    <a:pt x="89" y="151"/>
                    <a:pt x="87" y="150"/>
                    <a:pt x="85" y="150"/>
                  </a:cubicBezTo>
                  <a:cubicBezTo>
                    <a:pt x="82" y="150"/>
                    <a:pt x="80" y="150"/>
                    <a:pt x="77" y="151"/>
                  </a:cubicBezTo>
                  <a:cubicBezTo>
                    <a:pt x="76" y="151"/>
                    <a:pt x="75" y="151"/>
                    <a:pt x="74" y="151"/>
                  </a:cubicBezTo>
                  <a:cubicBezTo>
                    <a:pt x="70" y="151"/>
                    <a:pt x="69" y="150"/>
                    <a:pt x="69" y="148"/>
                  </a:cubicBezTo>
                  <a:cubicBezTo>
                    <a:pt x="69" y="147"/>
                    <a:pt x="69" y="147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5"/>
                    <a:pt x="69" y="144"/>
                    <a:pt x="68" y="144"/>
                  </a:cubicBezTo>
                  <a:cubicBezTo>
                    <a:pt x="67" y="143"/>
                    <a:pt x="66" y="144"/>
                    <a:pt x="64" y="146"/>
                  </a:cubicBezTo>
                  <a:cubicBezTo>
                    <a:pt x="63" y="147"/>
                    <a:pt x="61" y="148"/>
                    <a:pt x="59" y="148"/>
                  </a:cubicBezTo>
                  <a:cubicBezTo>
                    <a:pt x="55" y="147"/>
                    <a:pt x="55" y="145"/>
                    <a:pt x="54" y="143"/>
                  </a:cubicBezTo>
                  <a:cubicBezTo>
                    <a:pt x="54" y="142"/>
                    <a:pt x="54" y="142"/>
                    <a:pt x="54" y="141"/>
                  </a:cubicBezTo>
                  <a:cubicBezTo>
                    <a:pt x="53" y="141"/>
                    <a:pt x="53" y="142"/>
                    <a:pt x="53" y="142"/>
                  </a:cubicBezTo>
                  <a:cubicBezTo>
                    <a:pt x="52" y="142"/>
                    <a:pt x="51" y="142"/>
                    <a:pt x="50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9" y="138"/>
                    <a:pt x="49" y="138"/>
                    <a:pt x="49" y="137"/>
                  </a:cubicBezTo>
                  <a:cubicBezTo>
                    <a:pt x="49" y="136"/>
                    <a:pt x="49" y="136"/>
                    <a:pt x="49" y="135"/>
                  </a:cubicBezTo>
                  <a:cubicBezTo>
                    <a:pt x="49" y="136"/>
                    <a:pt x="48" y="136"/>
                    <a:pt x="48" y="136"/>
                  </a:cubicBezTo>
                  <a:cubicBezTo>
                    <a:pt x="48" y="136"/>
                    <a:pt x="47" y="137"/>
                    <a:pt x="46" y="137"/>
                  </a:cubicBezTo>
                  <a:cubicBezTo>
                    <a:pt x="45" y="137"/>
                    <a:pt x="44" y="137"/>
                    <a:pt x="44" y="137"/>
                  </a:cubicBezTo>
                  <a:cubicBezTo>
                    <a:pt x="43" y="137"/>
                    <a:pt x="42" y="137"/>
                    <a:pt x="41" y="137"/>
                  </a:cubicBezTo>
                  <a:cubicBezTo>
                    <a:pt x="41" y="138"/>
                    <a:pt x="40" y="138"/>
                    <a:pt x="40" y="138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6" y="140"/>
                    <a:pt x="33" y="140"/>
                    <a:pt x="31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0" y="133"/>
                    <a:pt x="32" y="131"/>
                    <a:pt x="34" y="129"/>
                  </a:cubicBezTo>
                  <a:cubicBezTo>
                    <a:pt x="35" y="129"/>
                    <a:pt x="36" y="128"/>
                    <a:pt x="36" y="127"/>
                  </a:cubicBezTo>
                  <a:cubicBezTo>
                    <a:pt x="37" y="126"/>
                    <a:pt x="36" y="126"/>
                    <a:pt x="36" y="125"/>
                  </a:cubicBezTo>
                  <a:cubicBezTo>
                    <a:pt x="35" y="125"/>
                    <a:pt x="33" y="125"/>
                    <a:pt x="32" y="124"/>
                  </a:cubicBezTo>
                  <a:cubicBezTo>
                    <a:pt x="29" y="124"/>
                    <a:pt x="27" y="125"/>
                    <a:pt x="24" y="125"/>
                  </a:cubicBezTo>
                  <a:cubicBezTo>
                    <a:pt x="23" y="125"/>
                    <a:pt x="23" y="125"/>
                    <a:pt x="22" y="125"/>
                  </a:cubicBezTo>
                  <a:cubicBezTo>
                    <a:pt x="20" y="125"/>
                    <a:pt x="19" y="125"/>
                    <a:pt x="17" y="125"/>
                  </a:cubicBezTo>
                  <a:cubicBezTo>
                    <a:pt x="16" y="124"/>
                    <a:pt x="16" y="124"/>
                    <a:pt x="15" y="123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19"/>
                    <a:pt x="14" y="119"/>
                    <a:pt x="12" y="118"/>
                  </a:cubicBezTo>
                  <a:cubicBezTo>
                    <a:pt x="11" y="118"/>
                    <a:pt x="9" y="118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3"/>
                    <a:pt x="7" y="111"/>
                    <a:pt x="10" y="111"/>
                  </a:cubicBezTo>
                  <a:cubicBezTo>
                    <a:pt x="10" y="111"/>
                    <a:pt x="11" y="110"/>
                    <a:pt x="11" y="110"/>
                  </a:cubicBezTo>
                  <a:cubicBezTo>
                    <a:pt x="11" y="110"/>
                    <a:pt x="9" y="110"/>
                    <a:pt x="8" y="110"/>
                  </a:cubicBezTo>
                  <a:cubicBezTo>
                    <a:pt x="5" y="110"/>
                    <a:pt x="1" y="109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1"/>
                    <a:pt x="3" y="99"/>
                    <a:pt x="5" y="97"/>
                  </a:cubicBezTo>
                  <a:cubicBezTo>
                    <a:pt x="7" y="96"/>
                    <a:pt x="8" y="95"/>
                    <a:pt x="7" y="92"/>
                  </a:cubicBezTo>
                  <a:cubicBezTo>
                    <a:pt x="6" y="92"/>
                    <a:pt x="6" y="91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4" y="89"/>
                    <a:pt x="3" y="87"/>
                    <a:pt x="2" y="85"/>
                  </a:cubicBezTo>
                  <a:cubicBezTo>
                    <a:pt x="2" y="84"/>
                    <a:pt x="2" y="82"/>
                    <a:pt x="1" y="80"/>
                  </a:cubicBezTo>
                  <a:cubicBezTo>
                    <a:pt x="1" y="79"/>
                    <a:pt x="1" y="78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4"/>
                    <a:pt x="0" y="71"/>
                    <a:pt x="0" y="69"/>
                  </a:cubicBezTo>
                  <a:cubicBezTo>
                    <a:pt x="1" y="67"/>
                    <a:pt x="1" y="66"/>
                    <a:pt x="2" y="65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7" y="63"/>
                    <a:pt x="8" y="64"/>
                    <a:pt x="10" y="64"/>
                  </a:cubicBezTo>
                  <a:cubicBezTo>
                    <a:pt x="11" y="65"/>
                    <a:pt x="12" y="66"/>
                    <a:pt x="14" y="67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7" y="71"/>
                    <a:pt x="17" y="73"/>
                    <a:pt x="18" y="74"/>
                  </a:cubicBezTo>
                  <a:cubicBezTo>
                    <a:pt x="18" y="75"/>
                    <a:pt x="18" y="77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1" y="79"/>
                    <a:pt x="23" y="81"/>
                    <a:pt x="26" y="82"/>
                  </a:cubicBezTo>
                  <a:cubicBezTo>
                    <a:pt x="30" y="83"/>
                    <a:pt x="34" y="84"/>
                    <a:pt x="36" y="84"/>
                  </a:cubicBezTo>
                  <a:cubicBezTo>
                    <a:pt x="39" y="84"/>
                    <a:pt x="42" y="84"/>
                    <a:pt x="46" y="84"/>
                  </a:cubicBezTo>
                  <a:cubicBezTo>
                    <a:pt x="49" y="83"/>
                    <a:pt x="52" y="83"/>
                    <a:pt x="55" y="82"/>
                  </a:cubicBezTo>
                  <a:cubicBezTo>
                    <a:pt x="58" y="82"/>
                    <a:pt x="59" y="81"/>
                    <a:pt x="60" y="79"/>
                  </a:cubicBezTo>
                  <a:cubicBezTo>
                    <a:pt x="61" y="77"/>
                    <a:pt x="61" y="74"/>
                    <a:pt x="61" y="72"/>
                  </a:cubicBezTo>
                  <a:cubicBezTo>
                    <a:pt x="62" y="69"/>
                    <a:pt x="58" y="69"/>
                    <a:pt x="55" y="68"/>
                  </a:cubicBezTo>
                  <a:cubicBezTo>
                    <a:pt x="52" y="68"/>
                    <a:pt x="48" y="67"/>
                    <a:pt x="46" y="66"/>
                  </a:cubicBezTo>
                  <a:cubicBezTo>
                    <a:pt x="45" y="65"/>
                    <a:pt x="43" y="63"/>
                    <a:pt x="41" y="61"/>
                  </a:cubicBezTo>
                  <a:cubicBezTo>
                    <a:pt x="40" y="60"/>
                    <a:pt x="39" y="58"/>
                    <a:pt x="39" y="57"/>
                  </a:cubicBezTo>
                  <a:cubicBezTo>
                    <a:pt x="37" y="54"/>
                    <a:pt x="38" y="52"/>
                    <a:pt x="40" y="51"/>
                  </a:cubicBezTo>
                  <a:cubicBezTo>
                    <a:pt x="41" y="51"/>
                    <a:pt x="41" y="51"/>
                    <a:pt x="42" y="51"/>
                  </a:cubicBezTo>
                  <a:cubicBezTo>
                    <a:pt x="41" y="50"/>
                    <a:pt x="40" y="49"/>
                    <a:pt x="40" y="47"/>
                  </a:cubicBezTo>
                  <a:cubicBezTo>
                    <a:pt x="39" y="45"/>
                    <a:pt x="39" y="43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3" y="38"/>
                    <a:pt x="45" y="40"/>
                    <a:pt x="47" y="42"/>
                  </a:cubicBezTo>
                  <a:cubicBezTo>
                    <a:pt x="48" y="43"/>
                    <a:pt x="49" y="43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6"/>
                    <a:pt x="52" y="46"/>
                    <a:pt x="54" y="47"/>
                  </a:cubicBezTo>
                  <a:cubicBezTo>
                    <a:pt x="54" y="47"/>
                    <a:pt x="55" y="48"/>
                    <a:pt x="55" y="48"/>
                  </a:cubicBezTo>
                  <a:cubicBezTo>
                    <a:pt x="57" y="49"/>
                    <a:pt x="57" y="51"/>
                    <a:pt x="58" y="52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60" y="55"/>
                    <a:pt x="61" y="55"/>
                    <a:pt x="62" y="55"/>
                  </a:cubicBezTo>
                  <a:cubicBezTo>
                    <a:pt x="63" y="55"/>
                    <a:pt x="64" y="55"/>
                    <a:pt x="65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9" y="53"/>
                    <a:pt x="70" y="53"/>
                    <a:pt x="72" y="54"/>
                  </a:cubicBezTo>
                  <a:cubicBezTo>
                    <a:pt x="73" y="54"/>
                    <a:pt x="73" y="54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4"/>
                    <a:pt x="77" y="54"/>
                    <a:pt x="78" y="54"/>
                  </a:cubicBezTo>
                  <a:cubicBezTo>
                    <a:pt x="80" y="54"/>
                    <a:pt x="81" y="55"/>
                    <a:pt x="83" y="55"/>
                  </a:cubicBezTo>
                  <a:cubicBezTo>
                    <a:pt x="84" y="55"/>
                    <a:pt x="85" y="55"/>
                    <a:pt x="86" y="55"/>
                  </a:cubicBezTo>
                  <a:cubicBezTo>
                    <a:pt x="86" y="55"/>
                    <a:pt x="87" y="54"/>
                    <a:pt x="87" y="53"/>
                  </a:cubicBezTo>
                  <a:cubicBezTo>
                    <a:pt x="88" y="52"/>
                    <a:pt x="88" y="50"/>
                    <a:pt x="88" y="49"/>
                  </a:cubicBezTo>
                  <a:cubicBezTo>
                    <a:pt x="89" y="48"/>
                    <a:pt x="89" y="46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3"/>
                    <a:pt x="91" y="43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9" y="42"/>
                    <a:pt x="89" y="41"/>
                    <a:pt x="88" y="41"/>
                  </a:cubicBezTo>
                  <a:cubicBezTo>
                    <a:pt x="85" y="38"/>
                    <a:pt x="85" y="36"/>
                    <a:pt x="86" y="34"/>
                  </a:cubicBezTo>
                  <a:cubicBezTo>
                    <a:pt x="87" y="33"/>
                    <a:pt x="89" y="32"/>
                    <a:pt x="90" y="31"/>
                  </a:cubicBezTo>
                  <a:cubicBezTo>
                    <a:pt x="92" y="30"/>
                    <a:pt x="93" y="29"/>
                    <a:pt x="93" y="28"/>
                  </a:cubicBezTo>
                  <a:cubicBezTo>
                    <a:pt x="94" y="28"/>
                    <a:pt x="93" y="27"/>
                    <a:pt x="93" y="26"/>
                  </a:cubicBezTo>
                  <a:cubicBezTo>
                    <a:pt x="92" y="24"/>
                    <a:pt x="91" y="23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0"/>
                    <a:pt x="93" y="19"/>
                    <a:pt x="94" y="18"/>
                  </a:cubicBezTo>
                  <a:cubicBezTo>
                    <a:pt x="96" y="16"/>
                    <a:pt x="98" y="15"/>
                    <a:pt x="99" y="15"/>
                  </a:cubicBezTo>
                  <a:cubicBezTo>
                    <a:pt x="101" y="14"/>
                    <a:pt x="103" y="14"/>
                    <a:pt x="104" y="14"/>
                  </a:cubicBezTo>
                  <a:cubicBezTo>
                    <a:pt x="106" y="14"/>
                    <a:pt x="107" y="14"/>
                    <a:pt x="109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0" y="14"/>
                    <a:pt x="111" y="14"/>
                    <a:pt x="112" y="14"/>
                  </a:cubicBezTo>
                  <a:cubicBezTo>
                    <a:pt x="114" y="14"/>
                    <a:pt x="116" y="14"/>
                    <a:pt x="118" y="15"/>
                  </a:cubicBezTo>
                  <a:cubicBezTo>
                    <a:pt x="120" y="16"/>
                    <a:pt x="120" y="17"/>
                    <a:pt x="121" y="18"/>
                  </a:cubicBezTo>
                  <a:cubicBezTo>
                    <a:pt x="121" y="18"/>
                    <a:pt x="121" y="18"/>
                    <a:pt x="123" y="17"/>
                  </a:cubicBezTo>
                  <a:cubicBezTo>
                    <a:pt x="126" y="16"/>
                    <a:pt x="127" y="17"/>
                    <a:pt x="129" y="19"/>
                  </a:cubicBezTo>
                  <a:cubicBezTo>
                    <a:pt x="130" y="19"/>
                    <a:pt x="130" y="19"/>
                    <a:pt x="131" y="20"/>
                  </a:cubicBezTo>
                  <a:cubicBezTo>
                    <a:pt x="133" y="21"/>
                    <a:pt x="133" y="21"/>
                    <a:pt x="134" y="2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34" y="21"/>
                    <a:pt x="135" y="20"/>
                    <a:pt x="136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8" y="16"/>
                    <a:pt x="139" y="16"/>
                    <a:pt x="140" y="15"/>
                  </a:cubicBezTo>
                  <a:cubicBezTo>
                    <a:pt x="141" y="15"/>
                    <a:pt x="142" y="15"/>
                    <a:pt x="143" y="14"/>
                  </a:cubicBezTo>
                  <a:cubicBezTo>
                    <a:pt x="145" y="13"/>
                    <a:pt x="149" y="11"/>
                    <a:pt x="152" y="8"/>
                  </a:cubicBezTo>
                  <a:cubicBezTo>
                    <a:pt x="154" y="7"/>
                    <a:pt x="155" y="5"/>
                    <a:pt x="156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2"/>
                    <a:pt x="158" y="2"/>
                    <a:pt x="158" y="2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3" y="2"/>
                    <a:pt x="165" y="2"/>
                    <a:pt x="168" y="2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71" y="2"/>
                    <a:pt x="172" y="3"/>
                    <a:pt x="174" y="4"/>
                  </a:cubicBezTo>
                  <a:cubicBezTo>
                    <a:pt x="175" y="4"/>
                    <a:pt x="176" y="5"/>
                    <a:pt x="177" y="5"/>
                  </a:cubicBezTo>
                  <a:cubicBezTo>
                    <a:pt x="178" y="5"/>
                    <a:pt x="178" y="5"/>
                    <a:pt x="179" y="4"/>
                  </a:cubicBezTo>
                  <a:cubicBezTo>
                    <a:pt x="179" y="4"/>
                    <a:pt x="180" y="3"/>
                    <a:pt x="180" y="2"/>
                  </a:cubicBezTo>
                  <a:cubicBezTo>
                    <a:pt x="182" y="1"/>
                    <a:pt x="184" y="1"/>
                    <a:pt x="186" y="1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8" y="1"/>
                    <a:pt x="189" y="1"/>
                    <a:pt x="190" y="1"/>
                  </a:cubicBezTo>
                  <a:cubicBezTo>
                    <a:pt x="193" y="1"/>
                    <a:pt x="196" y="1"/>
                    <a:pt x="199" y="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5"/>
                    <a:pt x="201" y="9"/>
                    <a:pt x="202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3" y="14"/>
                    <a:pt x="204" y="15"/>
                    <a:pt x="206" y="16"/>
                  </a:cubicBezTo>
                  <a:cubicBezTo>
                    <a:pt x="207" y="17"/>
                    <a:pt x="208" y="18"/>
                    <a:pt x="209" y="19"/>
                  </a:cubicBezTo>
                  <a:cubicBezTo>
                    <a:pt x="209" y="20"/>
                    <a:pt x="210" y="20"/>
                    <a:pt x="210" y="21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11" y="22"/>
                    <a:pt x="211" y="23"/>
                    <a:pt x="211" y="24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11" y="25"/>
                    <a:pt x="211" y="26"/>
                    <a:pt x="211" y="27"/>
                  </a:cubicBezTo>
                  <a:cubicBezTo>
                    <a:pt x="211" y="27"/>
                    <a:pt x="211" y="28"/>
                    <a:pt x="211" y="29"/>
                  </a:cubicBezTo>
                  <a:cubicBezTo>
                    <a:pt x="211" y="30"/>
                    <a:pt x="211" y="31"/>
                    <a:pt x="212" y="31"/>
                  </a:cubicBezTo>
                  <a:cubicBezTo>
                    <a:pt x="213" y="32"/>
                    <a:pt x="214" y="33"/>
                    <a:pt x="215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33"/>
                    <a:pt x="216" y="33"/>
                    <a:pt x="217" y="33"/>
                  </a:cubicBezTo>
                  <a:cubicBezTo>
                    <a:pt x="220" y="34"/>
                    <a:pt x="221" y="34"/>
                    <a:pt x="222" y="38"/>
                  </a:cubicBezTo>
                  <a:cubicBezTo>
                    <a:pt x="222" y="40"/>
                    <a:pt x="222" y="42"/>
                    <a:pt x="222" y="44"/>
                  </a:cubicBezTo>
                  <a:cubicBezTo>
                    <a:pt x="222" y="45"/>
                    <a:pt x="222" y="47"/>
                    <a:pt x="222" y="4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22" y="50"/>
                    <a:pt x="224" y="52"/>
                    <a:pt x="225" y="53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6" y="55"/>
                    <a:pt x="227" y="56"/>
                    <a:pt x="228" y="57"/>
                  </a:cubicBezTo>
                  <a:cubicBezTo>
                    <a:pt x="230" y="58"/>
                    <a:pt x="232" y="59"/>
                    <a:pt x="233" y="61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4" y="63"/>
                    <a:pt x="234" y="63"/>
                    <a:pt x="234" y="63"/>
                  </a:cubicBezTo>
                  <a:cubicBezTo>
                    <a:pt x="234" y="63"/>
                    <a:pt x="234" y="63"/>
                    <a:pt x="234" y="63"/>
                  </a:cubicBezTo>
                  <a:cubicBezTo>
                    <a:pt x="236" y="63"/>
                    <a:pt x="236" y="65"/>
                    <a:pt x="237" y="66"/>
                  </a:cubicBezTo>
                  <a:cubicBezTo>
                    <a:pt x="237" y="66"/>
                    <a:pt x="237" y="66"/>
                    <a:pt x="237" y="66"/>
                  </a:cubicBezTo>
                  <a:close/>
                  <a:moveTo>
                    <a:pt x="167" y="204"/>
                  </a:moveTo>
                  <a:cubicBezTo>
                    <a:pt x="167" y="205"/>
                    <a:pt x="167" y="205"/>
                    <a:pt x="167" y="205"/>
                  </a:cubicBezTo>
                  <a:cubicBezTo>
                    <a:pt x="167" y="205"/>
                    <a:pt x="167" y="206"/>
                    <a:pt x="167" y="206"/>
                  </a:cubicBezTo>
                  <a:cubicBezTo>
                    <a:pt x="167" y="206"/>
                    <a:pt x="167" y="206"/>
                    <a:pt x="167" y="206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8" y="206"/>
                    <a:pt x="168" y="205"/>
                    <a:pt x="168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7" y="204"/>
                    <a:pt x="167" y="204"/>
                    <a:pt x="167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E75DDF2D-A9E4-4386-B1D2-73F2CDF5F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902" y="5079467"/>
              <a:ext cx="753980" cy="549663"/>
            </a:xfrm>
            <a:custGeom>
              <a:avLst/>
              <a:gdLst>
                <a:gd name="T0" fmla="*/ 200 w 208"/>
                <a:gd name="T1" fmla="*/ 75 h 152"/>
                <a:gd name="T2" fmla="*/ 194 w 208"/>
                <a:gd name="T3" fmla="*/ 67 h 152"/>
                <a:gd name="T4" fmla="*/ 183 w 208"/>
                <a:gd name="T5" fmla="*/ 52 h 152"/>
                <a:gd name="T6" fmla="*/ 176 w 208"/>
                <a:gd name="T7" fmla="*/ 38 h 152"/>
                <a:gd name="T8" fmla="*/ 163 w 208"/>
                <a:gd name="T9" fmla="*/ 37 h 152"/>
                <a:gd name="T10" fmla="*/ 145 w 208"/>
                <a:gd name="T11" fmla="*/ 27 h 152"/>
                <a:gd name="T12" fmla="*/ 119 w 208"/>
                <a:gd name="T13" fmla="*/ 25 h 152"/>
                <a:gd name="T14" fmla="*/ 110 w 208"/>
                <a:gd name="T15" fmla="*/ 13 h 152"/>
                <a:gd name="T16" fmla="*/ 93 w 208"/>
                <a:gd name="T17" fmla="*/ 15 h 152"/>
                <a:gd name="T18" fmla="*/ 81 w 208"/>
                <a:gd name="T19" fmla="*/ 3 h 152"/>
                <a:gd name="T20" fmla="*/ 67 w 208"/>
                <a:gd name="T21" fmla="*/ 1 h 152"/>
                <a:gd name="T22" fmla="*/ 74 w 208"/>
                <a:gd name="T23" fmla="*/ 6 h 152"/>
                <a:gd name="T24" fmla="*/ 69 w 208"/>
                <a:gd name="T25" fmla="*/ 20 h 152"/>
                <a:gd name="T26" fmla="*/ 61 w 208"/>
                <a:gd name="T27" fmla="*/ 31 h 152"/>
                <a:gd name="T28" fmla="*/ 66 w 208"/>
                <a:gd name="T29" fmla="*/ 39 h 152"/>
                <a:gd name="T30" fmla="*/ 53 w 208"/>
                <a:gd name="T31" fmla="*/ 43 h 152"/>
                <a:gd name="T32" fmla="*/ 42 w 208"/>
                <a:gd name="T33" fmla="*/ 51 h 152"/>
                <a:gd name="T34" fmla="*/ 31 w 208"/>
                <a:gd name="T35" fmla="*/ 55 h 152"/>
                <a:gd name="T36" fmla="*/ 15 w 208"/>
                <a:gd name="T37" fmla="*/ 62 h 152"/>
                <a:gd name="T38" fmla="*/ 1 w 208"/>
                <a:gd name="T39" fmla="*/ 78 h 152"/>
                <a:gd name="T40" fmla="*/ 4 w 208"/>
                <a:gd name="T41" fmla="*/ 90 h 152"/>
                <a:gd name="T42" fmla="*/ 9 w 208"/>
                <a:gd name="T43" fmla="*/ 116 h 152"/>
                <a:gd name="T44" fmla="*/ 6 w 208"/>
                <a:gd name="T45" fmla="*/ 123 h 152"/>
                <a:gd name="T46" fmla="*/ 15 w 208"/>
                <a:gd name="T47" fmla="*/ 125 h 152"/>
                <a:gd name="T48" fmla="*/ 31 w 208"/>
                <a:gd name="T49" fmla="*/ 125 h 152"/>
                <a:gd name="T50" fmla="*/ 47 w 208"/>
                <a:gd name="T51" fmla="*/ 127 h 152"/>
                <a:gd name="T52" fmla="*/ 56 w 208"/>
                <a:gd name="T53" fmla="*/ 129 h 152"/>
                <a:gd name="T54" fmla="*/ 65 w 208"/>
                <a:gd name="T55" fmla="*/ 136 h 152"/>
                <a:gd name="T56" fmla="*/ 70 w 208"/>
                <a:gd name="T57" fmla="*/ 151 h 152"/>
                <a:gd name="T58" fmla="*/ 83 w 208"/>
                <a:gd name="T59" fmla="*/ 151 h 152"/>
                <a:gd name="T60" fmla="*/ 87 w 208"/>
                <a:gd name="T61" fmla="*/ 142 h 152"/>
                <a:gd name="T62" fmla="*/ 95 w 208"/>
                <a:gd name="T63" fmla="*/ 140 h 152"/>
                <a:gd name="T64" fmla="*/ 106 w 208"/>
                <a:gd name="T65" fmla="*/ 136 h 152"/>
                <a:gd name="T66" fmla="*/ 122 w 208"/>
                <a:gd name="T67" fmla="*/ 139 h 152"/>
                <a:gd name="T68" fmla="*/ 129 w 208"/>
                <a:gd name="T69" fmla="*/ 147 h 152"/>
                <a:gd name="T70" fmla="*/ 130 w 208"/>
                <a:gd name="T71" fmla="*/ 141 h 152"/>
                <a:gd name="T72" fmla="*/ 136 w 208"/>
                <a:gd name="T73" fmla="*/ 129 h 152"/>
                <a:gd name="T74" fmla="*/ 145 w 208"/>
                <a:gd name="T75" fmla="*/ 124 h 152"/>
                <a:gd name="T76" fmla="*/ 161 w 208"/>
                <a:gd name="T77" fmla="*/ 124 h 152"/>
                <a:gd name="T78" fmla="*/ 171 w 208"/>
                <a:gd name="T79" fmla="*/ 127 h 152"/>
                <a:gd name="T80" fmla="*/ 178 w 208"/>
                <a:gd name="T81" fmla="*/ 118 h 152"/>
                <a:gd name="T82" fmla="*/ 184 w 208"/>
                <a:gd name="T83" fmla="*/ 123 h 152"/>
                <a:gd name="T84" fmla="*/ 193 w 208"/>
                <a:gd name="T85" fmla="*/ 129 h 152"/>
                <a:gd name="T86" fmla="*/ 200 w 208"/>
                <a:gd name="T87" fmla="*/ 123 h 152"/>
                <a:gd name="T88" fmla="*/ 208 w 208"/>
                <a:gd name="T89" fmla="*/ 116 h 152"/>
                <a:gd name="T90" fmla="*/ 202 w 208"/>
                <a:gd name="T91" fmla="*/ 9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152">
                  <a:moveTo>
                    <a:pt x="191" y="95"/>
                  </a:moveTo>
                  <a:cubicBezTo>
                    <a:pt x="183" y="91"/>
                    <a:pt x="197" y="86"/>
                    <a:pt x="198" y="83"/>
                  </a:cubicBezTo>
                  <a:cubicBezTo>
                    <a:pt x="199" y="82"/>
                    <a:pt x="201" y="77"/>
                    <a:pt x="200" y="75"/>
                  </a:cubicBezTo>
                  <a:cubicBezTo>
                    <a:pt x="199" y="71"/>
                    <a:pt x="196" y="73"/>
                    <a:pt x="192" y="73"/>
                  </a:cubicBezTo>
                  <a:cubicBezTo>
                    <a:pt x="191" y="72"/>
                    <a:pt x="189" y="72"/>
                    <a:pt x="189" y="70"/>
                  </a:cubicBezTo>
                  <a:cubicBezTo>
                    <a:pt x="190" y="67"/>
                    <a:pt x="192" y="68"/>
                    <a:pt x="194" y="67"/>
                  </a:cubicBezTo>
                  <a:cubicBezTo>
                    <a:pt x="197" y="66"/>
                    <a:pt x="197" y="64"/>
                    <a:pt x="197" y="60"/>
                  </a:cubicBezTo>
                  <a:cubicBezTo>
                    <a:pt x="196" y="56"/>
                    <a:pt x="196" y="54"/>
                    <a:pt x="192" y="54"/>
                  </a:cubicBezTo>
                  <a:cubicBezTo>
                    <a:pt x="188" y="54"/>
                    <a:pt x="186" y="53"/>
                    <a:pt x="183" y="52"/>
                  </a:cubicBezTo>
                  <a:cubicBezTo>
                    <a:pt x="183" y="51"/>
                    <a:pt x="183" y="48"/>
                    <a:pt x="182" y="47"/>
                  </a:cubicBezTo>
                  <a:cubicBezTo>
                    <a:pt x="181" y="45"/>
                    <a:pt x="178" y="45"/>
                    <a:pt x="177" y="44"/>
                  </a:cubicBezTo>
                  <a:cubicBezTo>
                    <a:pt x="176" y="42"/>
                    <a:pt x="177" y="40"/>
                    <a:pt x="176" y="38"/>
                  </a:cubicBezTo>
                  <a:cubicBezTo>
                    <a:pt x="175" y="35"/>
                    <a:pt x="174" y="37"/>
                    <a:pt x="172" y="37"/>
                  </a:cubicBezTo>
                  <a:cubicBezTo>
                    <a:pt x="170" y="37"/>
                    <a:pt x="169" y="36"/>
                    <a:pt x="167" y="36"/>
                  </a:cubicBezTo>
                  <a:cubicBezTo>
                    <a:pt x="165" y="35"/>
                    <a:pt x="165" y="35"/>
                    <a:pt x="163" y="37"/>
                  </a:cubicBezTo>
                  <a:cubicBezTo>
                    <a:pt x="161" y="38"/>
                    <a:pt x="157" y="41"/>
                    <a:pt x="155" y="38"/>
                  </a:cubicBezTo>
                  <a:cubicBezTo>
                    <a:pt x="152" y="34"/>
                    <a:pt x="160" y="33"/>
                    <a:pt x="154" y="30"/>
                  </a:cubicBezTo>
                  <a:cubicBezTo>
                    <a:pt x="150" y="29"/>
                    <a:pt x="149" y="27"/>
                    <a:pt x="145" y="27"/>
                  </a:cubicBezTo>
                  <a:cubicBezTo>
                    <a:pt x="141" y="27"/>
                    <a:pt x="138" y="28"/>
                    <a:pt x="134" y="28"/>
                  </a:cubicBezTo>
                  <a:cubicBezTo>
                    <a:pt x="127" y="29"/>
                    <a:pt x="133" y="24"/>
                    <a:pt x="129" y="21"/>
                  </a:cubicBezTo>
                  <a:cubicBezTo>
                    <a:pt x="126" y="19"/>
                    <a:pt x="122" y="26"/>
                    <a:pt x="119" y="25"/>
                  </a:cubicBezTo>
                  <a:cubicBezTo>
                    <a:pt x="115" y="25"/>
                    <a:pt x="117" y="20"/>
                    <a:pt x="114" y="18"/>
                  </a:cubicBezTo>
                  <a:cubicBezTo>
                    <a:pt x="113" y="19"/>
                    <a:pt x="112" y="19"/>
                    <a:pt x="110" y="19"/>
                  </a:cubicBezTo>
                  <a:cubicBezTo>
                    <a:pt x="111" y="17"/>
                    <a:pt x="111" y="15"/>
                    <a:pt x="110" y="13"/>
                  </a:cubicBezTo>
                  <a:cubicBezTo>
                    <a:pt x="108" y="12"/>
                    <a:pt x="107" y="14"/>
                    <a:pt x="106" y="14"/>
                  </a:cubicBezTo>
                  <a:cubicBezTo>
                    <a:pt x="104" y="15"/>
                    <a:pt x="103" y="14"/>
                    <a:pt x="101" y="15"/>
                  </a:cubicBezTo>
                  <a:cubicBezTo>
                    <a:pt x="98" y="16"/>
                    <a:pt x="95" y="19"/>
                    <a:pt x="93" y="15"/>
                  </a:cubicBezTo>
                  <a:cubicBezTo>
                    <a:pt x="91" y="11"/>
                    <a:pt x="96" y="10"/>
                    <a:pt x="98" y="7"/>
                  </a:cubicBezTo>
                  <a:cubicBezTo>
                    <a:pt x="99" y="3"/>
                    <a:pt x="95" y="2"/>
                    <a:pt x="92" y="2"/>
                  </a:cubicBezTo>
                  <a:cubicBezTo>
                    <a:pt x="88" y="2"/>
                    <a:pt x="85" y="2"/>
                    <a:pt x="81" y="3"/>
                  </a:cubicBezTo>
                  <a:cubicBezTo>
                    <a:pt x="79" y="3"/>
                    <a:pt x="77" y="2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2" y="2"/>
                    <a:pt x="71" y="2"/>
                    <a:pt x="67" y="1"/>
                  </a:cubicBezTo>
                  <a:cubicBezTo>
                    <a:pt x="63" y="0"/>
                    <a:pt x="62" y="2"/>
                    <a:pt x="63" y="6"/>
                  </a:cubicBezTo>
                  <a:cubicBezTo>
                    <a:pt x="64" y="7"/>
                    <a:pt x="66" y="8"/>
                    <a:pt x="68" y="7"/>
                  </a:cubicBezTo>
                  <a:cubicBezTo>
                    <a:pt x="69" y="7"/>
                    <a:pt x="72" y="4"/>
                    <a:pt x="74" y="6"/>
                  </a:cubicBezTo>
                  <a:cubicBezTo>
                    <a:pt x="76" y="7"/>
                    <a:pt x="74" y="9"/>
                    <a:pt x="73" y="11"/>
                  </a:cubicBezTo>
                  <a:cubicBezTo>
                    <a:pt x="73" y="13"/>
                    <a:pt x="74" y="15"/>
                    <a:pt x="73" y="17"/>
                  </a:cubicBezTo>
                  <a:cubicBezTo>
                    <a:pt x="73" y="18"/>
                    <a:pt x="71" y="20"/>
                    <a:pt x="69" y="20"/>
                  </a:cubicBezTo>
                  <a:cubicBezTo>
                    <a:pt x="68" y="21"/>
                    <a:pt x="66" y="18"/>
                    <a:pt x="65" y="19"/>
                  </a:cubicBezTo>
                  <a:cubicBezTo>
                    <a:pt x="61" y="20"/>
                    <a:pt x="67" y="25"/>
                    <a:pt x="66" y="27"/>
                  </a:cubicBezTo>
                  <a:cubicBezTo>
                    <a:pt x="65" y="28"/>
                    <a:pt x="60" y="29"/>
                    <a:pt x="61" y="31"/>
                  </a:cubicBezTo>
                  <a:cubicBezTo>
                    <a:pt x="62" y="33"/>
                    <a:pt x="66" y="32"/>
                    <a:pt x="68" y="34"/>
                  </a:cubicBezTo>
                  <a:cubicBezTo>
                    <a:pt x="69" y="35"/>
                    <a:pt x="69" y="37"/>
                    <a:pt x="69" y="38"/>
                  </a:cubicBezTo>
                  <a:cubicBezTo>
                    <a:pt x="68" y="41"/>
                    <a:pt x="68" y="39"/>
                    <a:pt x="66" y="39"/>
                  </a:cubicBezTo>
                  <a:cubicBezTo>
                    <a:pt x="65" y="39"/>
                    <a:pt x="64" y="39"/>
                    <a:pt x="62" y="39"/>
                  </a:cubicBezTo>
                  <a:cubicBezTo>
                    <a:pt x="61" y="39"/>
                    <a:pt x="60" y="39"/>
                    <a:pt x="58" y="39"/>
                  </a:cubicBezTo>
                  <a:cubicBezTo>
                    <a:pt x="55" y="39"/>
                    <a:pt x="53" y="39"/>
                    <a:pt x="53" y="43"/>
                  </a:cubicBezTo>
                  <a:cubicBezTo>
                    <a:pt x="53" y="44"/>
                    <a:pt x="55" y="48"/>
                    <a:pt x="54" y="50"/>
                  </a:cubicBezTo>
                  <a:cubicBezTo>
                    <a:pt x="52" y="52"/>
                    <a:pt x="50" y="50"/>
                    <a:pt x="47" y="50"/>
                  </a:cubicBezTo>
                  <a:cubicBezTo>
                    <a:pt x="45" y="50"/>
                    <a:pt x="44" y="53"/>
                    <a:pt x="42" y="51"/>
                  </a:cubicBezTo>
                  <a:cubicBezTo>
                    <a:pt x="40" y="49"/>
                    <a:pt x="42" y="47"/>
                    <a:pt x="38" y="47"/>
                  </a:cubicBezTo>
                  <a:cubicBezTo>
                    <a:pt x="36" y="47"/>
                    <a:pt x="34" y="48"/>
                    <a:pt x="33" y="50"/>
                  </a:cubicBezTo>
                  <a:cubicBezTo>
                    <a:pt x="32" y="52"/>
                    <a:pt x="34" y="54"/>
                    <a:pt x="31" y="55"/>
                  </a:cubicBezTo>
                  <a:cubicBezTo>
                    <a:pt x="28" y="56"/>
                    <a:pt x="27" y="54"/>
                    <a:pt x="25" y="56"/>
                  </a:cubicBezTo>
                  <a:cubicBezTo>
                    <a:pt x="23" y="58"/>
                    <a:pt x="24" y="60"/>
                    <a:pt x="21" y="61"/>
                  </a:cubicBezTo>
                  <a:cubicBezTo>
                    <a:pt x="18" y="61"/>
                    <a:pt x="16" y="59"/>
                    <a:pt x="15" y="62"/>
                  </a:cubicBezTo>
                  <a:cubicBezTo>
                    <a:pt x="13" y="64"/>
                    <a:pt x="15" y="68"/>
                    <a:pt x="11" y="68"/>
                  </a:cubicBezTo>
                  <a:cubicBezTo>
                    <a:pt x="8" y="68"/>
                    <a:pt x="8" y="66"/>
                    <a:pt x="5" y="67"/>
                  </a:cubicBezTo>
                  <a:cubicBezTo>
                    <a:pt x="1" y="69"/>
                    <a:pt x="0" y="75"/>
                    <a:pt x="1" y="78"/>
                  </a:cubicBezTo>
                  <a:cubicBezTo>
                    <a:pt x="2" y="81"/>
                    <a:pt x="3" y="83"/>
                    <a:pt x="4" y="85"/>
                  </a:cubicBezTo>
                  <a:cubicBezTo>
                    <a:pt x="6" y="87"/>
                    <a:pt x="7" y="87"/>
                    <a:pt x="6" y="90"/>
                  </a:cubicBezTo>
                  <a:cubicBezTo>
                    <a:pt x="5" y="90"/>
                    <a:pt x="5" y="90"/>
                    <a:pt x="4" y="90"/>
                  </a:cubicBezTo>
                  <a:cubicBezTo>
                    <a:pt x="3" y="96"/>
                    <a:pt x="7" y="95"/>
                    <a:pt x="9" y="99"/>
                  </a:cubicBezTo>
                  <a:cubicBezTo>
                    <a:pt x="11" y="103"/>
                    <a:pt x="11" y="106"/>
                    <a:pt x="10" y="110"/>
                  </a:cubicBezTo>
                  <a:cubicBezTo>
                    <a:pt x="9" y="112"/>
                    <a:pt x="9" y="114"/>
                    <a:pt x="9" y="116"/>
                  </a:cubicBezTo>
                  <a:cubicBezTo>
                    <a:pt x="8" y="118"/>
                    <a:pt x="7" y="119"/>
                    <a:pt x="6" y="121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6" y="123"/>
                  </a:cubicBezTo>
                  <a:cubicBezTo>
                    <a:pt x="6" y="123"/>
                    <a:pt x="7" y="124"/>
                    <a:pt x="7" y="124"/>
                  </a:cubicBezTo>
                  <a:cubicBezTo>
                    <a:pt x="8" y="125"/>
                    <a:pt x="9" y="124"/>
                    <a:pt x="10" y="124"/>
                  </a:cubicBezTo>
                  <a:cubicBezTo>
                    <a:pt x="12" y="123"/>
                    <a:pt x="14" y="124"/>
                    <a:pt x="15" y="125"/>
                  </a:cubicBezTo>
                  <a:cubicBezTo>
                    <a:pt x="17" y="126"/>
                    <a:pt x="18" y="126"/>
                    <a:pt x="21" y="126"/>
                  </a:cubicBezTo>
                  <a:cubicBezTo>
                    <a:pt x="23" y="127"/>
                    <a:pt x="24" y="127"/>
                    <a:pt x="26" y="126"/>
                  </a:cubicBezTo>
                  <a:cubicBezTo>
                    <a:pt x="28" y="126"/>
                    <a:pt x="29" y="125"/>
                    <a:pt x="31" y="125"/>
                  </a:cubicBezTo>
                  <a:cubicBezTo>
                    <a:pt x="33" y="126"/>
                    <a:pt x="33" y="128"/>
                    <a:pt x="35" y="129"/>
                  </a:cubicBezTo>
                  <a:cubicBezTo>
                    <a:pt x="37" y="130"/>
                    <a:pt x="39" y="128"/>
                    <a:pt x="41" y="128"/>
                  </a:cubicBezTo>
                  <a:cubicBezTo>
                    <a:pt x="43" y="127"/>
                    <a:pt x="45" y="126"/>
                    <a:pt x="47" y="127"/>
                  </a:cubicBezTo>
                  <a:cubicBezTo>
                    <a:pt x="49" y="128"/>
                    <a:pt x="48" y="130"/>
                    <a:pt x="51" y="129"/>
                  </a:cubicBezTo>
                  <a:cubicBezTo>
                    <a:pt x="52" y="129"/>
                    <a:pt x="52" y="129"/>
                    <a:pt x="53" y="129"/>
                  </a:cubicBezTo>
                  <a:cubicBezTo>
                    <a:pt x="54" y="129"/>
                    <a:pt x="55" y="129"/>
                    <a:pt x="56" y="129"/>
                  </a:cubicBezTo>
                  <a:cubicBezTo>
                    <a:pt x="57" y="130"/>
                    <a:pt x="58" y="130"/>
                    <a:pt x="59" y="130"/>
                  </a:cubicBezTo>
                  <a:cubicBezTo>
                    <a:pt x="60" y="131"/>
                    <a:pt x="61" y="131"/>
                    <a:pt x="61" y="132"/>
                  </a:cubicBezTo>
                  <a:cubicBezTo>
                    <a:pt x="63" y="134"/>
                    <a:pt x="65" y="133"/>
                    <a:pt x="65" y="136"/>
                  </a:cubicBezTo>
                  <a:cubicBezTo>
                    <a:pt x="66" y="138"/>
                    <a:pt x="65" y="140"/>
                    <a:pt x="66" y="142"/>
                  </a:cubicBezTo>
                  <a:cubicBezTo>
                    <a:pt x="66" y="144"/>
                    <a:pt x="68" y="144"/>
                    <a:pt x="68" y="146"/>
                  </a:cubicBezTo>
                  <a:cubicBezTo>
                    <a:pt x="69" y="148"/>
                    <a:pt x="68" y="150"/>
                    <a:pt x="70" y="151"/>
                  </a:cubicBezTo>
                  <a:cubicBezTo>
                    <a:pt x="71" y="152"/>
                    <a:pt x="72" y="151"/>
                    <a:pt x="73" y="151"/>
                  </a:cubicBezTo>
                  <a:cubicBezTo>
                    <a:pt x="74" y="151"/>
                    <a:pt x="75" y="151"/>
                    <a:pt x="76" y="152"/>
                  </a:cubicBezTo>
                  <a:cubicBezTo>
                    <a:pt x="78" y="152"/>
                    <a:pt x="82" y="152"/>
                    <a:pt x="83" y="151"/>
                  </a:cubicBezTo>
                  <a:cubicBezTo>
                    <a:pt x="85" y="150"/>
                    <a:pt x="86" y="149"/>
                    <a:pt x="87" y="148"/>
                  </a:cubicBezTo>
                  <a:cubicBezTo>
                    <a:pt x="87" y="147"/>
                    <a:pt x="86" y="147"/>
                    <a:pt x="86" y="146"/>
                  </a:cubicBezTo>
                  <a:cubicBezTo>
                    <a:pt x="86" y="144"/>
                    <a:pt x="86" y="143"/>
                    <a:pt x="87" y="142"/>
                  </a:cubicBezTo>
                  <a:cubicBezTo>
                    <a:pt x="88" y="141"/>
                    <a:pt x="90" y="140"/>
                    <a:pt x="90" y="139"/>
                  </a:cubicBezTo>
                  <a:cubicBezTo>
                    <a:pt x="91" y="138"/>
                    <a:pt x="89" y="137"/>
                    <a:pt x="89" y="135"/>
                  </a:cubicBezTo>
                  <a:cubicBezTo>
                    <a:pt x="93" y="135"/>
                    <a:pt x="93" y="138"/>
                    <a:pt x="95" y="140"/>
                  </a:cubicBezTo>
                  <a:cubicBezTo>
                    <a:pt x="96" y="141"/>
                    <a:pt x="100" y="141"/>
                    <a:pt x="102" y="140"/>
                  </a:cubicBezTo>
                  <a:cubicBezTo>
                    <a:pt x="102" y="139"/>
                    <a:pt x="101" y="137"/>
                    <a:pt x="102" y="136"/>
                  </a:cubicBezTo>
                  <a:cubicBezTo>
                    <a:pt x="103" y="134"/>
                    <a:pt x="105" y="136"/>
                    <a:pt x="106" y="136"/>
                  </a:cubicBezTo>
                  <a:cubicBezTo>
                    <a:pt x="108" y="136"/>
                    <a:pt x="108" y="134"/>
                    <a:pt x="110" y="134"/>
                  </a:cubicBezTo>
                  <a:cubicBezTo>
                    <a:pt x="112" y="133"/>
                    <a:pt x="112" y="134"/>
                    <a:pt x="114" y="135"/>
                  </a:cubicBezTo>
                  <a:cubicBezTo>
                    <a:pt x="116" y="137"/>
                    <a:pt x="120" y="137"/>
                    <a:pt x="122" y="139"/>
                  </a:cubicBezTo>
                  <a:cubicBezTo>
                    <a:pt x="124" y="140"/>
                    <a:pt x="121" y="147"/>
                    <a:pt x="125" y="147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48"/>
                    <a:pt x="128" y="148"/>
                    <a:pt x="129" y="147"/>
                  </a:cubicBezTo>
                  <a:cubicBezTo>
                    <a:pt x="130" y="146"/>
                    <a:pt x="129" y="146"/>
                    <a:pt x="129" y="145"/>
                  </a:cubicBezTo>
                  <a:cubicBezTo>
                    <a:pt x="129" y="144"/>
                    <a:pt x="129" y="144"/>
                    <a:pt x="129" y="143"/>
                  </a:cubicBezTo>
                  <a:cubicBezTo>
                    <a:pt x="129" y="142"/>
                    <a:pt x="129" y="141"/>
                    <a:pt x="130" y="141"/>
                  </a:cubicBezTo>
                  <a:cubicBezTo>
                    <a:pt x="130" y="141"/>
                    <a:pt x="131" y="141"/>
                    <a:pt x="132" y="140"/>
                  </a:cubicBezTo>
                  <a:cubicBezTo>
                    <a:pt x="133" y="138"/>
                    <a:pt x="131" y="136"/>
                    <a:pt x="132" y="134"/>
                  </a:cubicBezTo>
                  <a:cubicBezTo>
                    <a:pt x="132" y="132"/>
                    <a:pt x="134" y="130"/>
                    <a:pt x="136" y="129"/>
                  </a:cubicBezTo>
                  <a:cubicBezTo>
                    <a:pt x="136" y="129"/>
                    <a:pt x="137" y="128"/>
                    <a:pt x="138" y="127"/>
                  </a:cubicBezTo>
                  <a:cubicBezTo>
                    <a:pt x="139" y="127"/>
                    <a:pt x="140" y="127"/>
                    <a:pt x="141" y="127"/>
                  </a:cubicBezTo>
                  <a:cubicBezTo>
                    <a:pt x="143" y="127"/>
                    <a:pt x="144" y="125"/>
                    <a:pt x="145" y="124"/>
                  </a:cubicBezTo>
                  <a:cubicBezTo>
                    <a:pt x="147" y="125"/>
                    <a:pt x="146" y="127"/>
                    <a:pt x="146" y="128"/>
                  </a:cubicBezTo>
                  <a:cubicBezTo>
                    <a:pt x="149" y="129"/>
                    <a:pt x="156" y="125"/>
                    <a:pt x="155" y="130"/>
                  </a:cubicBezTo>
                  <a:cubicBezTo>
                    <a:pt x="157" y="129"/>
                    <a:pt x="160" y="126"/>
                    <a:pt x="161" y="124"/>
                  </a:cubicBezTo>
                  <a:cubicBezTo>
                    <a:pt x="162" y="123"/>
                    <a:pt x="162" y="119"/>
                    <a:pt x="164" y="122"/>
                  </a:cubicBezTo>
                  <a:cubicBezTo>
                    <a:pt x="165" y="123"/>
                    <a:pt x="164" y="126"/>
                    <a:pt x="164" y="127"/>
                  </a:cubicBezTo>
                  <a:cubicBezTo>
                    <a:pt x="167" y="128"/>
                    <a:pt x="170" y="131"/>
                    <a:pt x="171" y="127"/>
                  </a:cubicBezTo>
                  <a:cubicBezTo>
                    <a:pt x="172" y="125"/>
                    <a:pt x="171" y="124"/>
                    <a:pt x="172" y="123"/>
                  </a:cubicBezTo>
                  <a:cubicBezTo>
                    <a:pt x="174" y="122"/>
                    <a:pt x="175" y="123"/>
                    <a:pt x="175" y="125"/>
                  </a:cubicBezTo>
                  <a:cubicBezTo>
                    <a:pt x="179" y="125"/>
                    <a:pt x="177" y="120"/>
                    <a:pt x="178" y="118"/>
                  </a:cubicBezTo>
                  <a:cubicBezTo>
                    <a:pt x="179" y="116"/>
                    <a:pt x="184" y="117"/>
                    <a:pt x="184" y="119"/>
                  </a:cubicBezTo>
                  <a:cubicBezTo>
                    <a:pt x="184" y="120"/>
                    <a:pt x="184" y="121"/>
                    <a:pt x="184" y="121"/>
                  </a:cubicBezTo>
                  <a:cubicBezTo>
                    <a:pt x="184" y="122"/>
                    <a:pt x="184" y="122"/>
                    <a:pt x="184" y="123"/>
                  </a:cubicBezTo>
                  <a:cubicBezTo>
                    <a:pt x="184" y="124"/>
                    <a:pt x="185" y="127"/>
                    <a:pt x="186" y="127"/>
                  </a:cubicBezTo>
                  <a:cubicBezTo>
                    <a:pt x="187" y="128"/>
                    <a:pt x="188" y="126"/>
                    <a:pt x="189" y="127"/>
                  </a:cubicBezTo>
                  <a:cubicBezTo>
                    <a:pt x="191" y="127"/>
                    <a:pt x="191" y="129"/>
                    <a:pt x="193" y="129"/>
                  </a:cubicBezTo>
                  <a:cubicBezTo>
                    <a:pt x="193" y="125"/>
                    <a:pt x="195" y="127"/>
                    <a:pt x="197" y="128"/>
                  </a:cubicBezTo>
                  <a:cubicBezTo>
                    <a:pt x="199" y="129"/>
                    <a:pt x="201" y="128"/>
                    <a:pt x="201" y="126"/>
                  </a:cubicBezTo>
                  <a:cubicBezTo>
                    <a:pt x="201" y="125"/>
                    <a:pt x="199" y="125"/>
                    <a:pt x="200" y="123"/>
                  </a:cubicBezTo>
                  <a:cubicBezTo>
                    <a:pt x="201" y="122"/>
                    <a:pt x="202" y="124"/>
                    <a:pt x="203" y="123"/>
                  </a:cubicBezTo>
                  <a:cubicBezTo>
                    <a:pt x="205" y="123"/>
                    <a:pt x="204" y="120"/>
                    <a:pt x="205" y="118"/>
                  </a:cubicBezTo>
                  <a:cubicBezTo>
                    <a:pt x="206" y="117"/>
                    <a:pt x="207" y="118"/>
                    <a:pt x="208" y="116"/>
                  </a:cubicBezTo>
                  <a:cubicBezTo>
                    <a:pt x="208" y="115"/>
                    <a:pt x="207" y="113"/>
                    <a:pt x="207" y="112"/>
                  </a:cubicBezTo>
                  <a:cubicBezTo>
                    <a:pt x="207" y="108"/>
                    <a:pt x="207" y="108"/>
                    <a:pt x="204" y="108"/>
                  </a:cubicBezTo>
                  <a:cubicBezTo>
                    <a:pt x="198" y="108"/>
                    <a:pt x="202" y="102"/>
                    <a:pt x="202" y="99"/>
                  </a:cubicBezTo>
                  <a:cubicBezTo>
                    <a:pt x="202" y="97"/>
                    <a:pt x="201" y="95"/>
                    <a:pt x="201" y="93"/>
                  </a:cubicBezTo>
                  <a:cubicBezTo>
                    <a:pt x="198" y="94"/>
                    <a:pt x="194" y="97"/>
                    <a:pt x="191" y="9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A73AD6FC-0A85-4A73-B00F-4A7F16D12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286" y="5072234"/>
              <a:ext cx="764829" cy="564128"/>
            </a:xfrm>
            <a:custGeom>
              <a:avLst/>
              <a:gdLst>
                <a:gd name="T0" fmla="*/ 189 w 211"/>
                <a:gd name="T1" fmla="*/ 71 h 156"/>
                <a:gd name="T2" fmla="*/ 183 w 211"/>
                <a:gd name="T3" fmla="*/ 54 h 156"/>
                <a:gd name="T4" fmla="*/ 173 w 211"/>
                <a:gd name="T5" fmla="*/ 40 h 156"/>
                <a:gd name="T6" fmla="*/ 156 w 211"/>
                <a:gd name="T7" fmla="*/ 34 h 156"/>
                <a:gd name="T8" fmla="*/ 115 w 211"/>
                <a:gd name="T9" fmla="*/ 22 h 156"/>
                <a:gd name="T10" fmla="*/ 100 w 211"/>
                <a:gd name="T11" fmla="*/ 20 h 156"/>
                <a:gd name="T12" fmla="*/ 65 w 211"/>
                <a:gd name="T13" fmla="*/ 5 h 156"/>
                <a:gd name="T14" fmla="*/ 76 w 211"/>
                <a:gd name="T15" fmla="*/ 16 h 156"/>
                <a:gd name="T16" fmla="*/ 65 w 211"/>
                <a:gd name="T17" fmla="*/ 32 h 156"/>
                <a:gd name="T18" fmla="*/ 64 w 211"/>
                <a:gd name="T19" fmla="*/ 43 h 156"/>
                <a:gd name="T20" fmla="*/ 42 w 211"/>
                <a:gd name="T21" fmla="*/ 54 h 156"/>
                <a:gd name="T22" fmla="*/ 22 w 211"/>
                <a:gd name="T23" fmla="*/ 64 h 156"/>
                <a:gd name="T24" fmla="*/ 7 w 211"/>
                <a:gd name="T25" fmla="*/ 86 h 156"/>
                <a:gd name="T26" fmla="*/ 9 w 211"/>
                <a:gd name="T27" fmla="*/ 122 h 156"/>
                <a:gd name="T28" fmla="*/ 23 w 211"/>
                <a:gd name="T29" fmla="*/ 127 h 156"/>
                <a:gd name="T30" fmla="*/ 51 w 211"/>
                <a:gd name="T31" fmla="*/ 129 h 156"/>
                <a:gd name="T32" fmla="*/ 64 w 211"/>
                <a:gd name="T33" fmla="*/ 133 h 156"/>
                <a:gd name="T34" fmla="*/ 74 w 211"/>
                <a:gd name="T35" fmla="*/ 152 h 156"/>
                <a:gd name="T36" fmla="*/ 86 w 211"/>
                <a:gd name="T37" fmla="*/ 145 h 156"/>
                <a:gd name="T38" fmla="*/ 97 w 211"/>
                <a:gd name="T39" fmla="*/ 140 h 156"/>
                <a:gd name="T40" fmla="*/ 116 w 211"/>
                <a:gd name="T41" fmla="*/ 136 h 156"/>
                <a:gd name="T42" fmla="*/ 129 w 211"/>
                <a:gd name="T43" fmla="*/ 147 h 156"/>
                <a:gd name="T44" fmla="*/ 135 w 211"/>
                <a:gd name="T45" fmla="*/ 130 h 156"/>
                <a:gd name="T46" fmla="*/ 147 w 211"/>
                <a:gd name="T47" fmla="*/ 124 h 156"/>
                <a:gd name="T48" fmla="*/ 167 w 211"/>
                <a:gd name="T49" fmla="*/ 127 h 156"/>
                <a:gd name="T50" fmla="*/ 179 w 211"/>
                <a:gd name="T51" fmla="*/ 117 h 156"/>
                <a:gd name="T52" fmla="*/ 186 w 211"/>
                <a:gd name="T53" fmla="*/ 124 h 156"/>
                <a:gd name="T54" fmla="*/ 198 w 211"/>
                <a:gd name="T55" fmla="*/ 128 h 156"/>
                <a:gd name="T56" fmla="*/ 203 w 211"/>
                <a:gd name="T57" fmla="*/ 124 h 156"/>
                <a:gd name="T58" fmla="*/ 200 w 211"/>
                <a:gd name="T59" fmla="*/ 108 h 156"/>
                <a:gd name="T60" fmla="*/ 203 w 211"/>
                <a:gd name="T61" fmla="*/ 95 h 156"/>
                <a:gd name="T62" fmla="*/ 208 w 211"/>
                <a:gd name="T63" fmla="*/ 121 h 156"/>
                <a:gd name="T64" fmla="*/ 196 w 211"/>
                <a:gd name="T65" fmla="*/ 131 h 156"/>
                <a:gd name="T66" fmla="*/ 184 w 211"/>
                <a:gd name="T67" fmla="*/ 125 h 156"/>
                <a:gd name="T68" fmla="*/ 180 w 211"/>
                <a:gd name="T69" fmla="*/ 121 h 156"/>
                <a:gd name="T70" fmla="*/ 164 w 211"/>
                <a:gd name="T71" fmla="*/ 130 h 156"/>
                <a:gd name="T72" fmla="*/ 151 w 211"/>
                <a:gd name="T73" fmla="*/ 131 h 156"/>
                <a:gd name="T74" fmla="*/ 138 w 211"/>
                <a:gd name="T75" fmla="*/ 132 h 156"/>
                <a:gd name="T76" fmla="*/ 132 w 211"/>
                <a:gd name="T77" fmla="*/ 144 h 156"/>
                <a:gd name="T78" fmla="*/ 122 w 211"/>
                <a:gd name="T79" fmla="*/ 144 h 156"/>
                <a:gd name="T80" fmla="*/ 104 w 211"/>
                <a:gd name="T81" fmla="*/ 139 h 156"/>
                <a:gd name="T82" fmla="*/ 89 w 211"/>
                <a:gd name="T83" fmla="*/ 145 h 156"/>
                <a:gd name="T84" fmla="*/ 77 w 211"/>
                <a:gd name="T85" fmla="*/ 155 h 156"/>
                <a:gd name="T86" fmla="*/ 65 w 211"/>
                <a:gd name="T87" fmla="*/ 140 h 156"/>
                <a:gd name="T88" fmla="*/ 54 w 211"/>
                <a:gd name="T89" fmla="*/ 132 h 156"/>
                <a:gd name="T90" fmla="*/ 32 w 211"/>
                <a:gd name="T91" fmla="*/ 129 h 156"/>
                <a:gd name="T92" fmla="*/ 8 w 211"/>
                <a:gd name="T93" fmla="*/ 128 h 156"/>
                <a:gd name="T94" fmla="*/ 8 w 211"/>
                <a:gd name="T95" fmla="*/ 118 h 156"/>
                <a:gd name="T96" fmla="*/ 2 w 211"/>
                <a:gd name="T97" fmla="*/ 85 h 156"/>
                <a:gd name="T98" fmla="*/ 21 w 211"/>
                <a:gd name="T99" fmla="*/ 61 h 156"/>
                <a:gd name="T100" fmla="*/ 45 w 211"/>
                <a:gd name="T101" fmla="*/ 52 h 156"/>
                <a:gd name="T102" fmla="*/ 67 w 211"/>
                <a:gd name="T103" fmla="*/ 39 h 156"/>
                <a:gd name="T104" fmla="*/ 64 w 211"/>
                <a:gd name="T105" fmla="*/ 26 h 156"/>
                <a:gd name="T106" fmla="*/ 74 w 211"/>
                <a:gd name="T107" fmla="*/ 11 h 156"/>
                <a:gd name="T108" fmla="*/ 75 w 211"/>
                <a:gd name="T109" fmla="*/ 2 h 156"/>
                <a:gd name="T110" fmla="*/ 98 w 211"/>
                <a:gd name="T111" fmla="*/ 17 h 156"/>
                <a:gd name="T112" fmla="*/ 114 w 211"/>
                <a:gd name="T113" fmla="*/ 19 h 156"/>
                <a:gd name="T114" fmla="*/ 153 w 211"/>
                <a:gd name="T115" fmla="*/ 30 h 156"/>
                <a:gd name="T116" fmla="*/ 170 w 211"/>
                <a:gd name="T117" fmla="*/ 36 h 156"/>
                <a:gd name="T118" fmla="*/ 186 w 211"/>
                <a:gd name="T119" fmla="*/ 51 h 156"/>
                <a:gd name="T120" fmla="*/ 192 w 211"/>
                <a:gd name="T121" fmla="*/ 72 h 156"/>
                <a:gd name="T122" fmla="*/ 6 w 211"/>
                <a:gd name="T123" fmla="*/ 126 h 156"/>
                <a:gd name="T124" fmla="*/ 186 w 211"/>
                <a:gd name="T125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156">
                  <a:moveTo>
                    <a:pt x="191" y="98"/>
                  </a:moveTo>
                  <a:cubicBezTo>
                    <a:pt x="187" y="96"/>
                    <a:pt x="187" y="94"/>
                    <a:pt x="188" y="92"/>
                  </a:cubicBezTo>
                  <a:cubicBezTo>
                    <a:pt x="190" y="90"/>
                    <a:pt x="192" y="88"/>
                    <a:pt x="195" y="87"/>
                  </a:cubicBezTo>
                  <a:cubicBezTo>
                    <a:pt x="196" y="86"/>
                    <a:pt x="198" y="85"/>
                    <a:pt x="198" y="85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8" y="84"/>
                    <a:pt x="199" y="82"/>
                    <a:pt x="199" y="80"/>
                  </a:cubicBezTo>
                  <a:cubicBezTo>
                    <a:pt x="200" y="79"/>
                    <a:pt x="200" y="78"/>
                    <a:pt x="200" y="77"/>
                  </a:cubicBezTo>
                  <a:cubicBezTo>
                    <a:pt x="199" y="76"/>
                    <a:pt x="198" y="76"/>
                    <a:pt x="197" y="76"/>
                  </a:cubicBezTo>
                  <a:cubicBezTo>
                    <a:pt x="196" y="76"/>
                    <a:pt x="194" y="77"/>
                    <a:pt x="193" y="76"/>
                  </a:cubicBezTo>
                  <a:cubicBezTo>
                    <a:pt x="192" y="76"/>
                    <a:pt x="191" y="76"/>
                    <a:pt x="190" y="75"/>
                  </a:cubicBezTo>
                  <a:cubicBezTo>
                    <a:pt x="189" y="74"/>
                    <a:pt x="188" y="73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68"/>
                    <a:pt x="191" y="68"/>
                    <a:pt x="193" y="68"/>
                  </a:cubicBezTo>
                  <a:cubicBezTo>
                    <a:pt x="193" y="68"/>
                    <a:pt x="194" y="68"/>
                    <a:pt x="194" y="68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5" y="67"/>
                    <a:pt x="196" y="67"/>
                    <a:pt x="196" y="66"/>
                  </a:cubicBezTo>
                  <a:cubicBezTo>
                    <a:pt x="196" y="65"/>
                    <a:pt x="196" y="64"/>
                    <a:pt x="196" y="62"/>
                  </a:cubicBezTo>
                  <a:cubicBezTo>
                    <a:pt x="196" y="60"/>
                    <a:pt x="196" y="59"/>
                    <a:pt x="195" y="58"/>
                  </a:cubicBezTo>
                  <a:cubicBezTo>
                    <a:pt x="195" y="58"/>
                    <a:pt x="194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89" y="57"/>
                    <a:pt x="187" y="57"/>
                    <a:pt x="184" y="56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2" y="53"/>
                    <a:pt x="182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1"/>
                    <a:pt x="182" y="50"/>
                    <a:pt x="182" y="50"/>
                  </a:cubicBezTo>
                  <a:cubicBezTo>
                    <a:pt x="181" y="49"/>
                    <a:pt x="181" y="49"/>
                    <a:pt x="180" y="49"/>
                  </a:cubicBezTo>
                  <a:cubicBezTo>
                    <a:pt x="179" y="48"/>
                    <a:pt x="178" y="48"/>
                    <a:pt x="177" y="47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5"/>
                    <a:pt x="176" y="44"/>
                    <a:pt x="176" y="43"/>
                  </a:cubicBezTo>
                  <a:cubicBezTo>
                    <a:pt x="176" y="42"/>
                    <a:pt x="176" y="41"/>
                    <a:pt x="176" y="41"/>
                  </a:cubicBezTo>
                  <a:cubicBezTo>
                    <a:pt x="176" y="40"/>
                    <a:pt x="175" y="40"/>
                    <a:pt x="175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40"/>
                    <a:pt x="174" y="40"/>
                    <a:pt x="173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71" y="40"/>
                    <a:pt x="170" y="40"/>
                    <a:pt x="169" y="40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7" y="39"/>
                    <a:pt x="167" y="39"/>
                    <a:pt x="166" y="40"/>
                  </a:cubicBezTo>
                  <a:cubicBezTo>
                    <a:pt x="166" y="40"/>
                    <a:pt x="165" y="40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2" y="42"/>
                    <a:pt x="157" y="45"/>
                    <a:pt x="155" y="41"/>
                  </a:cubicBezTo>
                  <a:cubicBezTo>
                    <a:pt x="153" y="38"/>
                    <a:pt x="154" y="37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6" y="35"/>
                    <a:pt x="156" y="34"/>
                  </a:cubicBezTo>
                  <a:cubicBezTo>
                    <a:pt x="156" y="34"/>
                    <a:pt x="155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0" y="32"/>
                    <a:pt x="148" y="31"/>
                    <a:pt x="146" y="31"/>
                  </a:cubicBezTo>
                  <a:cubicBezTo>
                    <a:pt x="143" y="31"/>
                    <a:pt x="141" y="31"/>
                    <a:pt x="138" y="32"/>
                  </a:cubicBezTo>
                  <a:cubicBezTo>
                    <a:pt x="137" y="32"/>
                    <a:pt x="136" y="32"/>
                    <a:pt x="135" y="32"/>
                  </a:cubicBezTo>
                  <a:cubicBezTo>
                    <a:pt x="131" y="32"/>
                    <a:pt x="130" y="31"/>
                    <a:pt x="130" y="29"/>
                  </a:cubicBezTo>
                  <a:cubicBezTo>
                    <a:pt x="130" y="28"/>
                    <a:pt x="130" y="28"/>
                    <a:pt x="130" y="27"/>
                  </a:cubicBezTo>
                  <a:cubicBezTo>
                    <a:pt x="130" y="26"/>
                    <a:pt x="130" y="25"/>
                    <a:pt x="129" y="25"/>
                  </a:cubicBezTo>
                  <a:cubicBezTo>
                    <a:pt x="128" y="24"/>
                    <a:pt x="127" y="25"/>
                    <a:pt x="125" y="27"/>
                  </a:cubicBezTo>
                  <a:cubicBezTo>
                    <a:pt x="124" y="28"/>
                    <a:pt x="122" y="29"/>
                    <a:pt x="120" y="29"/>
                  </a:cubicBezTo>
                  <a:cubicBezTo>
                    <a:pt x="116" y="28"/>
                    <a:pt x="116" y="26"/>
                    <a:pt x="115" y="24"/>
                  </a:cubicBezTo>
                  <a:cubicBezTo>
                    <a:pt x="115" y="23"/>
                    <a:pt x="115" y="23"/>
                    <a:pt x="115" y="22"/>
                  </a:cubicBezTo>
                  <a:cubicBezTo>
                    <a:pt x="114" y="22"/>
                    <a:pt x="114" y="23"/>
                    <a:pt x="114" y="23"/>
                  </a:cubicBezTo>
                  <a:cubicBezTo>
                    <a:pt x="113" y="23"/>
                    <a:pt x="112" y="23"/>
                    <a:pt x="111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0" y="19"/>
                    <a:pt x="110" y="19"/>
                    <a:pt x="110" y="18"/>
                  </a:cubicBezTo>
                  <a:cubicBezTo>
                    <a:pt x="110" y="17"/>
                    <a:pt x="110" y="17"/>
                    <a:pt x="110" y="16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09" y="17"/>
                    <a:pt x="108" y="18"/>
                    <a:pt x="107" y="18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104" y="18"/>
                    <a:pt x="103" y="18"/>
                    <a:pt x="102" y="18"/>
                  </a:cubicBezTo>
                  <a:cubicBezTo>
                    <a:pt x="102" y="19"/>
                    <a:pt x="101" y="19"/>
                    <a:pt x="101" y="19"/>
                  </a:cubicBezTo>
                  <a:cubicBezTo>
                    <a:pt x="100" y="19"/>
                    <a:pt x="100" y="19"/>
                    <a:pt x="100" y="20"/>
                  </a:cubicBezTo>
                  <a:cubicBezTo>
                    <a:pt x="97" y="21"/>
                    <a:pt x="94" y="21"/>
                    <a:pt x="92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4"/>
                    <a:pt x="93" y="12"/>
                    <a:pt x="95" y="10"/>
                  </a:cubicBezTo>
                  <a:cubicBezTo>
                    <a:pt x="96" y="10"/>
                    <a:pt x="97" y="9"/>
                    <a:pt x="97" y="8"/>
                  </a:cubicBezTo>
                  <a:cubicBezTo>
                    <a:pt x="98" y="7"/>
                    <a:pt x="97" y="7"/>
                    <a:pt x="97" y="6"/>
                  </a:cubicBezTo>
                  <a:cubicBezTo>
                    <a:pt x="96" y="6"/>
                    <a:pt x="94" y="6"/>
                    <a:pt x="93" y="5"/>
                  </a:cubicBezTo>
                  <a:cubicBezTo>
                    <a:pt x="90" y="5"/>
                    <a:pt x="88" y="6"/>
                    <a:pt x="85" y="6"/>
                  </a:cubicBezTo>
                  <a:cubicBezTo>
                    <a:pt x="84" y="6"/>
                    <a:pt x="84" y="6"/>
                    <a:pt x="83" y="6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78" y="5"/>
                    <a:pt x="77" y="5"/>
                    <a:pt x="76" y="5"/>
                  </a:cubicBezTo>
                  <a:cubicBezTo>
                    <a:pt x="73" y="6"/>
                    <a:pt x="72" y="6"/>
                    <a:pt x="68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6"/>
                    <a:pt x="65" y="7"/>
                  </a:cubicBezTo>
                  <a:cubicBezTo>
                    <a:pt x="66" y="7"/>
                    <a:pt x="66" y="7"/>
                    <a:pt x="67" y="8"/>
                  </a:cubicBezTo>
                  <a:cubicBezTo>
                    <a:pt x="67" y="8"/>
                    <a:pt x="68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7"/>
                    <a:pt x="69" y="7"/>
                    <a:pt x="70" y="7"/>
                  </a:cubicBezTo>
                  <a:cubicBezTo>
                    <a:pt x="72" y="6"/>
                    <a:pt x="74" y="5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8" y="8"/>
                    <a:pt x="78" y="10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4"/>
                    <a:pt x="76" y="15"/>
                    <a:pt x="76" y="16"/>
                  </a:cubicBezTo>
                  <a:cubicBezTo>
                    <a:pt x="76" y="17"/>
                    <a:pt x="76" y="18"/>
                    <a:pt x="76" y="20"/>
                  </a:cubicBezTo>
                  <a:cubicBezTo>
                    <a:pt x="75" y="21"/>
                    <a:pt x="74" y="22"/>
                    <a:pt x="73" y="23"/>
                  </a:cubicBezTo>
                  <a:cubicBezTo>
                    <a:pt x="73" y="23"/>
                    <a:pt x="72" y="24"/>
                    <a:pt x="71" y="24"/>
                  </a:cubicBezTo>
                  <a:cubicBezTo>
                    <a:pt x="69" y="24"/>
                    <a:pt x="68" y="24"/>
                    <a:pt x="67" y="23"/>
                  </a:cubicBezTo>
                  <a:cubicBezTo>
                    <a:pt x="67" y="23"/>
                    <a:pt x="66" y="22"/>
                    <a:pt x="66" y="22"/>
                  </a:cubicBezTo>
                  <a:cubicBezTo>
                    <a:pt x="66" y="23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7" y="24"/>
                    <a:pt x="67" y="25"/>
                  </a:cubicBezTo>
                  <a:cubicBezTo>
                    <a:pt x="68" y="26"/>
                    <a:pt x="69" y="28"/>
                    <a:pt x="69" y="3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7" y="31"/>
                    <a:pt x="66" y="31"/>
                    <a:pt x="65" y="32"/>
                  </a:cubicBezTo>
                  <a:cubicBezTo>
                    <a:pt x="64" y="32"/>
                    <a:pt x="64" y="32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7" y="33"/>
                    <a:pt x="69" y="33"/>
                    <a:pt x="70" y="35"/>
                  </a:cubicBezTo>
                  <a:cubicBezTo>
                    <a:pt x="71" y="36"/>
                    <a:pt x="71" y="37"/>
                    <a:pt x="72" y="38"/>
                  </a:cubicBezTo>
                  <a:cubicBezTo>
                    <a:pt x="72" y="39"/>
                    <a:pt x="72" y="40"/>
                    <a:pt x="71" y="41"/>
                  </a:cubicBezTo>
                  <a:cubicBezTo>
                    <a:pt x="70" y="44"/>
                    <a:pt x="69" y="44"/>
                    <a:pt x="68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43"/>
                    <a:pt x="66" y="43"/>
                    <a:pt x="65" y="43"/>
                  </a:cubicBezTo>
                  <a:cubicBezTo>
                    <a:pt x="65" y="43"/>
                    <a:pt x="64" y="42"/>
                    <a:pt x="64" y="43"/>
                  </a:cubicBezTo>
                  <a:cubicBezTo>
                    <a:pt x="63" y="43"/>
                    <a:pt x="63" y="43"/>
                    <a:pt x="62" y="43"/>
                  </a:cubicBezTo>
                  <a:cubicBezTo>
                    <a:pt x="61" y="43"/>
                    <a:pt x="60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7" y="43"/>
                    <a:pt x="56" y="43"/>
                    <a:pt x="56" y="45"/>
                  </a:cubicBezTo>
                  <a:cubicBezTo>
                    <a:pt x="56" y="45"/>
                    <a:pt x="56" y="46"/>
                    <a:pt x="56" y="46"/>
                  </a:cubicBezTo>
                  <a:cubicBezTo>
                    <a:pt x="57" y="48"/>
                    <a:pt x="57" y="51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5"/>
                    <a:pt x="52" y="55"/>
                    <a:pt x="50" y="54"/>
                  </a:cubicBezTo>
                  <a:cubicBezTo>
                    <a:pt x="50" y="54"/>
                    <a:pt x="49" y="54"/>
                    <a:pt x="48" y="54"/>
                  </a:cubicBezTo>
                  <a:cubicBezTo>
                    <a:pt x="48" y="54"/>
                    <a:pt x="47" y="54"/>
                    <a:pt x="47" y="54"/>
                  </a:cubicBezTo>
                  <a:cubicBezTo>
                    <a:pt x="46" y="55"/>
                    <a:pt x="44" y="56"/>
                    <a:pt x="42" y="54"/>
                  </a:cubicBezTo>
                  <a:cubicBezTo>
                    <a:pt x="41" y="53"/>
                    <a:pt x="40" y="52"/>
                    <a:pt x="40" y="51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1"/>
                    <a:pt x="37" y="51"/>
                  </a:cubicBezTo>
                  <a:cubicBezTo>
                    <a:pt x="36" y="52"/>
                    <a:pt x="36" y="52"/>
                    <a:pt x="35" y="52"/>
                  </a:cubicBezTo>
                  <a:cubicBezTo>
                    <a:pt x="35" y="53"/>
                    <a:pt x="35" y="54"/>
                    <a:pt x="35" y="54"/>
                  </a:cubicBezTo>
                  <a:cubicBezTo>
                    <a:pt x="35" y="56"/>
                    <a:pt x="35" y="58"/>
                    <a:pt x="32" y="59"/>
                  </a:cubicBezTo>
                  <a:cubicBezTo>
                    <a:pt x="31" y="59"/>
                    <a:pt x="30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5" y="63"/>
                    <a:pt x="24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4"/>
                    <a:pt x="20" y="64"/>
                    <a:pt x="19" y="64"/>
                  </a:cubicBezTo>
                  <a:cubicBezTo>
                    <a:pt x="18" y="64"/>
                    <a:pt x="18" y="64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7"/>
                  </a:cubicBezTo>
                  <a:cubicBezTo>
                    <a:pt x="17" y="69"/>
                    <a:pt x="16" y="71"/>
                    <a:pt x="12" y="72"/>
                  </a:cubicBezTo>
                  <a:cubicBezTo>
                    <a:pt x="11" y="72"/>
                    <a:pt x="10" y="71"/>
                    <a:pt x="9" y="71"/>
                  </a:cubicBezTo>
                  <a:cubicBezTo>
                    <a:pt x="8" y="71"/>
                    <a:pt x="8" y="70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1"/>
                    <a:pt x="5" y="73"/>
                    <a:pt x="4" y="74"/>
                  </a:cubicBezTo>
                  <a:cubicBezTo>
                    <a:pt x="4" y="76"/>
                    <a:pt x="4" y="78"/>
                    <a:pt x="4" y="80"/>
                  </a:cubicBezTo>
                  <a:cubicBezTo>
                    <a:pt x="4" y="81"/>
                    <a:pt x="4" y="82"/>
                    <a:pt x="5" y="83"/>
                  </a:cubicBezTo>
                  <a:cubicBezTo>
                    <a:pt x="5" y="84"/>
                    <a:pt x="6" y="85"/>
                    <a:pt x="7" y="86"/>
                  </a:cubicBezTo>
                  <a:cubicBezTo>
                    <a:pt x="7" y="86"/>
                    <a:pt x="7" y="86"/>
                    <a:pt x="7" y="87"/>
                  </a:cubicBezTo>
                  <a:cubicBezTo>
                    <a:pt x="9" y="88"/>
                    <a:pt x="10" y="90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5"/>
                    <a:pt x="8" y="96"/>
                    <a:pt x="9" y="97"/>
                  </a:cubicBezTo>
                  <a:cubicBezTo>
                    <a:pt x="10" y="98"/>
                    <a:pt x="11" y="99"/>
                    <a:pt x="12" y="101"/>
                  </a:cubicBezTo>
                  <a:cubicBezTo>
                    <a:pt x="13" y="103"/>
                    <a:pt x="14" y="105"/>
                    <a:pt x="14" y="107"/>
                  </a:cubicBezTo>
                  <a:cubicBezTo>
                    <a:pt x="14" y="109"/>
                    <a:pt x="13" y="111"/>
                    <a:pt x="12" y="113"/>
                  </a:cubicBezTo>
                  <a:cubicBezTo>
                    <a:pt x="12" y="114"/>
                    <a:pt x="12" y="115"/>
                    <a:pt x="12" y="116"/>
                  </a:cubicBezTo>
                  <a:cubicBezTo>
                    <a:pt x="12" y="117"/>
                    <a:pt x="12" y="118"/>
                    <a:pt x="11" y="119"/>
                  </a:cubicBezTo>
                  <a:cubicBezTo>
                    <a:pt x="11" y="120"/>
                    <a:pt x="10" y="121"/>
                    <a:pt x="9" y="122"/>
                  </a:cubicBezTo>
                  <a:cubicBezTo>
                    <a:pt x="9" y="123"/>
                    <a:pt x="9" y="123"/>
                    <a:pt x="8" y="124"/>
                  </a:cubicBezTo>
                  <a:cubicBezTo>
                    <a:pt x="9" y="124"/>
                    <a:pt x="9" y="124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4"/>
                    <a:pt x="11" y="124"/>
                  </a:cubicBezTo>
                  <a:cubicBezTo>
                    <a:pt x="12" y="124"/>
                    <a:pt x="13" y="124"/>
                    <a:pt x="14" y="124"/>
                  </a:cubicBezTo>
                  <a:cubicBezTo>
                    <a:pt x="15" y="124"/>
                    <a:pt x="16" y="125"/>
                    <a:pt x="17" y="126"/>
                  </a:cubicBezTo>
                  <a:cubicBezTo>
                    <a:pt x="18" y="126"/>
                    <a:pt x="19" y="126"/>
                    <a:pt x="20" y="126"/>
                  </a:cubicBezTo>
                  <a:cubicBezTo>
                    <a:pt x="20" y="126"/>
                    <a:pt x="21" y="126"/>
                    <a:pt x="22" y="127"/>
                  </a:cubicBezTo>
                  <a:cubicBezTo>
                    <a:pt x="22" y="127"/>
                    <a:pt x="23" y="127"/>
                    <a:pt x="23" y="127"/>
                  </a:cubicBezTo>
                  <a:cubicBezTo>
                    <a:pt x="24" y="127"/>
                    <a:pt x="25" y="127"/>
                    <a:pt x="26" y="127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6" y="127"/>
                    <a:pt x="27" y="127"/>
                    <a:pt x="27" y="126"/>
                  </a:cubicBezTo>
                  <a:cubicBezTo>
                    <a:pt x="29" y="126"/>
                    <a:pt x="31" y="125"/>
                    <a:pt x="33" y="126"/>
                  </a:cubicBezTo>
                  <a:cubicBezTo>
                    <a:pt x="34" y="126"/>
                    <a:pt x="35" y="127"/>
                    <a:pt x="36" y="129"/>
                  </a:cubicBezTo>
                  <a:cubicBezTo>
                    <a:pt x="36" y="129"/>
                    <a:pt x="36" y="130"/>
                    <a:pt x="37" y="130"/>
                  </a:cubicBezTo>
                  <a:cubicBezTo>
                    <a:pt x="37" y="130"/>
                    <a:pt x="39" y="129"/>
                    <a:pt x="40" y="129"/>
                  </a:cubicBezTo>
                  <a:cubicBezTo>
                    <a:pt x="40" y="129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4" y="127"/>
                    <a:pt x="46" y="126"/>
                    <a:pt x="49" y="127"/>
                  </a:cubicBezTo>
                  <a:cubicBezTo>
                    <a:pt x="50" y="128"/>
                    <a:pt x="50" y="129"/>
                    <a:pt x="51" y="129"/>
                  </a:cubicBezTo>
                  <a:cubicBezTo>
                    <a:pt x="51" y="129"/>
                    <a:pt x="51" y="130"/>
                    <a:pt x="52" y="130"/>
                  </a:cubicBezTo>
                  <a:cubicBezTo>
                    <a:pt x="52" y="130"/>
                    <a:pt x="52" y="130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3" y="129"/>
                    <a:pt x="53" y="129"/>
                    <a:pt x="54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5" y="129"/>
                    <a:pt x="56" y="129"/>
                    <a:pt x="57" y="130"/>
                  </a:cubicBezTo>
                  <a:cubicBezTo>
                    <a:pt x="57" y="130"/>
                    <a:pt x="57" y="130"/>
                    <a:pt x="58" y="130"/>
                  </a:cubicBezTo>
                  <a:cubicBezTo>
                    <a:pt x="58" y="130"/>
                    <a:pt x="58" y="130"/>
                    <a:pt x="59" y="130"/>
                  </a:cubicBezTo>
                  <a:cubicBezTo>
                    <a:pt x="59" y="130"/>
                    <a:pt x="60" y="130"/>
                    <a:pt x="60" y="131"/>
                  </a:cubicBezTo>
                  <a:cubicBezTo>
                    <a:pt x="62" y="131"/>
                    <a:pt x="62" y="132"/>
                    <a:pt x="63" y="132"/>
                  </a:cubicBezTo>
                  <a:cubicBezTo>
                    <a:pt x="63" y="133"/>
                    <a:pt x="63" y="133"/>
                    <a:pt x="64" y="133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64" y="133"/>
                    <a:pt x="64" y="133"/>
                    <a:pt x="65" y="134"/>
                  </a:cubicBezTo>
                  <a:cubicBezTo>
                    <a:pt x="66" y="134"/>
                    <a:pt x="68" y="135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8" y="139"/>
                    <a:pt x="68" y="140"/>
                  </a:cubicBezTo>
                  <a:cubicBezTo>
                    <a:pt x="68" y="142"/>
                    <a:pt x="68" y="143"/>
                    <a:pt x="68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44"/>
                    <a:pt x="69" y="145"/>
                    <a:pt x="69" y="145"/>
                  </a:cubicBezTo>
                  <a:cubicBezTo>
                    <a:pt x="70" y="146"/>
                    <a:pt x="70" y="146"/>
                    <a:pt x="71" y="147"/>
                  </a:cubicBezTo>
                  <a:cubicBezTo>
                    <a:pt x="71" y="149"/>
                    <a:pt x="71" y="149"/>
                    <a:pt x="71" y="150"/>
                  </a:cubicBezTo>
                  <a:cubicBezTo>
                    <a:pt x="71" y="151"/>
                    <a:pt x="71" y="152"/>
                    <a:pt x="72" y="152"/>
                  </a:cubicBezTo>
                  <a:cubicBezTo>
                    <a:pt x="72" y="152"/>
                    <a:pt x="72" y="152"/>
                    <a:pt x="73" y="152"/>
                  </a:cubicBezTo>
                  <a:cubicBezTo>
                    <a:pt x="73" y="152"/>
                    <a:pt x="73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5" y="151"/>
                    <a:pt x="76" y="151"/>
                    <a:pt x="77" y="15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77" y="152"/>
                    <a:pt x="78" y="152"/>
                    <a:pt x="78" y="152"/>
                  </a:cubicBezTo>
                  <a:cubicBezTo>
                    <a:pt x="79" y="152"/>
                    <a:pt x="80" y="152"/>
                    <a:pt x="81" y="152"/>
                  </a:cubicBezTo>
                  <a:cubicBezTo>
                    <a:pt x="82" y="152"/>
                    <a:pt x="83" y="152"/>
                    <a:pt x="83" y="152"/>
                  </a:cubicBezTo>
                  <a:cubicBezTo>
                    <a:pt x="84" y="151"/>
                    <a:pt x="84" y="151"/>
                    <a:pt x="85" y="150"/>
                  </a:cubicBezTo>
                  <a:cubicBezTo>
                    <a:pt x="85" y="150"/>
                    <a:pt x="86" y="150"/>
                    <a:pt x="86" y="150"/>
                  </a:cubicBezTo>
                  <a:cubicBezTo>
                    <a:pt x="86" y="149"/>
                    <a:pt x="85" y="149"/>
                    <a:pt x="85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7"/>
                    <a:pt x="85" y="146"/>
                    <a:pt x="86" y="145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6" y="143"/>
                    <a:pt x="87" y="143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7" y="142"/>
                    <a:pt x="88" y="142"/>
                    <a:pt x="89" y="142"/>
                  </a:cubicBezTo>
                  <a:cubicBezTo>
                    <a:pt x="89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89" y="141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39"/>
                    <a:pt x="88" y="139"/>
                    <a:pt x="89" y="137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4" y="135"/>
                    <a:pt x="95" y="137"/>
                    <a:pt x="96" y="139"/>
                  </a:cubicBezTo>
                  <a:cubicBezTo>
                    <a:pt x="96" y="139"/>
                    <a:pt x="96" y="140"/>
                    <a:pt x="97" y="140"/>
                  </a:cubicBezTo>
                  <a:cubicBezTo>
                    <a:pt x="97" y="141"/>
                    <a:pt x="98" y="141"/>
                    <a:pt x="99" y="141"/>
                  </a:cubicBezTo>
                  <a:cubicBezTo>
                    <a:pt x="100" y="141"/>
                    <a:pt x="100" y="141"/>
                    <a:pt x="101" y="141"/>
                  </a:cubicBezTo>
                  <a:cubicBezTo>
                    <a:pt x="101" y="140"/>
                    <a:pt x="100" y="138"/>
                    <a:pt x="102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5" y="135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8" y="136"/>
                    <a:pt x="108" y="136"/>
                    <a:pt x="108" y="135"/>
                  </a:cubicBezTo>
                  <a:cubicBezTo>
                    <a:pt x="109" y="135"/>
                    <a:pt x="109" y="135"/>
                    <a:pt x="110" y="134"/>
                  </a:cubicBezTo>
                  <a:cubicBezTo>
                    <a:pt x="113" y="133"/>
                    <a:pt x="114" y="134"/>
                    <a:pt x="115" y="135"/>
                  </a:cubicBezTo>
                  <a:cubicBezTo>
                    <a:pt x="115" y="136"/>
                    <a:pt x="116" y="136"/>
                    <a:pt x="116" y="136"/>
                  </a:cubicBezTo>
                  <a:cubicBezTo>
                    <a:pt x="116" y="136"/>
                    <a:pt x="118" y="137"/>
                    <a:pt x="119" y="137"/>
                  </a:cubicBezTo>
                  <a:cubicBezTo>
                    <a:pt x="121" y="138"/>
                    <a:pt x="123" y="138"/>
                    <a:pt x="124" y="139"/>
                  </a:cubicBezTo>
                  <a:cubicBezTo>
                    <a:pt x="125" y="141"/>
                    <a:pt x="125" y="143"/>
                    <a:pt x="125" y="144"/>
                  </a:cubicBezTo>
                  <a:cubicBezTo>
                    <a:pt x="125" y="146"/>
                    <a:pt x="125" y="147"/>
                    <a:pt x="126" y="147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5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8" y="144"/>
                    <a:pt x="128" y="144"/>
                    <a:pt x="128" y="143"/>
                  </a:cubicBezTo>
                  <a:cubicBezTo>
                    <a:pt x="129" y="143"/>
                    <a:pt x="129" y="142"/>
                    <a:pt x="129" y="142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38"/>
                    <a:pt x="130" y="137"/>
                    <a:pt x="131" y="135"/>
                  </a:cubicBezTo>
                  <a:cubicBezTo>
                    <a:pt x="132" y="133"/>
                    <a:pt x="133" y="132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29"/>
                    <a:pt x="137" y="128"/>
                    <a:pt x="138" y="128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40" y="127"/>
                    <a:pt x="140" y="127"/>
                    <a:pt x="141" y="127"/>
                  </a:cubicBezTo>
                  <a:cubicBezTo>
                    <a:pt x="141" y="127"/>
                    <a:pt x="141" y="127"/>
                    <a:pt x="141" y="127"/>
                  </a:cubicBezTo>
                  <a:cubicBezTo>
                    <a:pt x="141" y="127"/>
                    <a:pt x="141" y="128"/>
                    <a:pt x="141" y="127"/>
                  </a:cubicBezTo>
                  <a:cubicBezTo>
                    <a:pt x="141" y="127"/>
                    <a:pt x="141" y="127"/>
                    <a:pt x="141" y="127"/>
                  </a:cubicBezTo>
                  <a:cubicBezTo>
                    <a:pt x="142" y="127"/>
                    <a:pt x="143" y="127"/>
                    <a:pt x="143" y="127"/>
                  </a:cubicBezTo>
                  <a:cubicBezTo>
                    <a:pt x="144" y="126"/>
                    <a:pt x="144" y="126"/>
                    <a:pt x="145" y="125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9" y="125"/>
                    <a:pt x="149" y="127"/>
                    <a:pt x="149" y="128"/>
                  </a:cubicBezTo>
                  <a:cubicBezTo>
                    <a:pt x="149" y="128"/>
                    <a:pt x="150" y="128"/>
                    <a:pt x="150" y="128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1" y="128"/>
                    <a:pt x="153" y="127"/>
                    <a:pt x="154" y="127"/>
                  </a:cubicBezTo>
                  <a:cubicBezTo>
                    <a:pt x="156" y="128"/>
                    <a:pt x="157" y="128"/>
                    <a:pt x="158" y="129"/>
                  </a:cubicBezTo>
                  <a:cubicBezTo>
                    <a:pt x="158" y="129"/>
                    <a:pt x="158" y="129"/>
                    <a:pt x="159" y="128"/>
                  </a:cubicBezTo>
                  <a:cubicBezTo>
                    <a:pt x="159" y="127"/>
                    <a:pt x="160" y="126"/>
                    <a:pt x="160" y="126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4"/>
                    <a:pt x="161" y="123"/>
                    <a:pt x="162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3" y="121"/>
                    <a:pt x="165" y="121"/>
                    <a:pt x="166" y="123"/>
                  </a:cubicBezTo>
                  <a:cubicBezTo>
                    <a:pt x="167" y="124"/>
                    <a:pt x="167" y="126"/>
                    <a:pt x="167" y="127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8" y="128"/>
                    <a:pt x="169" y="129"/>
                    <a:pt x="170" y="129"/>
                  </a:cubicBezTo>
                  <a:cubicBezTo>
                    <a:pt x="170" y="129"/>
                    <a:pt x="171" y="129"/>
                    <a:pt x="171" y="129"/>
                  </a:cubicBezTo>
                  <a:cubicBezTo>
                    <a:pt x="171" y="128"/>
                    <a:pt x="171" y="128"/>
                    <a:pt x="171" y="127"/>
                  </a:cubicBezTo>
                  <a:cubicBezTo>
                    <a:pt x="171" y="126"/>
                    <a:pt x="170" y="125"/>
                    <a:pt x="172" y="123"/>
                  </a:cubicBezTo>
                  <a:cubicBezTo>
                    <a:pt x="173" y="123"/>
                    <a:pt x="173" y="123"/>
                    <a:pt x="174" y="123"/>
                  </a:cubicBezTo>
                  <a:cubicBezTo>
                    <a:pt x="175" y="123"/>
                    <a:pt x="175" y="123"/>
                    <a:pt x="176" y="123"/>
                  </a:cubicBezTo>
                  <a:cubicBezTo>
                    <a:pt x="176" y="123"/>
                    <a:pt x="177" y="124"/>
                    <a:pt x="177" y="124"/>
                  </a:cubicBezTo>
                  <a:cubicBezTo>
                    <a:pt x="177" y="124"/>
                    <a:pt x="177" y="123"/>
                    <a:pt x="177" y="123"/>
                  </a:cubicBezTo>
                  <a:cubicBezTo>
                    <a:pt x="177" y="122"/>
                    <a:pt x="177" y="120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8" y="118"/>
                    <a:pt x="178" y="118"/>
                    <a:pt x="179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1" y="117"/>
                    <a:pt x="182" y="117"/>
                  </a:cubicBezTo>
                  <a:cubicBezTo>
                    <a:pt x="183" y="118"/>
                    <a:pt x="183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5" y="119"/>
                    <a:pt x="187" y="120"/>
                    <a:pt x="187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22"/>
                    <a:pt x="187" y="123"/>
                    <a:pt x="186" y="123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3"/>
                    <a:pt x="186" y="123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6"/>
                  </a:cubicBezTo>
                  <a:cubicBezTo>
                    <a:pt x="187" y="126"/>
                    <a:pt x="187" y="128"/>
                    <a:pt x="187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8"/>
                    <a:pt x="188" y="127"/>
                    <a:pt x="188" y="127"/>
                  </a:cubicBezTo>
                  <a:cubicBezTo>
                    <a:pt x="189" y="127"/>
                    <a:pt x="190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7"/>
                    <a:pt x="192" y="128"/>
                    <a:pt x="193" y="128"/>
                  </a:cubicBezTo>
                  <a:cubicBezTo>
                    <a:pt x="193" y="127"/>
                    <a:pt x="194" y="127"/>
                    <a:pt x="196" y="127"/>
                  </a:cubicBezTo>
                  <a:cubicBezTo>
                    <a:pt x="197" y="127"/>
                    <a:pt x="197" y="128"/>
                    <a:pt x="198" y="128"/>
                  </a:cubicBezTo>
                  <a:cubicBezTo>
                    <a:pt x="198" y="128"/>
                    <a:pt x="199" y="129"/>
                    <a:pt x="199" y="129"/>
                  </a:cubicBezTo>
                  <a:cubicBezTo>
                    <a:pt x="199" y="129"/>
                    <a:pt x="199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7"/>
                    <a:pt x="198" y="127"/>
                    <a:pt x="199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201" y="123"/>
                    <a:pt x="202" y="123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204" y="124"/>
                    <a:pt x="204" y="123"/>
                    <a:pt x="204" y="123"/>
                  </a:cubicBezTo>
                  <a:cubicBezTo>
                    <a:pt x="204" y="121"/>
                    <a:pt x="204" y="120"/>
                    <a:pt x="205" y="119"/>
                  </a:cubicBezTo>
                  <a:cubicBezTo>
                    <a:pt x="206" y="118"/>
                    <a:pt x="206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7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1"/>
                    <a:pt x="205" y="112"/>
                  </a:cubicBezTo>
                  <a:cubicBezTo>
                    <a:pt x="201" y="112"/>
                    <a:pt x="200" y="110"/>
                    <a:pt x="200" y="108"/>
                  </a:cubicBezTo>
                  <a:cubicBezTo>
                    <a:pt x="200" y="107"/>
                    <a:pt x="200" y="105"/>
                    <a:pt x="201" y="104"/>
                  </a:cubicBezTo>
                  <a:cubicBezTo>
                    <a:pt x="201" y="103"/>
                    <a:pt x="201" y="102"/>
                    <a:pt x="201" y="101"/>
                  </a:cubicBezTo>
                  <a:cubicBezTo>
                    <a:pt x="201" y="100"/>
                    <a:pt x="201" y="99"/>
                    <a:pt x="200" y="97"/>
                  </a:cubicBezTo>
                  <a:cubicBezTo>
                    <a:pt x="198" y="99"/>
                    <a:pt x="194" y="100"/>
                    <a:pt x="191" y="98"/>
                  </a:cubicBezTo>
                  <a:cubicBezTo>
                    <a:pt x="191" y="98"/>
                    <a:pt x="191" y="98"/>
                    <a:pt x="191" y="98"/>
                  </a:cubicBezTo>
                  <a:close/>
                  <a:moveTo>
                    <a:pt x="191" y="94"/>
                  </a:moveTo>
                  <a:cubicBezTo>
                    <a:pt x="191" y="94"/>
                    <a:pt x="191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4" y="97"/>
                    <a:pt x="197" y="95"/>
                    <a:pt x="199" y="94"/>
                  </a:cubicBezTo>
                  <a:cubicBezTo>
                    <a:pt x="200" y="94"/>
                    <a:pt x="200" y="94"/>
                    <a:pt x="201" y="93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4" y="97"/>
                    <a:pt x="204" y="99"/>
                    <a:pt x="205" y="101"/>
                  </a:cubicBezTo>
                  <a:cubicBezTo>
                    <a:pt x="205" y="102"/>
                    <a:pt x="204" y="103"/>
                    <a:pt x="204" y="105"/>
                  </a:cubicBezTo>
                  <a:cubicBezTo>
                    <a:pt x="204" y="106"/>
                    <a:pt x="203" y="107"/>
                    <a:pt x="203" y="108"/>
                  </a:cubicBezTo>
                  <a:cubicBezTo>
                    <a:pt x="203" y="108"/>
                    <a:pt x="204" y="108"/>
                    <a:pt x="205" y="108"/>
                  </a:cubicBezTo>
                  <a:cubicBezTo>
                    <a:pt x="209" y="108"/>
                    <a:pt x="210" y="109"/>
                    <a:pt x="210" y="112"/>
                  </a:cubicBezTo>
                  <a:cubicBezTo>
                    <a:pt x="210" y="112"/>
                    <a:pt x="210" y="112"/>
                    <a:pt x="210" y="113"/>
                  </a:cubicBezTo>
                  <a:cubicBezTo>
                    <a:pt x="210" y="113"/>
                    <a:pt x="210" y="113"/>
                    <a:pt x="210" y="114"/>
                  </a:cubicBezTo>
                  <a:cubicBezTo>
                    <a:pt x="210" y="114"/>
                    <a:pt x="210" y="115"/>
                    <a:pt x="210" y="115"/>
                  </a:cubicBezTo>
                  <a:cubicBezTo>
                    <a:pt x="210" y="116"/>
                    <a:pt x="211" y="117"/>
                    <a:pt x="210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10" y="120"/>
                    <a:pt x="209" y="121"/>
                    <a:pt x="208" y="121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8" y="121"/>
                    <a:pt x="208" y="121"/>
                    <a:pt x="207" y="121"/>
                  </a:cubicBezTo>
                  <a:cubicBezTo>
                    <a:pt x="207" y="122"/>
                    <a:pt x="207" y="122"/>
                    <a:pt x="207" y="123"/>
                  </a:cubicBezTo>
                  <a:cubicBezTo>
                    <a:pt x="207" y="124"/>
                    <a:pt x="207" y="126"/>
                    <a:pt x="204" y="127"/>
                  </a:cubicBezTo>
                  <a:cubicBezTo>
                    <a:pt x="204" y="127"/>
                    <a:pt x="204" y="127"/>
                    <a:pt x="203" y="127"/>
                  </a:cubicBezTo>
                  <a:cubicBezTo>
                    <a:pt x="203" y="127"/>
                    <a:pt x="203" y="127"/>
                    <a:pt x="203" y="128"/>
                  </a:cubicBezTo>
                  <a:cubicBezTo>
                    <a:pt x="203" y="128"/>
                    <a:pt x="203" y="128"/>
                    <a:pt x="203" y="128"/>
                  </a:cubicBezTo>
                  <a:cubicBezTo>
                    <a:pt x="204" y="129"/>
                    <a:pt x="203" y="129"/>
                    <a:pt x="203" y="130"/>
                  </a:cubicBezTo>
                  <a:cubicBezTo>
                    <a:pt x="203" y="131"/>
                    <a:pt x="202" y="131"/>
                    <a:pt x="202" y="132"/>
                  </a:cubicBezTo>
                  <a:cubicBezTo>
                    <a:pt x="201" y="132"/>
                    <a:pt x="201" y="132"/>
                    <a:pt x="200" y="132"/>
                  </a:cubicBezTo>
                  <a:cubicBezTo>
                    <a:pt x="199" y="132"/>
                    <a:pt x="198" y="132"/>
                    <a:pt x="197" y="132"/>
                  </a:cubicBezTo>
                  <a:cubicBezTo>
                    <a:pt x="197" y="132"/>
                    <a:pt x="197" y="131"/>
                    <a:pt x="196" y="131"/>
                  </a:cubicBezTo>
                  <a:cubicBezTo>
                    <a:pt x="196" y="131"/>
                    <a:pt x="195" y="131"/>
                    <a:pt x="195" y="130"/>
                  </a:cubicBezTo>
                  <a:cubicBezTo>
                    <a:pt x="195" y="130"/>
                    <a:pt x="195" y="131"/>
                    <a:pt x="195" y="131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2" y="133"/>
                    <a:pt x="191" y="132"/>
                    <a:pt x="190" y="131"/>
                  </a:cubicBezTo>
                  <a:cubicBezTo>
                    <a:pt x="190" y="131"/>
                    <a:pt x="190" y="130"/>
                    <a:pt x="190" y="130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0"/>
                    <a:pt x="189" y="130"/>
                    <a:pt x="189" y="130"/>
                  </a:cubicBezTo>
                  <a:cubicBezTo>
                    <a:pt x="188" y="131"/>
                    <a:pt x="187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4" y="130"/>
                    <a:pt x="184" y="128"/>
                    <a:pt x="184" y="126"/>
                  </a:cubicBezTo>
                  <a:cubicBezTo>
                    <a:pt x="184" y="126"/>
                    <a:pt x="184" y="126"/>
                    <a:pt x="184" y="125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5"/>
                    <a:pt x="183" y="124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2"/>
                    <a:pt x="183" y="122"/>
                  </a:cubicBezTo>
                  <a:cubicBezTo>
                    <a:pt x="183" y="121"/>
                    <a:pt x="183" y="121"/>
                    <a:pt x="183" y="121"/>
                  </a:cubicBezTo>
                  <a:cubicBezTo>
                    <a:pt x="183" y="121"/>
                    <a:pt x="183" y="121"/>
                    <a:pt x="183" y="121"/>
                  </a:cubicBezTo>
                  <a:cubicBezTo>
                    <a:pt x="182" y="121"/>
                    <a:pt x="182" y="121"/>
                    <a:pt x="181" y="121"/>
                  </a:cubicBezTo>
                  <a:cubicBezTo>
                    <a:pt x="181" y="121"/>
                    <a:pt x="181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2"/>
                    <a:pt x="180" y="123"/>
                  </a:cubicBezTo>
                  <a:cubicBezTo>
                    <a:pt x="180" y="125"/>
                    <a:pt x="181" y="128"/>
                    <a:pt x="176" y="129"/>
                  </a:cubicBezTo>
                  <a:cubicBezTo>
                    <a:pt x="175" y="129"/>
                    <a:pt x="175" y="129"/>
                    <a:pt x="175" y="129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7"/>
                    <a:pt x="174" y="126"/>
                    <a:pt x="174" y="126"/>
                  </a:cubicBezTo>
                  <a:cubicBezTo>
                    <a:pt x="174" y="126"/>
                    <a:pt x="174" y="127"/>
                    <a:pt x="174" y="127"/>
                  </a:cubicBezTo>
                  <a:cubicBezTo>
                    <a:pt x="174" y="128"/>
                    <a:pt x="174" y="128"/>
                    <a:pt x="174" y="129"/>
                  </a:cubicBezTo>
                  <a:cubicBezTo>
                    <a:pt x="173" y="132"/>
                    <a:pt x="171" y="133"/>
                    <a:pt x="169" y="133"/>
                  </a:cubicBezTo>
                  <a:cubicBezTo>
                    <a:pt x="168" y="132"/>
                    <a:pt x="167" y="132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4" y="130"/>
                    <a:pt x="164" y="130"/>
                    <a:pt x="164" y="130"/>
                  </a:cubicBezTo>
                  <a:cubicBezTo>
                    <a:pt x="164" y="129"/>
                    <a:pt x="164" y="129"/>
                    <a:pt x="164" y="129"/>
                  </a:cubicBezTo>
                  <a:cubicBezTo>
                    <a:pt x="164" y="129"/>
                    <a:pt x="164" y="128"/>
                    <a:pt x="164" y="127"/>
                  </a:cubicBezTo>
                  <a:cubicBezTo>
                    <a:pt x="164" y="127"/>
                    <a:pt x="164" y="127"/>
                    <a:pt x="164" y="126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3" y="128"/>
                    <a:pt x="162" y="129"/>
                    <a:pt x="161" y="131"/>
                  </a:cubicBezTo>
                  <a:cubicBezTo>
                    <a:pt x="160" y="132"/>
                    <a:pt x="158" y="133"/>
                    <a:pt x="157" y="133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131"/>
                    <a:pt x="154" y="131"/>
                    <a:pt x="154" y="131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3" y="131"/>
                    <a:pt x="152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32"/>
                    <a:pt x="148" y="132"/>
                    <a:pt x="147" y="132"/>
                  </a:cubicBezTo>
                  <a:cubicBezTo>
                    <a:pt x="146" y="132"/>
                    <a:pt x="146" y="132"/>
                    <a:pt x="146" y="132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5" y="130"/>
                    <a:pt x="145" y="130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4" y="130"/>
                    <a:pt x="143" y="131"/>
                    <a:pt x="142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1" y="131"/>
                    <a:pt x="141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39" y="131"/>
                    <a:pt x="139" y="132"/>
                    <a:pt x="138" y="132"/>
                  </a:cubicBezTo>
                  <a:cubicBezTo>
                    <a:pt x="138" y="132"/>
                    <a:pt x="138" y="132"/>
                    <a:pt x="138" y="133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6" y="134"/>
                    <a:pt x="134" y="135"/>
                    <a:pt x="134" y="136"/>
                  </a:cubicBezTo>
                  <a:cubicBezTo>
                    <a:pt x="134" y="137"/>
                    <a:pt x="134" y="138"/>
                    <a:pt x="134" y="139"/>
                  </a:cubicBezTo>
                  <a:cubicBezTo>
                    <a:pt x="135" y="140"/>
                    <a:pt x="135" y="141"/>
                    <a:pt x="135" y="143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6"/>
                    <a:pt x="132" y="146"/>
                    <a:pt x="132" y="147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2" y="148"/>
                    <a:pt x="132" y="149"/>
                    <a:pt x="131" y="150"/>
                  </a:cubicBezTo>
                  <a:cubicBezTo>
                    <a:pt x="131" y="151"/>
                    <a:pt x="131" y="151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27" y="153"/>
                    <a:pt x="127" y="153"/>
                    <a:pt x="127" y="153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2" y="150"/>
                    <a:pt x="122" y="147"/>
                    <a:pt x="122" y="144"/>
                  </a:cubicBezTo>
                  <a:cubicBezTo>
                    <a:pt x="122" y="143"/>
                    <a:pt x="122" y="142"/>
                    <a:pt x="122" y="142"/>
                  </a:cubicBezTo>
                  <a:cubicBezTo>
                    <a:pt x="121" y="141"/>
                    <a:pt x="120" y="141"/>
                    <a:pt x="118" y="140"/>
                  </a:cubicBezTo>
                  <a:cubicBezTo>
                    <a:pt x="117" y="140"/>
                    <a:pt x="115" y="140"/>
                    <a:pt x="114" y="139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2" y="138"/>
                    <a:pt x="112" y="137"/>
                    <a:pt x="111" y="137"/>
                  </a:cubicBezTo>
                  <a:cubicBezTo>
                    <a:pt x="111" y="137"/>
                    <a:pt x="111" y="138"/>
                    <a:pt x="111" y="138"/>
                  </a:cubicBezTo>
                  <a:cubicBezTo>
                    <a:pt x="110" y="139"/>
                    <a:pt x="109" y="139"/>
                    <a:pt x="107" y="139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7" y="139"/>
                    <a:pt x="106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4" y="139"/>
                    <a:pt x="104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39"/>
                    <a:pt x="104" y="140"/>
                    <a:pt x="104" y="141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2" y="145"/>
                    <a:pt x="101" y="145"/>
                    <a:pt x="99" y="145"/>
                  </a:cubicBezTo>
                  <a:cubicBezTo>
                    <a:pt x="97" y="144"/>
                    <a:pt x="96" y="144"/>
                    <a:pt x="95" y="143"/>
                  </a:cubicBezTo>
                  <a:cubicBezTo>
                    <a:pt x="94" y="142"/>
                    <a:pt x="93" y="141"/>
                    <a:pt x="93" y="141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3"/>
                    <a:pt x="91" y="144"/>
                    <a:pt x="90" y="144"/>
                  </a:cubicBezTo>
                  <a:cubicBezTo>
                    <a:pt x="90" y="145"/>
                    <a:pt x="89" y="145"/>
                    <a:pt x="89" y="145"/>
                  </a:cubicBezTo>
                  <a:cubicBezTo>
                    <a:pt x="89" y="145"/>
                    <a:pt x="89" y="145"/>
                    <a:pt x="89" y="145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8"/>
                    <a:pt x="89" y="148"/>
                    <a:pt x="89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8" y="152"/>
                    <a:pt x="88" y="152"/>
                    <a:pt x="87" y="153"/>
                  </a:cubicBezTo>
                  <a:cubicBezTo>
                    <a:pt x="87" y="153"/>
                    <a:pt x="86" y="154"/>
                    <a:pt x="85" y="154"/>
                  </a:cubicBezTo>
                  <a:cubicBezTo>
                    <a:pt x="84" y="155"/>
                    <a:pt x="83" y="155"/>
                    <a:pt x="82" y="156"/>
                  </a:cubicBezTo>
                  <a:cubicBezTo>
                    <a:pt x="80" y="156"/>
                    <a:pt x="78" y="155"/>
                    <a:pt x="77" y="155"/>
                  </a:cubicBezTo>
                  <a:cubicBezTo>
                    <a:pt x="77" y="155"/>
                    <a:pt x="77" y="155"/>
                    <a:pt x="76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5" y="155"/>
                    <a:pt x="74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3" y="155"/>
                    <a:pt x="72" y="156"/>
                    <a:pt x="70" y="155"/>
                  </a:cubicBezTo>
                  <a:cubicBezTo>
                    <a:pt x="68" y="154"/>
                    <a:pt x="68" y="152"/>
                    <a:pt x="68" y="150"/>
                  </a:cubicBezTo>
                  <a:cubicBezTo>
                    <a:pt x="68" y="150"/>
                    <a:pt x="68" y="149"/>
                    <a:pt x="68" y="149"/>
                  </a:cubicBezTo>
                  <a:cubicBezTo>
                    <a:pt x="68" y="148"/>
                    <a:pt x="67" y="148"/>
                    <a:pt x="67" y="148"/>
                  </a:cubicBezTo>
                  <a:cubicBezTo>
                    <a:pt x="66" y="147"/>
                    <a:pt x="65" y="146"/>
                    <a:pt x="65" y="144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5" y="143"/>
                    <a:pt x="65" y="142"/>
                    <a:pt x="65" y="140"/>
                  </a:cubicBezTo>
                  <a:cubicBezTo>
                    <a:pt x="65" y="140"/>
                    <a:pt x="65" y="139"/>
                    <a:pt x="65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4" y="137"/>
                    <a:pt x="64" y="137"/>
                    <a:pt x="64" y="137"/>
                  </a:cubicBezTo>
                  <a:cubicBezTo>
                    <a:pt x="63" y="137"/>
                    <a:pt x="62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5"/>
                    <a:pt x="61" y="135"/>
                    <a:pt x="60" y="135"/>
                  </a:cubicBezTo>
                  <a:cubicBezTo>
                    <a:pt x="60" y="134"/>
                    <a:pt x="60" y="134"/>
                    <a:pt x="59" y="134"/>
                  </a:cubicBezTo>
                  <a:cubicBezTo>
                    <a:pt x="59" y="134"/>
                    <a:pt x="59" y="134"/>
                    <a:pt x="58" y="134"/>
                  </a:cubicBezTo>
                  <a:cubicBezTo>
                    <a:pt x="58" y="133"/>
                    <a:pt x="57" y="133"/>
                    <a:pt x="56" y="133"/>
                  </a:cubicBezTo>
                  <a:cubicBezTo>
                    <a:pt x="56" y="133"/>
                    <a:pt x="56" y="133"/>
                    <a:pt x="55" y="133"/>
                  </a:cubicBezTo>
                  <a:cubicBezTo>
                    <a:pt x="55" y="132"/>
                    <a:pt x="55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3" y="133"/>
                    <a:pt x="53" y="133"/>
                    <a:pt x="52" y="133"/>
                  </a:cubicBezTo>
                  <a:cubicBezTo>
                    <a:pt x="49" y="133"/>
                    <a:pt x="49" y="132"/>
                    <a:pt x="48" y="131"/>
                  </a:cubicBezTo>
                  <a:cubicBezTo>
                    <a:pt x="48" y="131"/>
                    <a:pt x="47" y="130"/>
                    <a:pt x="47" y="130"/>
                  </a:cubicBezTo>
                  <a:cubicBezTo>
                    <a:pt x="46" y="130"/>
                    <a:pt x="44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2"/>
                    <a:pt x="41" y="132"/>
                  </a:cubicBezTo>
                  <a:cubicBezTo>
                    <a:pt x="39" y="133"/>
                    <a:pt x="37" y="134"/>
                    <a:pt x="35" y="133"/>
                  </a:cubicBezTo>
                  <a:cubicBezTo>
                    <a:pt x="34" y="132"/>
                    <a:pt x="33" y="131"/>
                    <a:pt x="33" y="130"/>
                  </a:cubicBezTo>
                  <a:cubicBezTo>
                    <a:pt x="32" y="130"/>
                    <a:pt x="32" y="129"/>
                    <a:pt x="32" y="129"/>
                  </a:cubicBezTo>
                  <a:cubicBezTo>
                    <a:pt x="31" y="129"/>
                    <a:pt x="30" y="129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5" y="131"/>
                    <a:pt x="24" y="131"/>
                    <a:pt x="22" y="130"/>
                  </a:cubicBezTo>
                  <a:cubicBezTo>
                    <a:pt x="22" y="130"/>
                    <a:pt x="21" y="130"/>
                    <a:pt x="21" y="130"/>
                  </a:cubicBezTo>
                  <a:cubicBezTo>
                    <a:pt x="21" y="130"/>
                    <a:pt x="20" y="130"/>
                    <a:pt x="20" y="130"/>
                  </a:cubicBezTo>
                  <a:cubicBezTo>
                    <a:pt x="18" y="130"/>
                    <a:pt x="17" y="130"/>
                    <a:pt x="15" y="128"/>
                  </a:cubicBezTo>
                  <a:cubicBezTo>
                    <a:pt x="15" y="128"/>
                    <a:pt x="14" y="127"/>
                    <a:pt x="13" y="127"/>
                  </a:cubicBezTo>
                  <a:cubicBezTo>
                    <a:pt x="13" y="127"/>
                    <a:pt x="12" y="127"/>
                    <a:pt x="12" y="128"/>
                  </a:cubicBezTo>
                  <a:cubicBezTo>
                    <a:pt x="12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8"/>
                    <a:pt x="9" y="129"/>
                    <a:pt x="8" y="128"/>
                  </a:cubicBezTo>
                  <a:cubicBezTo>
                    <a:pt x="7" y="128"/>
                    <a:pt x="6" y="127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4"/>
                    <a:pt x="5" y="124"/>
                    <a:pt x="5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5" y="123"/>
                    <a:pt x="5" y="123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2"/>
                    <a:pt x="6" y="121"/>
                    <a:pt x="7" y="120"/>
                  </a:cubicBezTo>
                  <a:cubicBezTo>
                    <a:pt x="7" y="119"/>
                    <a:pt x="8" y="119"/>
                    <a:pt x="8" y="118"/>
                  </a:cubicBezTo>
                  <a:cubicBezTo>
                    <a:pt x="8" y="117"/>
                    <a:pt x="8" y="116"/>
                    <a:pt x="9" y="115"/>
                  </a:cubicBezTo>
                  <a:cubicBezTo>
                    <a:pt x="9" y="114"/>
                    <a:pt x="9" y="113"/>
                    <a:pt x="9" y="112"/>
                  </a:cubicBezTo>
                  <a:cubicBezTo>
                    <a:pt x="10" y="110"/>
                    <a:pt x="10" y="108"/>
                    <a:pt x="10" y="107"/>
                  </a:cubicBezTo>
                  <a:cubicBezTo>
                    <a:pt x="10" y="105"/>
                    <a:pt x="10" y="104"/>
                    <a:pt x="9" y="102"/>
                  </a:cubicBezTo>
                  <a:cubicBezTo>
                    <a:pt x="8" y="101"/>
                    <a:pt x="7" y="100"/>
                    <a:pt x="6" y="99"/>
                  </a:cubicBezTo>
                  <a:cubicBezTo>
                    <a:pt x="5" y="97"/>
                    <a:pt x="3" y="96"/>
                    <a:pt x="4" y="92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0"/>
                    <a:pt x="5" y="89"/>
                    <a:pt x="5" y="89"/>
                  </a:cubicBezTo>
                  <a:cubicBezTo>
                    <a:pt x="5" y="89"/>
                    <a:pt x="4" y="88"/>
                    <a:pt x="4" y="88"/>
                  </a:cubicBezTo>
                  <a:cubicBezTo>
                    <a:pt x="3" y="87"/>
                    <a:pt x="2" y="86"/>
                    <a:pt x="2" y="85"/>
                  </a:cubicBezTo>
                  <a:cubicBezTo>
                    <a:pt x="1" y="83"/>
                    <a:pt x="1" y="82"/>
                    <a:pt x="1" y="81"/>
                  </a:cubicBezTo>
                  <a:cubicBezTo>
                    <a:pt x="0" y="78"/>
                    <a:pt x="0" y="76"/>
                    <a:pt x="1" y="73"/>
                  </a:cubicBezTo>
                  <a:cubicBezTo>
                    <a:pt x="2" y="71"/>
                    <a:pt x="3" y="69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8" y="67"/>
                    <a:pt x="9" y="67"/>
                    <a:pt x="10" y="68"/>
                  </a:cubicBezTo>
                  <a:cubicBezTo>
                    <a:pt x="11" y="68"/>
                    <a:pt x="11" y="68"/>
                    <a:pt x="12" y="68"/>
                  </a:cubicBezTo>
                  <a:cubicBezTo>
                    <a:pt x="13" y="68"/>
                    <a:pt x="13" y="67"/>
                    <a:pt x="13" y="66"/>
                  </a:cubicBezTo>
                  <a:cubicBezTo>
                    <a:pt x="14" y="65"/>
                    <a:pt x="14" y="64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6" y="60"/>
                    <a:pt x="18" y="61"/>
                    <a:pt x="20" y="61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2" y="61"/>
                    <a:pt x="22" y="60"/>
                    <a:pt x="23" y="60"/>
                  </a:cubicBezTo>
                  <a:cubicBezTo>
                    <a:pt x="23" y="59"/>
                    <a:pt x="24" y="58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7" y="55"/>
                    <a:pt x="28" y="55"/>
                    <a:pt x="30" y="56"/>
                  </a:cubicBezTo>
                  <a:cubicBezTo>
                    <a:pt x="30" y="56"/>
                    <a:pt x="31" y="56"/>
                    <a:pt x="31" y="56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3" y="50"/>
                    <a:pt x="34" y="49"/>
                    <a:pt x="35" y="48"/>
                  </a:cubicBezTo>
                  <a:cubicBezTo>
                    <a:pt x="36" y="48"/>
                    <a:pt x="38" y="47"/>
                    <a:pt x="39" y="47"/>
                  </a:cubicBezTo>
                  <a:cubicBezTo>
                    <a:pt x="42" y="47"/>
                    <a:pt x="43" y="49"/>
                    <a:pt x="43" y="50"/>
                  </a:cubicBezTo>
                  <a:cubicBezTo>
                    <a:pt x="43" y="51"/>
                    <a:pt x="44" y="51"/>
                    <a:pt x="44" y="52"/>
                  </a:cubicBezTo>
                  <a:cubicBezTo>
                    <a:pt x="44" y="52"/>
                    <a:pt x="45" y="52"/>
                    <a:pt x="45" y="52"/>
                  </a:cubicBezTo>
                  <a:cubicBezTo>
                    <a:pt x="46" y="51"/>
                    <a:pt x="47" y="51"/>
                    <a:pt x="48" y="50"/>
                  </a:cubicBezTo>
                  <a:cubicBezTo>
                    <a:pt x="49" y="50"/>
                    <a:pt x="50" y="50"/>
                    <a:pt x="51" y="51"/>
                  </a:cubicBezTo>
                  <a:cubicBezTo>
                    <a:pt x="52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3" y="49"/>
                    <a:pt x="53" y="47"/>
                  </a:cubicBezTo>
                  <a:cubicBezTo>
                    <a:pt x="53" y="46"/>
                    <a:pt x="53" y="45"/>
                    <a:pt x="53" y="45"/>
                  </a:cubicBezTo>
                  <a:cubicBezTo>
                    <a:pt x="53" y="40"/>
                    <a:pt x="54" y="40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1" y="39"/>
                    <a:pt x="62" y="39"/>
                  </a:cubicBezTo>
                  <a:cubicBezTo>
                    <a:pt x="62" y="39"/>
                    <a:pt x="63" y="39"/>
                    <a:pt x="63" y="39"/>
                  </a:cubicBezTo>
                  <a:cubicBezTo>
                    <a:pt x="64" y="39"/>
                    <a:pt x="65" y="39"/>
                    <a:pt x="66" y="39"/>
                  </a:cubicBezTo>
                  <a:cubicBezTo>
                    <a:pt x="66" y="39"/>
                    <a:pt x="67" y="39"/>
                    <a:pt x="67" y="39"/>
                  </a:cubicBezTo>
                  <a:cubicBezTo>
                    <a:pt x="68" y="39"/>
                    <a:pt x="69" y="40"/>
                    <a:pt x="69" y="40"/>
                  </a:cubicBezTo>
                  <a:cubicBezTo>
                    <a:pt x="70" y="40"/>
                    <a:pt x="68" y="39"/>
                    <a:pt x="68" y="39"/>
                  </a:cubicBezTo>
                  <a:cubicBezTo>
                    <a:pt x="68" y="39"/>
                    <a:pt x="68" y="39"/>
                    <a:pt x="68" y="38"/>
                  </a:cubicBezTo>
                  <a:cubicBezTo>
                    <a:pt x="68" y="38"/>
                    <a:pt x="68" y="37"/>
                    <a:pt x="68" y="37"/>
                  </a:cubicBezTo>
                  <a:cubicBezTo>
                    <a:pt x="67" y="36"/>
                    <a:pt x="66" y="36"/>
                    <a:pt x="65" y="36"/>
                  </a:cubicBezTo>
                  <a:cubicBezTo>
                    <a:pt x="63" y="36"/>
                    <a:pt x="62" y="36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0" y="33"/>
                    <a:pt x="60" y="33"/>
                  </a:cubicBezTo>
                  <a:cubicBezTo>
                    <a:pt x="60" y="32"/>
                    <a:pt x="61" y="31"/>
                    <a:pt x="61" y="30"/>
                  </a:cubicBezTo>
                  <a:cubicBezTo>
                    <a:pt x="62" y="30"/>
                    <a:pt x="62" y="29"/>
                    <a:pt x="63" y="29"/>
                  </a:cubicBezTo>
                  <a:cubicBezTo>
                    <a:pt x="64" y="29"/>
                    <a:pt x="65" y="28"/>
                    <a:pt x="65" y="28"/>
                  </a:cubicBezTo>
                  <a:cubicBezTo>
                    <a:pt x="65" y="28"/>
                    <a:pt x="65" y="27"/>
                    <a:pt x="64" y="26"/>
                  </a:cubicBezTo>
                  <a:cubicBezTo>
                    <a:pt x="64" y="25"/>
                    <a:pt x="63" y="24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2"/>
                    <a:pt x="63" y="20"/>
                    <a:pt x="65" y="19"/>
                  </a:cubicBezTo>
                  <a:cubicBezTo>
                    <a:pt x="67" y="19"/>
                    <a:pt x="68" y="19"/>
                    <a:pt x="69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3" y="18"/>
                    <a:pt x="73" y="17"/>
                    <a:pt x="73" y="16"/>
                  </a:cubicBezTo>
                  <a:cubicBezTo>
                    <a:pt x="73" y="15"/>
                    <a:pt x="73" y="14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0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3" y="9"/>
                    <a:pt x="72" y="10"/>
                  </a:cubicBezTo>
                  <a:cubicBezTo>
                    <a:pt x="71" y="10"/>
                    <a:pt x="70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1"/>
                    <a:pt x="67" y="11"/>
                    <a:pt x="66" y="11"/>
                  </a:cubicBezTo>
                  <a:cubicBezTo>
                    <a:pt x="65" y="11"/>
                    <a:pt x="64" y="10"/>
                    <a:pt x="63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"/>
                    <a:pt x="62" y="4"/>
                    <a:pt x="63" y="3"/>
                  </a:cubicBezTo>
                  <a:cubicBezTo>
                    <a:pt x="64" y="1"/>
                    <a:pt x="66" y="1"/>
                    <a:pt x="69" y="2"/>
                  </a:cubicBezTo>
                  <a:cubicBezTo>
                    <a:pt x="71" y="3"/>
                    <a:pt x="72" y="2"/>
                    <a:pt x="75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2"/>
                    <a:pt x="79" y="2"/>
                    <a:pt x="80" y="3"/>
                  </a:cubicBezTo>
                  <a:cubicBezTo>
                    <a:pt x="80" y="3"/>
                    <a:pt x="81" y="3"/>
                    <a:pt x="82" y="3"/>
                  </a:cubicBezTo>
                  <a:cubicBezTo>
                    <a:pt x="83" y="3"/>
                    <a:pt x="84" y="3"/>
                    <a:pt x="85" y="3"/>
                  </a:cubicBezTo>
                  <a:cubicBezTo>
                    <a:pt x="87" y="2"/>
                    <a:pt x="90" y="2"/>
                    <a:pt x="93" y="2"/>
                  </a:cubicBezTo>
                  <a:cubicBezTo>
                    <a:pt x="95" y="2"/>
                    <a:pt x="97" y="2"/>
                    <a:pt x="98" y="3"/>
                  </a:cubicBezTo>
                  <a:cubicBezTo>
                    <a:pt x="100" y="5"/>
                    <a:pt x="102" y="6"/>
                    <a:pt x="100" y="10"/>
                  </a:cubicBezTo>
                  <a:cubicBezTo>
                    <a:pt x="99" y="11"/>
                    <a:pt x="98" y="12"/>
                    <a:pt x="97" y="13"/>
                  </a:cubicBezTo>
                  <a:cubicBezTo>
                    <a:pt x="96" y="14"/>
                    <a:pt x="95" y="15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6" y="17"/>
                    <a:pt x="97" y="17"/>
                    <a:pt x="98" y="17"/>
                  </a:cubicBezTo>
                  <a:cubicBezTo>
                    <a:pt x="99" y="16"/>
                    <a:pt x="99" y="16"/>
                    <a:pt x="100" y="16"/>
                  </a:cubicBezTo>
                  <a:cubicBezTo>
                    <a:pt x="100" y="16"/>
                    <a:pt x="101" y="15"/>
                    <a:pt x="101" y="15"/>
                  </a:cubicBezTo>
                  <a:cubicBezTo>
                    <a:pt x="102" y="15"/>
                    <a:pt x="104" y="15"/>
                    <a:pt x="105" y="15"/>
                  </a:cubicBezTo>
                  <a:cubicBezTo>
                    <a:pt x="105" y="15"/>
                    <a:pt x="106" y="15"/>
                    <a:pt x="106" y="15"/>
                  </a:cubicBezTo>
                  <a:cubicBezTo>
                    <a:pt x="107" y="15"/>
                    <a:pt x="107" y="14"/>
                    <a:pt x="107" y="14"/>
                  </a:cubicBezTo>
                  <a:cubicBezTo>
                    <a:pt x="108" y="13"/>
                    <a:pt x="109" y="12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3" y="15"/>
                    <a:pt x="113" y="16"/>
                    <a:pt x="113" y="18"/>
                  </a:cubicBezTo>
                  <a:cubicBezTo>
                    <a:pt x="113" y="18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8" y="20"/>
                    <a:pt x="118" y="21"/>
                    <a:pt x="118" y="23"/>
                  </a:cubicBezTo>
                  <a:cubicBezTo>
                    <a:pt x="119" y="24"/>
                    <a:pt x="119" y="25"/>
                    <a:pt x="120" y="26"/>
                  </a:cubicBezTo>
                  <a:cubicBezTo>
                    <a:pt x="121" y="26"/>
                    <a:pt x="122" y="25"/>
                    <a:pt x="123" y="24"/>
                  </a:cubicBezTo>
                  <a:cubicBezTo>
                    <a:pt x="126" y="22"/>
                    <a:pt x="128" y="20"/>
                    <a:pt x="131" y="22"/>
                  </a:cubicBezTo>
                  <a:cubicBezTo>
                    <a:pt x="133" y="24"/>
                    <a:pt x="133" y="26"/>
                    <a:pt x="133" y="27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4" y="29"/>
                    <a:pt x="135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40" y="28"/>
                    <a:pt x="143" y="28"/>
                    <a:pt x="146" y="28"/>
                  </a:cubicBezTo>
                  <a:cubicBezTo>
                    <a:pt x="149" y="28"/>
                    <a:pt x="151" y="29"/>
                    <a:pt x="153" y="30"/>
                  </a:cubicBezTo>
                  <a:cubicBezTo>
                    <a:pt x="154" y="30"/>
                    <a:pt x="155" y="30"/>
                    <a:pt x="155" y="31"/>
                  </a:cubicBezTo>
                  <a:cubicBezTo>
                    <a:pt x="159" y="32"/>
                    <a:pt x="160" y="34"/>
                    <a:pt x="159" y="36"/>
                  </a:cubicBezTo>
                  <a:cubicBezTo>
                    <a:pt x="159" y="36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8"/>
                    <a:pt x="157" y="38"/>
                    <a:pt x="157" y="39"/>
                  </a:cubicBezTo>
                  <a:cubicBezTo>
                    <a:pt x="158" y="40"/>
                    <a:pt x="161" y="39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6" y="36"/>
                    <a:pt x="166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7"/>
                    <a:pt x="172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6" y="36"/>
                    <a:pt x="177" y="36"/>
                    <a:pt x="179" y="39"/>
                  </a:cubicBezTo>
                  <a:cubicBezTo>
                    <a:pt x="180" y="40"/>
                    <a:pt x="180" y="42"/>
                    <a:pt x="179" y="43"/>
                  </a:cubicBezTo>
                  <a:cubicBezTo>
                    <a:pt x="179" y="44"/>
                    <a:pt x="179" y="44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1" y="46"/>
                  </a:cubicBezTo>
                  <a:cubicBezTo>
                    <a:pt x="182" y="46"/>
                    <a:pt x="183" y="46"/>
                    <a:pt x="184" y="48"/>
                  </a:cubicBezTo>
                  <a:cubicBezTo>
                    <a:pt x="185" y="48"/>
                    <a:pt x="185" y="50"/>
                    <a:pt x="186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6" y="51"/>
                    <a:pt x="186" y="52"/>
                    <a:pt x="186" y="53"/>
                  </a:cubicBezTo>
                  <a:cubicBezTo>
                    <a:pt x="188" y="54"/>
                    <a:pt x="190" y="54"/>
                    <a:pt x="193" y="54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6" y="54"/>
                    <a:pt x="197" y="55"/>
                    <a:pt x="198" y="57"/>
                  </a:cubicBezTo>
                  <a:cubicBezTo>
                    <a:pt x="199" y="58"/>
                    <a:pt x="199" y="60"/>
                    <a:pt x="200" y="62"/>
                  </a:cubicBezTo>
                  <a:cubicBezTo>
                    <a:pt x="200" y="64"/>
                    <a:pt x="200" y="66"/>
                    <a:pt x="199" y="67"/>
                  </a:cubicBezTo>
                  <a:cubicBezTo>
                    <a:pt x="199" y="69"/>
                    <a:pt x="197" y="70"/>
                    <a:pt x="195" y="71"/>
                  </a:cubicBezTo>
                  <a:cubicBezTo>
                    <a:pt x="195" y="71"/>
                    <a:pt x="195" y="71"/>
                    <a:pt x="195" y="71"/>
                  </a:cubicBezTo>
                  <a:cubicBezTo>
                    <a:pt x="195" y="71"/>
                    <a:pt x="194" y="71"/>
                    <a:pt x="193" y="71"/>
                  </a:cubicBezTo>
                  <a:cubicBezTo>
                    <a:pt x="193" y="71"/>
                    <a:pt x="192" y="71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3"/>
                    <a:pt x="193" y="73"/>
                    <a:pt x="194" y="73"/>
                  </a:cubicBezTo>
                  <a:cubicBezTo>
                    <a:pt x="195" y="73"/>
                    <a:pt x="195" y="73"/>
                    <a:pt x="196" y="73"/>
                  </a:cubicBezTo>
                  <a:cubicBezTo>
                    <a:pt x="199" y="73"/>
                    <a:pt x="202" y="72"/>
                    <a:pt x="203" y="77"/>
                  </a:cubicBezTo>
                  <a:cubicBezTo>
                    <a:pt x="203" y="78"/>
                    <a:pt x="203" y="79"/>
                    <a:pt x="203" y="81"/>
                  </a:cubicBezTo>
                  <a:cubicBezTo>
                    <a:pt x="202" y="83"/>
                    <a:pt x="201" y="85"/>
                    <a:pt x="201" y="86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0" y="87"/>
                    <a:pt x="198" y="88"/>
                    <a:pt x="197" y="90"/>
                  </a:cubicBezTo>
                  <a:cubicBezTo>
                    <a:pt x="194" y="91"/>
                    <a:pt x="192" y="92"/>
                    <a:pt x="191" y="94"/>
                  </a:cubicBezTo>
                  <a:close/>
                  <a:moveTo>
                    <a:pt x="6" y="126"/>
                  </a:move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lose/>
                  <a:moveTo>
                    <a:pt x="164" y="125"/>
                  </a:moveTo>
                  <a:cubicBezTo>
                    <a:pt x="164" y="125"/>
                    <a:pt x="164" y="125"/>
                    <a:pt x="164" y="125"/>
                  </a:cubicBezTo>
                  <a:cubicBezTo>
                    <a:pt x="164" y="124"/>
                    <a:pt x="164" y="124"/>
                    <a:pt x="164" y="125"/>
                  </a:cubicBezTo>
                  <a:cubicBezTo>
                    <a:pt x="164" y="125"/>
                    <a:pt x="164" y="125"/>
                    <a:pt x="164" y="125"/>
                  </a:cubicBezTo>
                  <a:close/>
                  <a:moveTo>
                    <a:pt x="184" y="122"/>
                  </a:moveTo>
                  <a:cubicBezTo>
                    <a:pt x="184" y="122"/>
                    <a:pt x="184" y="122"/>
                    <a:pt x="184" y="122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84" y="122"/>
                    <a:pt x="184" y="122"/>
                    <a:pt x="184" y="122"/>
                  </a:cubicBezTo>
                  <a:close/>
                  <a:moveTo>
                    <a:pt x="186" y="123"/>
                  </a:moveTo>
                  <a:cubicBezTo>
                    <a:pt x="186" y="123"/>
                    <a:pt x="186" y="123"/>
                    <a:pt x="186" y="123"/>
                  </a:cubicBezTo>
                  <a:cubicBezTo>
                    <a:pt x="186" y="123"/>
                    <a:pt x="186" y="123"/>
                    <a:pt x="186" y="123"/>
                  </a:cubicBezTo>
                  <a:close/>
                  <a:moveTo>
                    <a:pt x="200" y="128"/>
                  </a:move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B2D6CDFE-84E8-4D1B-B916-62FBC582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844" y="5119245"/>
              <a:ext cx="632836" cy="448410"/>
            </a:xfrm>
            <a:custGeom>
              <a:avLst/>
              <a:gdLst>
                <a:gd name="T0" fmla="*/ 151 w 175"/>
                <a:gd name="T1" fmla="*/ 65 h 124"/>
                <a:gd name="T2" fmla="*/ 155 w 175"/>
                <a:gd name="T3" fmla="*/ 53 h 124"/>
                <a:gd name="T4" fmla="*/ 143 w 175"/>
                <a:gd name="T5" fmla="*/ 48 h 124"/>
                <a:gd name="T6" fmla="*/ 138 w 175"/>
                <a:gd name="T7" fmla="*/ 32 h 124"/>
                <a:gd name="T8" fmla="*/ 137 w 175"/>
                <a:gd name="T9" fmla="*/ 7 h 124"/>
                <a:gd name="T10" fmla="*/ 91 w 175"/>
                <a:gd name="T11" fmla="*/ 5 h 124"/>
                <a:gd name="T12" fmla="*/ 73 w 175"/>
                <a:gd name="T13" fmla="*/ 5 h 124"/>
                <a:gd name="T14" fmla="*/ 52 w 175"/>
                <a:gd name="T15" fmla="*/ 20 h 124"/>
                <a:gd name="T16" fmla="*/ 3 w 175"/>
                <a:gd name="T17" fmla="*/ 23 h 124"/>
                <a:gd name="T18" fmla="*/ 3 w 175"/>
                <a:gd name="T19" fmla="*/ 46 h 124"/>
                <a:gd name="T20" fmla="*/ 6 w 175"/>
                <a:gd name="T21" fmla="*/ 53 h 124"/>
                <a:gd name="T22" fmla="*/ 18 w 175"/>
                <a:gd name="T23" fmla="*/ 51 h 124"/>
                <a:gd name="T24" fmla="*/ 21 w 175"/>
                <a:gd name="T25" fmla="*/ 56 h 124"/>
                <a:gd name="T26" fmla="*/ 25 w 175"/>
                <a:gd name="T27" fmla="*/ 74 h 124"/>
                <a:gd name="T28" fmla="*/ 28 w 175"/>
                <a:gd name="T29" fmla="*/ 83 h 124"/>
                <a:gd name="T30" fmla="*/ 39 w 175"/>
                <a:gd name="T31" fmla="*/ 85 h 124"/>
                <a:gd name="T32" fmla="*/ 51 w 175"/>
                <a:gd name="T33" fmla="*/ 92 h 124"/>
                <a:gd name="T34" fmla="*/ 58 w 175"/>
                <a:gd name="T35" fmla="*/ 91 h 124"/>
                <a:gd name="T36" fmla="*/ 67 w 175"/>
                <a:gd name="T37" fmla="*/ 94 h 124"/>
                <a:gd name="T38" fmla="*/ 73 w 175"/>
                <a:gd name="T39" fmla="*/ 93 h 124"/>
                <a:gd name="T40" fmla="*/ 76 w 175"/>
                <a:gd name="T41" fmla="*/ 106 h 124"/>
                <a:gd name="T42" fmla="*/ 87 w 175"/>
                <a:gd name="T43" fmla="*/ 108 h 124"/>
                <a:gd name="T44" fmla="*/ 96 w 175"/>
                <a:gd name="T45" fmla="*/ 102 h 124"/>
                <a:gd name="T46" fmla="*/ 108 w 175"/>
                <a:gd name="T47" fmla="*/ 111 h 124"/>
                <a:gd name="T48" fmla="*/ 116 w 175"/>
                <a:gd name="T49" fmla="*/ 110 h 124"/>
                <a:gd name="T50" fmla="*/ 122 w 175"/>
                <a:gd name="T51" fmla="*/ 120 h 124"/>
                <a:gd name="T52" fmla="*/ 128 w 175"/>
                <a:gd name="T53" fmla="*/ 116 h 124"/>
                <a:gd name="T54" fmla="*/ 138 w 175"/>
                <a:gd name="T55" fmla="*/ 112 h 124"/>
                <a:gd name="T56" fmla="*/ 146 w 175"/>
                <a:gd name="T57" fmla="*/ 118 h 124"/>
                <a:gd name="T58" fmla="*/ 148 w 175"/>
                <a:gd name="T59" fmla="*/ 123 h 124"/>
                <a:gd name="T60" fmla="*/ 149 w 175"/>
                <a:gd name="T61" fmla="*/ 124 h 124"/>
                <a:gd name="T62" fmla="*/ 152 w 175"/>
                <a:gd name="T63" fmla="*/ 124 h 124"/>
                <a:gd name="T64" fmla="*/ 158 w 175"/>
                <a:gd name="T65" fmla="*/ 120 h 124"/>
                <a:gd name="T66" fmla="*/ 163 w 175"/>
                <a:gd name="T67" fmla="*/ 117 h 124"/>
                <a:gd name="T68" fmla="*/ 165 w 175"/>
                <a:gd name="T69" fmla="*/ 113 h 124"/>
                <a:gd name="T70" fmla="*/ 170 w 175"/>
                <a:gd name="T71" fmla="*/ 110 h 124"/>
                <a:gd name="T72" fmla="*/ 174 w 175"/>
                <a:gd name="T73" fmla="*/ 99 h 124"/>
                <a:gd name="T74" fmla="*/ 168 w 175"/>
                <a:gd name="T75" fmla="*/ 79 h 124"/>
                <a:gd name="T76" fmla="*/ 168 w 175"/>
                <a:gd name="T77" fmla="*/ 74 h 124"/>
                <a:gd name="T78" fmla="*/ 165 w 175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24">
                  <a:moveTo>
                    <a:pt x="159" y="65"/>
                  </a:moveTo>
                  <a:cubicBezTo>
                    <a:pt x="156" y="66"/>
                    <a:pt x="154" y="67"/>
                    <a:pt x="151" y="65"/>
                  </a:cubicBezTo>
                  <a:cubicBezTo>
                    <a:pt x="148" y="64"/>
                    <a:pt x="147" y="62"/>
                    <a:pt x="150" y="59"/>
                  </a:cubicBezTo>
                  <a:cubicBezTo>
                    <a:pt x="153" y="57"/>
                    <a:pt x="154" y="57"/>
                    <a:pt x="155" y="53"/>
                  </a:cubicBezTo>
                  <a:cubicBezTo>
                    <a:pt x="155" y="51"/>
                    <a:pt x="154" y="45"/>
                    <a:pt x="150" y="46"/>
                  </a:cubicBezTo>
                  <a:cubicBezTo>
                    <a:pt x="148" y="46"/>
                    <a:pt x="146" y="51"/>
                    <a:pt x="143" y="48"/>
                  </a:cubicBezTo>
                  <a:cubicBezTo>
                    <a:pt x="139" y="45"/>
                    <a:pt x="146" y="43"/>
                    <a:pt x="145" y="39"/>
                  </a:cubicBezTo>
                  <a:cubicBezTo>
                    <a:pt x="141" y="37"/>
                    <a:pt x="140" y="35"/>
                    <a:pt x="138" y="32"/>
                  </a:cubicBezTo>
                  <a:cubicBezTo>
                    <a:pt x="137" y="28"/>
                    <a:pt x="135" y="26"/>
                    <a:pt x="134" y="23"/>
                  </a:cubicBezTo>
                  <a:cubicBezTo>
                    <a:pt x="132" y="16"/>
                    <a:pt x="145" y="13"/>
                    <a:pt x="137" y="7"/>
                  </a:cubicBezTo>
                  <a:cubicBezTo>
                    <a:pt x="125" y="0"/>
                    <a:pt x="110" y="14"/>
                    <a:pt x="98" y="7"/>
                  </a:cubicBezTo>
                  <a:cubicBezTo>
                    <a:pt x="96" y="6"/>
                    <a:pt x="94" y="4"/>
                    <a:pt x="91" y="5"/>
                  </a:cubicBezTo>
                  <a:cubicBezTo>
                    <a:pt x="88" y="6"/>
                    <a:pt x="86" y="8"/>
                    <a:pt x="83" y="8"/>
                  </a:cubicBezTo>
                  <a:cubicBezTo>
                    <a:pt x="80" y="8"/>
                    <a:pt x="77" y="5"/>
                    <a:pt x="73" y="5"/>
                  </a:cubicBezTo>
                  <a:cubicBezTo>
                    <a:pt x="70" y="4"/>
                    <a:pt x="67" y="5"/>
                    <a:pt x="64" y="7"/>
                  </a:cubicBezTo>
                  <a:cubicBezTo>
                    <a:pt x="59" y="10"/>
                    <a:pt x="56" y="15"/>
                    <a:pt x="52" y="20"/>
                  </a:cubicBezTo>
                  <a:cubicBezTo>
                    <a:pt x="46" y="26"/>
                    <a:pt x="41" y="28"/>
                    <a:pt x="33" y="24"/>
                  </a:cubicBezTo>
                  <a:cubicBezTo>
                    <a:pt x="23" y="18"/>
                    <a:pt x="12" y="18"/>
                    <a:pt x="3" y="23"/>
                  </a:cubicBezTo>
                  <a:cubicBezTo>
                    <a:pt x="5" y="26"/>
                    <a:pt x="7" y="30"/>
                    <a:pt x="6" y="33"/>
                  </a:cubicBezTo>
                  <a:cubicBezTo>
                    <a:pt x="6" y="38"/>
                    <a:pt x="6" y="42"/>
                    <a:pt x="3" y="46"/>
                  </a:cubicBezTo>
                  <a:cubicBezTo>
                    <a:pt x="2" y="47"/>
                    <a:pt x="0" y="49"/>
                    <a:pt x="1" y="51"/>
                  </a:cubicBezTo>
                  <a:cubicBezTo>
                    <a:pt x="1" y="53"/>
                    <a:pt x="5" y="53"/>
                    <a:pt x="6" y="53"/>
                  </a:cubicBezTo>
                  <a:cubicBezTo>
                    <a:pt x="9" y="54"/>
                    <a:pt x="9" y="53"/>
                    <a:pt x="11" y="52"/>
                  </a:cubicBezTo>
                  <a:cubicBezTo>
                    <a:pt x="13" y="50"/>
                    <a:pt x="15" y="51"/>
                    <a:pt x="18" y="51"/>
                  </a:cubicBezTo>
                  <a:cubicBezTo>
                    <a:pt x="18" y="52"/>
                    <a:pt x="17" y="54"/>
                    <a:pt x="18" y="55"/>
                  </a:cubicBezTo>
                  <a:cubicBezTo>
                    <a:pt x="19" y="56"/>
                    <a:pt x="20" y="56"/>
                    <a:pt x="21" y="56"/>
                  </a:cubicBezTo>
                  <a:cubicBezTo>
                    <a:pt x="23" y="57"/>
                    <a:pt x="24" y="59"/>
                    <a:pt x="24" y="61"/>
                  </a:cubicBezTo>
                  <a:cubicBezTo>
                    <a:pt x="25" y="65"/>
                    <a:pt x="25" y="70"/>
                    <a:pt x="25" y="74"/>
                  </a:cubicBezTo>
                  <a:cubicBezTo>
                    <a:pt x="20" y="73"/>
                    <a:pt x="23" y="79"/>
                    <a:pt x="25" y="81"/>
                  </a:cubicBezTo>
                  <a:cubicBezTo>
                    <a:pt x="27" y="82"/>
                    <a:pt x="27" y="82"/>
                    <a:pt x="28" y="83"/>
                  </a:cubicBezTo>
                  <a:cubicBezTo>
                    <a:pt x="28" y="85"/>
                    <a:pt x="29" y="85"/>
                    <a:pt x="30" y="86"/>
                  </a:cubicBezTo>
                  <a:cubicBezTo>
                    <a:pt x="34" y="89"/>
                    <a:pt x="36" y="85"/>
                    <a:pt x="39" y="85"/>
                  </a:cubicBezTo>
                  <a:cubicBezTo>
                    <a:pt x="42" y="85"/>
                    <a:pt x="46" y="86"/>
                    <a:pt x="48" y="83"/>
                  </a:cubicBezTo>
                  <a:cubicBezTo>
                    <a:pt x="49" y="86"/>
                    <a:pt x="51" y="89"/>
                    <a:pt x="51" y="92"/>
                  </a:cubicBezTo>
                  <a:cubicBezTo>
                    <a:pt x="52" y="94"/>
                    <a:pt x="51" y="99"/>
                    <a:pt x="55" y="98"/>
                  </a:cubicBezTo>
                  <a:cubicBezTo>
                    <a:pt x="60" y="98"/>
                    <a:pt x="57" y="94"/>
                    <a:pt x="58" y="91"/>
                  </a:cubicBezTo>
                  <a:cubicBezTo>
                    <a:pt x="60" y="89"/>
                    <a:pt x="64" y="92"/>
                    <a:pt x="66" y="92"/>
                  </a:cubicBezTo>
                  <a:cubicBezTo>
                    <a:pt x="67" y="93"/>
                    <a:pt x="67" y="93"/>
                    <a:pt x="67" y="94"/>
                  </a:cubicBezTo>
                  <a:cubicBezTo>
                    <a:pt x="68" y="95"/>
                    <a:pt x="69" y="93"/>
                    <a:pt x="70" y="93"/>
                  </a:cubicBezTo>
                  <a:cubicBezTo>
                    <a:pt x="71" y="93"/>
                    <a:pt x="72" y="93"/>
                    <a:pt x="73" y="93"/>
                  </a:cubicBezTo>
                  <a:cubicBezTo>
                    <a:pt x="73" y="96"/>
                    <a:pt x="73" y="98"/>
                    <a:pt x="73" y="101"/>
                  </a:cubicBezTo>
                  <a:cubicBezTo>
                    <a:pt x="73" y="103"/>
                    <a:pt x="74" y="105"/>
                    <a:pt x="76" y="106"/>
                  </a:cubicBezTo>
                  <a:cubicBezTo>
                    <a:pt x="79" y="106"/>
                    <a:pt x="80" y="104"/>
                    <a:pt x="82" y="105"/>
                  </a:cubicBezTo>
                  <a:cubicBezTo>
                    <a:pt x="84" y="107"/>
                    <a:pt x="84" y="110"/>
                    <a:pt x="87" y="108"/>
                  </a:cubicBezTo>
                  <a:cubicBezTo>
                    <a:pt x="89" y="107"/>
                    <a:pt x="90" y="104"/>
                    <a:pt x="91" y="102"/>
                  </a:cubicBezTo>
                  <a:cubicBezTo>
                    <a:pt x="94" y="99"/>
                    <a:pt x="94" y="100"/>
                    <a:pt x="96" y="102"/>
                  </a:cubicBezTo>
                  <a:cubicBezTo>
                    <a:pt x="97" y="106"/>
                    <a:pt x="100" y="111"/>
                    <a:pt x="103" y="113"/>
                  </a:cubicBezTo>
                  <a:cubicBezTo>
                    <a:pt x="106" y="115"/>
                    <a:pt x="106" y="113"/>
                    <a:pt x="108" y="111"/>
                  </a:cubicBezTo>
                  <a:cubicBezTo>
                    <a:pt x="109" y="110"/>
                    <a:pt x="110" y="111"/>
                    <a:pt x="112" y="111"/>
                  </a:cubicBezTo>
                  <a:cubicBezTo>
                    <a:pt x="114" y="112"/>
                    <a:pt x="114" y="111"/>
                    <a:pt x="116" y="110"/>
                  </a:cubicBezTo>
                  <a:cubicBezTo>
                    <a:pt x="117" y="113"/>
                    <a:pt x="118" y="115"/>
                    <a:pt x="120" y="117"/>
                  </a:cubicBezTo>
                  <a:cubicBezTo>
                    <a:pt x="120" y="117"/>
                    <a:pt x="121" y="119"/>
                    <a:pt x="122" y="120"/>
                  </a:cubicBezTo>
                  <a:cubicBezTo>
                    <a:pt x="124" y="121"/>
                    <a:pt x="124" y="119"/>
                    <a:pt x="125" y="118"/>
                  </a:cubicBezTo>
                  <a:cubicBezTo>
                    <a:pt x="126" y="116"/>
                    <a:pt x="127" y="115"/>
                    <a:pt x="128" y="116"/>
                  </a:cubicBezTo>
                  <a:cubicBezTo>
                    <a:pt x="131" y="117"/>
                    <a:pt x="130" y="118"/>
                    <a:pt x="132" y="116"/>
                  </a:cubicBezTo>
                  <a:cubicBezTo>
                    <a:pt x="134" y="114"/>
                    <a:pt x="135" y="112"/>
                    <a:pt x="138" y="112"/>
                  </a:cubicBezTo>
                  <a:cubicBezTo>
                    <a:pt x="140" y="118"/>
                    <a:pt x="142" y="111"/>
                    <a:pt x="145" y="113"/>
                  </a:cubicBezTo>
                  <a:cubicBezTo>
                    <a:pt x="146" y="114"/>
                    <a:pt x="146" y="117"/>
                    <a:pt x="146" y="118"/>
                  </a:cubicBezTo>
                  <a:cubicBezTo>
                    <a:pt x="147" y="119"/>
                    <a:pt x="147" y="120"/>
                    <a:pt x="147" y="121"/>
                  </a:cubicBezTo>
                  <a:cubicBezTo>
                    <a:pt x="147" y="121"/>
                    <a:pt x="148" y="122"/>
                    <a:pt x="148" y="123"/>
                  </a:cubicBezTo>
                  <a:cubicBezTo>
                    <a:pt x="148" y="123"/>
                    <a:pt x="149" y="123"/>
                    <a:pt x="149" y="123"/>
                  </a:cubicBezTo>
                  <a:cubicBezTo>
                    <a:pt x="149" y="123"/>
                    <a:pt x="149" y="123"/>
                    <a:pt x="149" y="124"/>
                  </a:cubicBezTo>
                  <a:cubicBezTo>
                    <a:pt x="149" y="124"/>
                    <a:pt x="149" y="123"/>
                    <a:pt x="150" y="124"/>
                  </a:cubicBezTo>
                  <a:cubicBezTo>
                    <a:pt x="150" y="124"/>
                    <a:pt x="151" y="124"/>
                    <a:pt x="152" y="124"/>
                  </a:cubicBezTo>
                  <a:cubicBezTo>
                    <a:pt x="153" y="124"/>
                    <a:pt x="154" y="123"/>
                    <a:pt x="155" y="122"/>
                  </a:cubicBezTo>
                  <a:cubicBezTo>
                    <a:pt x="156" y="122"/>
                    <a:pt x="158" y="121"/>
                    <a:pt x="158" y="120"/>
                  </a:cubicBezTo>
                  <a:cubicBezTo>
                    <a:pt x="159" y="120"/>
                    <a:pt x="159" y="119"/>
                    <a:pt x="161" y="118"/>
                  </a:cubicBezTo>
                  <a:cubicBezTo>
                    <a:pt x="162" y="118"/>
                    <a:pt x="163" y="118"/>
                    <a:pt x="163" y="117"/>
                  </a:cubicBezTo>
                  <a:cubicBezTo>
                    <a:pt x="164" y="116"/>
                    <a:pt x="163" y="116"/>
                    <a:pt x="164" y="115"/>
                  </a:cubicBezTo>
                  <a:cubicBezTo>
                    <a:pt x="164" y="114"/>
                    <a:pt x="164" y="114"/>
                    <a:pt x="165" y="113"/>
                  </a:cubicBezTo>
                  <a:cubicBezTo>
                    <a:pt x="166" y="112"/>
                    <a:pt x="168" y="111"/>
                    <a:pt x="169" y="111"/>
                  </a:cubicBezTo>
                  <a:cubicBezTo>
                    <a:pt x="169" y="111"/>
                    <a:pt x="169" y="111"/>
                    <a:pt x="170" y="110"/>
                  </a:cubicBezTo>
                  <a:cubicBezTo>
                    <a:pt x="171" y="108"/>
                    <a:pt x="172" y="107"/>
                    <a:pt x="173" y="105"/>
                  </a:cubicBezTo>
                  <a:cubicBezTo>
                    <a:pt x="173" y="103"/>
                    <a:pt x="173" y="101"/>
                    <a:pt x="174" y="99"/>
                  </a:cubicBezTo>
                  <a:cubicBezTo>
                    <a:pt x="175" y="95"/>
                    <a:pt x="175" y="92"/>
                    <a:pt x="173" y="88"/>
                  </a:cubicBezTo>
                  <a:cubicBezTo>
                    <a:pt x="171" y="84"/>
                    <a:pt x="167" y="85"/>
                    <a:pt x="168" y="79"/>
                  </a:cubicBezTo>
                  <a:cubicBezTo>
                    <a:pt x="169" y="79"/>
                    <a:pt x="169" y="79"/>
                    <a:pt x="170" y="79"/>
                  </a:cubicBezTo>
                  <a:cubicBezTo>
                    <a:pt x="171" y="76"/>
                    <a:pt x="170" y="76"/>
                    <a:pt x="168" y="74"/>
                  </a:cubicBezTo>
                  <a:cubicBezTo>
                    <a:pt x="167" y="72"/>
                    <a:pt x="166" y="70"/>
                    <a:pt x="165" y="67"/>
                  </a:cubicBezTo>
                  <a:cubicBezTo>
                    <a:pt x="165" y="66"/>
                    <a:pt x="165" y="65"/>
                    <a:pt x="165" y="64"/>
                  </a:cubicBezTo>
                  <a:cubicBezTo>
                    <a:pt x="163" y="64"/>
                    <a:pt x="161" y="64"/>
                    <a:pt x="159" y="6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3EEDB5A5-5908-4635-A9A1-623BF7217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612" y="5126477"/>
              <a:ext cx="647301" cy="448410"/>
            </a:xfrm>
            <a:custGeom>
              <a:avLst/>
              <a:gdLst>
                <a:gd name="T0" fmla="*/ 151 w 179"/>
                <a:gd name="T1" fmla="*/ 56 h 124"/>
                <a:gd name="T2" fmla="*/ 153 w 179"/>
                <a:gd name="T3" fmla="*/ 46 h 124"/>
                <a:gd name="T4" fmla="*/ 137 w 179"/>
                <a:gd name="T5" fmla="*/ 26 h 124"/>
                <a:gd name="T6" fmla="*/ 98 w 179"/>
                <a:gd name="T7" fmla="*/ 6 h 124"/>
                <a:gd name="T8" fmla="*/ 80 w 179"/>
                <a:gd name="T9" fmla="*/ 6 h 124"/>
                <a:gd name="T10" fmla="*/ 34 w 179"/>
                <a:gd name="T11" fmla="*/ 24 h 124"/>
                <a:gd name="T12" fmla="*/ 6 w 179"/>
                <a:gd name="T13" fmla="*/ 46 h 124"/>
                <a:gd name="T14" fmla="*/ 12 w 179"/>
                <a:gd name="T15" fmla="*/ 48 h 124"/>
                <a:gd name="T16" fmla="*/ 22 w 179"/>
                <a:gd name="T17" fmla="*/ 52 h 124"/>
                <a:gd name="T18" fmla="*/ 26 w 179"/>
                <a:gd name="T19" fmla="*/ 74 h 124"/>
                <a:gd name="T20" fmla="*/ 31 w 179"/>
                <a:gd name="T21" fmla="*/ 81 h 124"/>
                <a:gd name="T22" fmla="*/ 37 w 179"/>
                <a:gd name="T23" fmla="*/ 83 h 124"/>
                <a:gd name="T24" fmla="*/ 55 w 179"/>
                <a:gd name="T25" fmla="*/ 89 h 124"/>
                <a:gd name="T26" fmla="*/ 59 w 179"/>
                <a:gd name="T27" fmla="*/ 88 h 124"/>
                <a:gd name="T28" fmla="*/ 75 w 179"/>
                <a:gd name="T29" fmla="*/ 89 h 124"/>
                <a:gd name="T30" fmla="*/ 77 w 179"/>
                <a:gd name="T31" fmla="*/ 99 h 124"/>
                <a:gd name="T32" fmla="*/ 88 w 179"/>
                <a:gd name="T33" fmla="*/ 105 h 124"/>
                <a:gd name="T34" fmla="*/ 99 w 179"/>
                <a:gd name="T35" fmla="*/ 100 h 124"/>
                <a:gd name="T36" fmla="*/ 114 w 179"/>
                <a:gd name="T37" fmla="*/ 108 h 124"/>
                <a:gd name="T38" fmla="*/ 123 w 179"/>
                <a:gd name="T39" fmla="*/ 114 h 124"/>
                <a:gd name="T40" fmla="*/ 128 w 179"/>
                <a:gd name="T41" fmla="*/ 113 h 124"/>
                <a:gd name="T42" fmla="*/ 142 w 179"/>
                <a:gd name="T43" fmla="*/ 109 h 124"/>
                <a:gd name="T44" fmla="*/ 150 w 179"/>
                <a:gd name="T45" fmla="*/ 116 h 124"/>
                <a:gd name="T46" fmla="*/ 152 w 179"/>
                <a:gd name="T47" fmla="*/ 120 h 124"/>
                <a:gd name="T48" fmla="*/ 158 w 179"/>
                <a:gd name="T49" fmla="*/ 118 h 124"/>
                <a:gd name="T50" fmla="*/ 164 w 179"/>
                <a:gd name="T51" fmla="*/ 114 h 124"/>
                <a:gd name="T52" fmla="*/ 166 w 179"/>
                <a:gd name="T53" fmla="*/ 110 h 124"/>
                <a:gd name="T54" fmla="*/ 174 w 179"/>
                <a:gd name="T55" fmla="*/ 100 h 124"/>
                <a:gd name="T56" fmla="*/ 170 w 179"/>
                <a:gd name="T57" fmla="*/ 75 h 124"/>
                <a:gd name="T58" fmla="*/ 165 w 179"/>
                <a:gd name="T59" fmla="*/ 64 h 124"/>
                <a:gd name="T60" fmla="*/ 164 w 179"/>
                <a:gd name="T61" fmla="*/ 61 h 124"/>
                <a:gd name="T62" fmla="*/ 172 w 179"/>
                <a:gd name="T63" fmla="*/ 71 h 124"/>
                <a:gd name="T64" fmla="*/ 177 w 179"/>
                <a:gd name="T65" fmla="*/ 86 h 124"/>
                <a:gd name="T66" fmla="*/ 173 w 179"/>
                <a:gd name="T67" fmla="*/ 109 h 124"/>
                <a:gd name="T68" fmla="*/ 168 w 179"/>
                <a:gd name="T69" fmla="*/ 112 h 124"/>
                <a:gd name="T70" fmla="*/ 164 w 179"/>
                <a:gd name="T71" fmla="*/ 117 h 124"/>
                <a:gd name="T72" fmla="*/ 157 w 179"/>
                <a:gd name="T73" fmla="*/ 122 h 124"/>
                <a:gd name="T74" fmla="*/ 150 w 179"/>
                <a:gd name="T75" fmla="*/ 123 h 124"/>
                <a:gd name="T76" fmla="*/ 147 w 179"/>
                <a:gd name="T77" fmla="*/ 117 h 124"/>
                <a:gd name="T78" fmla="*/ 139 w 179"/>
                <a:gd name="T79" fmla="*/ 112 h 124"/>
                <a:gd name="T80" fmla="*/ 128 w 179"/>
                <a:gd name="T81" fmla="*/ 116 h 124"/>
                <a:gd name="T82" fmla="*/ 120 w 179"/>
                <a:gd name="T83" fmla="*/ 115 h 124"/>
                <a:gd name="T84" fmla="*/ 111 w 179"/>
                <a:gd name="T85" fmla="*/ 111 h 124"/>
                <a:gd name="T86" fmla="*/ 94 w 179"/>
                <a:gd name="T87" fmla="*/ 101 h 124"/>
                <a:gd name="T88" fmla="*/ 83 w 179"/>
                <a:gd name="T89" fmla="*/ 105 h 124"/>
                <a:gd name="T90" fmla="*/ 73 w 179"/>
                <a:gd name="T91" fmla="*/ 93 h 124"/>
                <a:gd name="T92" fmla="*/ 67 w 179"/>
                <a:gd name="T93" fmla="*/ 92 h 124"/>
                <a:gd name="T94" fmla="*/ 52 w 179"/>
                <a:gd name="T95" fmla="*/ 94 h 124"/>
                <a:gd name="T96" fmla="*/ 39 w 179"/>
                <a:gd name="T97" fmla="*/ 86 h 124"/>
                <a:gd name="T98" fmla="*/ 28 w 179"/>
                <a:gd name="T99" fmla="*/ 82 h 124"/>
                <a:gd name="T100" fmla="*/ 24 w 179"/>
                <a:gd name="T101" fmla="*/ 71 h 124"/>
                <a:gd name="T102" fmla="*/ 18 w 179"/>
                <a:gd name="T103" fmla="*/ 54 h 124"/>
                <a:gd name="T104" fmla="*/ 6 w 179"/>
                <a:gd name="T105" fmla="*/ 53 h 124"/>
                <a:gd name="T106" fmla="*/ 6 w 179"/>
                <a:gd name="T107" fmla="*/ 27 h 124"/>
                <a:gd name="T108" fmla="*/ 53 w 179"/>
                <a:gd name="T109" fmla="*/ 16 h 124"/>
                <a:gd name="T110" fmla="*/ 89 w 179"/>
                <a:gd name="T111" fmla="*/ 3 h 124"/>
                <a:gd name="T112" fmla="*/ 140 w 179"/>
                <a:gd name="T113" fmla="*/ 4 h 124"/>
                <a:gd name="T114" fmla="*/ 147 w 179"/>
                <a:gd name="T115" fmla="*/ 36 h 124"/>
                <a:gd name="T116" fmla="*/ 154 w 179"/>
                <a:gd name="T117" fmla="*/ 42 h 124"/>
                <a:gd name="T118" fmla="*/ 152 w 179"/>
                <a:gd name="T119" fmla="*/ 60 h 124"/>
                <a:gd name="T120" fmla="*/ 153 w 179"/>
                <a:gd name="T121" fmla="*/ 1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124">
                  <a:moveTo>
                    <a:pt x="161" y="65"/>
                  </a:moveTo>
                  <a:cubicBezTo>
                    <a:pt x="161" y="65"/>
                    <a:pt x="160" y="65"/>
                    <a:pt x="160" y="65"/>
                  </a:cubicBezTo>
                  <a:cubicBezTo>
                    <a:pt x="157" y="66"/>
                    <a:pt x="155" y="67"/>
                    <a:pt x="152" y="65"/>
                  </a:cubicBezTo>
                  <a:cubicBezTo>
                    <a:pt x="151" y="64"/>
                    <a:pt x="150" y="64"/>
                    <a:pt x="149" y="63"/>
                  </a:cubicBezTo>
                  <a:cubicBezTo>
                    <a:pt x="149" y="62"/>
                    <a:pt x="149" y="62"/>
                    <a:pt x="148" y="61"/>
                  </a:cubicBezTo>
                  <a:cubicBezTo>
                    <a:pt x="148" y="60"/>
                    <a:pt x="148" y="59"/>
                    <a:pt x="149" y="58"/>
                  </a:cubicBezTo>
                  <a:cubicBezTo>
                    <a:pt x="149" y="57"/>
                    <a:pt x="150" y="57"/>
                    <a:pt x="151" y="56"/>
                  </a:cubicBezTo>
                  <a:cubicBezTo>
                    <a:pt x="152" y="55"/>
                    <a:pt x="152" y="55"/>
                    <a:pt x="153" y="54"/>
                  </a:cubicBezTo>
                  <a:cubicBezTo>
                    <a:pt x="154" y="54"/>
                    <a:pt x="155" y="53"/>
                    <a:pt x="155" y="51"/>
                  </a:cubicBezTo>
                  <a:cubicBezTo>
                    <a:pt x="155" y="50"/>
                    <a:pt x="155" y="49"/>
                    <a:pt x="155" y="48"/>
                  </a:cubicBezTo>
                  <a:cubicBezTo>
                    <a:pt x="155" y="47"/>
                    <a:pt x="155" y="47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3" y="46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6"/>
                    <a:pt x="152" y="46"/>
                    <a:pt x="151" y="47"/>
                  </a:cubicBezTo>
                  <a:cubicBezTo>
                    <a:pt x="149" y="48"/>
                    <a:pt x="147" y="50"/>
                    <a:pt x="143" y="47"/>
                  </a:cubicBezTo>
                  <a:cubicBezTo>
                    <a:pt x="140" y="44"/>
                    <a:pt x="142" y="42"/>
                    <a:pt x="144" y="40"/>
                  </a:cubicBezTo>
                  <a:cubicBezTo>
                    <a:pt x="144" y="39"/>
                    <a:pt x="145" y="39"/>
                    <a:pt x="145" y="38"/>
                  </a:cubicBezTo>
                  <a:cubicBezTo>
                    <a:pt x="143" y="37"/>
                    <a:pt x="142" y="36"/>
                    <a:pt x="141" y="35"/>
                  </a:cubicBezTo>
                  <a:cubicBezTo>
                    <a:pt x="140" y="34"/>
                    <a:pt x="140" y="32"/>
                    <a:pt x="139" y="30"/>
                  </a:cubicBezTo>
                  <a:cubicBezTo>
                    <a:pt x="138" y="29"/>
                    <a:pt x="138" y="28"/>
                    <a:pt x="137" y="26"/>
                  </a:cubicBezTo>
                  <a:cubicBezTo>
                    <a:pt x="136" y="25"/>
                    <a:pt x="135" y="23"/>
                    <a:pt x="134" y="21"/>
                  </a:cubicBezTo>
                  <a:cubicBezTo>
                    <a:pt x="133" y="18"/>
                    <a:pt x="136" y="15"/>
                    <a:pt x="138" y="12"/>
                  </a:cubicBezTo>
                  <a:cubicBezTo>
                    <a:pt x="138" y="12"/>
                    <a:pt x="139" y="11"/>
                    <a:pt x="139" y="10"/>
                  </a:cubicBezTo>
                  <a:cubicBezTo>
                    <a:pt x="140" y="9"/>
                    <a:pt x="140" y="8"/>
                    <a:pt x="138" y="7"/>
                  </a:cubicBezTo>
                  <a:cubicBezTo>
                    <a:pt x="133" y="3"/>
                    <a:pt x="126" y="5"/>
                    <a:pt x="120" y="7"/>
                  </a:cubicBezTo>
                  <a:cubicBezTo>
                    <a:pt x="113" y="9"/>
                    <a:pt x="106" y="11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5"/>
                    <a:pt x="95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5"/>
                    <a:pt x="91" y="5"/>
                    <a:pt x="91" y="6"/>
                  </a:cubicBezTo>
                  <a:cubicBezTo>
                    <a:pt x="89" y="7"/>
                    <a:pt x="88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3" y="7"/>
                    <a:pt x="81" y="7"/>
                    <a:pt x="80" y="6"/>
                  </a:cubicBezTo>
                  <a:cubicBezTo>
                    <a:pt x="78" y="5"/>
                    <a:pt x="77" y="4"/>
                    <a:pt x="75" y="4"/>
                  </a:cubicBezTo>
                  <a:cubicBezTo>
                    <a:pt x="74" y="4"/>
                    <a:pt x="72" y="4"/>
                    <a:pt x="71" y="5"/>
                  </a:cubicBezTo>
                  <a:cubicBezTo>
                    <a:pt x="70" y="5"/>
                    <a:pt x="68" y="6"/>
                    <a:pt x="67" y="6"/>
                  </a:cubicBezTo>
                  <a:cubicBezTo>
                    <a:pt x="64" y="8"/>
                    <a:pt x="62" y="11"/>
                    <a:pt x="60" y="14"/>
                  </a:cubicBezTo>
                  <a:cubicBezTo>
                    <a:pt x="58" y="15"/>
                    <a:pt x="57" y="17"/>
                    <a:pt x="55" y="19"/>
                  </a:cubicBezTo>
                  <a:cubicBezTo>
                    <a:pt x="52" y="22"/>
                    <a:pt x="49" y="24"/>
                    <a:pt x="46" y="25"/>
                  </a:cubicBezTo>
                  <a:cubicBezTo>
                    <a:pt x="42" y="26"/>
                    <a:pt x="39" y="26"/>
                    <a:pt x="34" y="24"/>
                  </a:cubicBezTo>
                  <a:cubicBezTo>
                    <a:pt x="29" y="21"/>
                    <a:pt x="25" y="20"/>
                    <a:pt x="20" y="19"/>
                  </a:cubicBezTo>
                  <a:cubicBezTo>
                    <a:pt x="15" y="19"/>
                    <a:pt x="11" y="20"/>
                    <a:pt x="7" y="22"/>
                  </a:cubicBezTo>
                  <a:cubicBezTo>
                    <a:pt x="8" y="23"/>
                    <a:pt x="8" y="24"/>
                    <a:pt x="9" y="25"/>
                  </a:cubicBezTo>
                  <a:cubicBezTo>
                    <a:pt x="10" y="27"/>
                    <a:pt x="10" y="30"/>
                    <a:pt x="10" y="32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9" y="38"/>
                    <a:pt x="9" y="41"/>
                    <a:pt x="7" y="45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5" y="47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9"/>
                    <a:pt x="6" y="49"/>
                    <a:pt x="7" y="49"/>
                  </a:cubicBezTo>
                  <a:cubicBezTo>
                    <a:pt x="8" y="49"/>
                    <a:pt x="8" y="49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49"/>
                  </a:cubicBezTo>
                  <a:cubicBezTo>
                    <a:pt x="11" y="49"/>
                    <a:pt x="11" y="49"/>
                    <a:pt x="12" y="48"/>
                  </a:cubicBezTo>
                  <a:cubicBezTo>
                    <a:pt x="14" y="47"/>
                    <a:pt x="16" y="47"/>
                    <a:pt x="18" y="47"/>
                  </a:cubicBezTo>
                  <a:cubicBezTo>
                    <a:pt x="19" y="47"/>
                    <a:pt x="19" y="48"/>
                    <a:pt x="2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0"/>
                    <a:pt x="21" y="50"/>
                    <a:pt x="21" y="51"/>
                  </a:cubicBezTo>
                  <a:cubicBezTo>
                    <a:pt x="21" y="51"/>
                    <a:pt x="21" y="52"/>
                    <a:pt x="21" y="52"/>
                  </a:cubicBezTo>
                  <a:cubicBezTo>
                    <a:pt x="21" y="52"/>
                    <a:pt x="22" y="52"/>
                    <a:pt x="22" y="52"/>
                  </a:cubicBezTo>
                  <a:cubicBezTo>
                    <a:pt x="23" y="52"/>
                    <a:pt x="23" y="52"/>
                    <a:pt x="24" y="53"/>
                  </a:cubicBezTo>
                  <a:cubicBezTo>
                    <a:pt x="25" y="53"/>
                    <a:pt x="26" y="54"/>
                    <a:pt x="26" y="55"/>
                  </a:cubicBezTo>
                  <a:cubicBezTo>
                    <a:pt x="27" y="56"/>
                    <a:pt x="27" y="57"/>
                    <a:pt x="28" y="58"/>
                  </a:cubicBezTo>
                  <a:cubicBezTo>
                    <a:pt x="28" y="60"/>
                    <a:pt x="28" y="63"/>
                    <a:pt x="29" y="65"/>
                  </a:cubicBezTo>
                  <a:cubicBezTo>
                    <a:pt x="29" y="68"/>
                    <a:pt x="29" y="70"/>
                    <a:pt x="28" y="72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5"/>
                    <a:pt x="27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30" y="78"/>
                    <a:pt x="30" y="79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2" y="82"/>
                    <a:pt x="32" y="82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5" y="84"/>
                    <a:pt x="36" y="83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8" y="82"/>
                    <a:pt x="39" y="81"/>
                    <a:pt x="41" y="81"/>
                  </a:cubicBezTo>
                  <a:cubicBezTo>
                    <a:pt x="42" y="81"/>
                    <a:pt x="43" y="81"/>
                    <a:pt x="44" y="81"/>
                  </a:cubicBezTo>
                  <a:cubicBezTo>
                    <a:pt x="46" y="81"/>
                    <a:pt x="48" y="82"/>
                    <a:pt x="49" y="80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2"/>
                    <a:pt x="53" y="83"/>
                    <a:pt x="53" y="85"/>
                  </a:cubicBezTo>
                  <a:cubicBezTo>
                    <a:pt x="54" y="86"/>
                    <a:pt x="55" y="88"/>
                    <a:pt x="55" y="89"/>
                  </a:cubicBezTo>
                  <a:cubicBezTo>
                    <a:pt x="55" y="90"/>
                    <a:pt x="55" y="91"/>
                    <a:pt x="55" y="92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6" y="94"/>
                    <a:pt x="56" y="95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8" y="94"/>
                    <a:pt x="58" y="94"/>
                    <a:pt x="58" y="93"/>
                  </a:cubicBezTo>
                  <a:cubicBezTo>
                    <a:pt x="58" y="91"/>
                    <a:pt x="58" y="90"/>
                    <a:pt x="59" y="88"/>
                  </a:cubicBezTo>
                  <a:cubicBezTo>
                    <a:pt x="61" y="85"/>
                    <a:pt x="64" y="87"/>
                    <a:pt x="66" y="88"/>
                  </a:cubicBezTo>
                  <a:cubicBezTo>
                    <a:pt x="67" y="88"/>
                    <a:pt x="68" y="88"/>
                    <a:pt x="68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1" y="90"/>
                    <a:pt x="71" y="90"/>
                    <a:pt x="72" y="89"/>
                  </a:cubicBezTo>
                  <a:cubicBezTo>
                    <a:pt x="73" y="89"/>
                    <a:pt x="74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5"/>
                    <a:pt x="77" y="97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100"/>
                    <a:pt x="77" y="101"/>
                    <a:pt x="78" y="101"/>
                  </a:cubicBezTo>
                  <a:cubicBezTo>
                    <a:pt x="78" y="102"/>
                    <a:pt x="78" y="102"/>
                    <a:pt x="79" y="102"/>
                  </a:cubicBezTo>
                  <a:cubicBezTo>
                    <a:pt x="79" y="102"/>
                    <a:pt x="80" y="102"/>
                    <a:pt x="81" y="102"/>
                  </a:cubicBezTo>
                  <a:cubicBezTo>
                    <a:pt x="82" y="101"/>
                    <a:pt x="83" y="101"/>
                    <a:pt x="85" y="102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6" y="103"/>
                    <a:pt x="87" y="104"/>
                    <a:pt x="87" y="105"/>
                  </a:cubicBezTo>
                  <a:cubicBezTo>
                    <a:pt x="87" y="105"/>
                    <a:pt x="87" y="105"/>
                    <a:pt x="88" y="105"/>
                  </a:cubicBezTo>
                  <a:cubicBezTo>
                    <a:pt x="88" y="105"/>
                    <a:pt x="87" y="105"/>
                    <a:pt x="88" y="105"/>
                  </a:cubicBezTo>
                  <a:cubicBezTo>
                    <a:pt x="88" y="104"/>
                    <a:pt x="89" y="103"/>
                    <a:pt x="90" y="102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1" y="101"/>
                    <a:pt x="91" y="100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4" y="97"/>
                    <a:pt x="95" y="96"/>
                    <a:pt x="96" y="97"/>
                  </a:cubicBezTo>
                  <a:cubicBezTo>
                    <a:pt x="97" y="97"/>
                    <a:pt x="98" y="98"/>
                    <a:pt x="99" y="100"/>
                  </a:cubicBezTo>
                  <a:cubicBezTo>
                    <a:pt x="99" y="100"/>
                    <a:pt x="100" y="101"/>
                    <a:pt x="100" y="102"/>
                  </a:cubicBezTo>
                  <a:cubicBezTo>
                    <a:pt x="102" y="105"/>
                    <a:pt x="104" y="108"/>
                    <a:pt x="106" y="110"/>
                  </a:cubicBezTo>
                  <a:cubicBezTo>
                    <a:pt x="106" y="110"/>
                    <a:pt x="107" y="110"/>
                    <a:pt x="107" y="109"/>
                  </a:cubicBezTo>
                  <a:cubicBezTo>
                    <a:pt x="107" y="109"/>
                    <a:pt x="108" y="108"/>
                    <a:pt x="109" y="108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1" y="107"/>
                    <a:pt x="112" y="107"/>
                    <a:pt x="113" y="108"/>
                  </a:cubicBezTo>
                  <a:cubicBezTo>
                    <a:pt x="113" y="108"/>
                    <a:pt x="114" y="108"/>
                    <a:pt x="114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6" y="107"/>
                    <a:pt x="117" y="107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0" y="109"/>
                    <a:pt x="121" y="111"/>
                    <a:pt x="123" y="113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4"/>
                    <a:pt x="123" y="114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4" y="115"/>
                    <a:pt x="124" y="116"/>
                    <a:pt x="124" y="116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6" y="115"/>
                    <a:pt x="126" y="115"/>
                    <a:pt x="126" y="115"/>
                  </a:cubicBezTo>
                  <a:cubicBezTo>
                    <a:pt x="126" y="114"/>
                    <a:pt x="127" y="113"/>
                    <a:pt x="128" y="113"/>
                  </a:cubicBezTo>
                  <a:cubicBezTo>
                    <a:pt x="129" y="112"/>
                    <a:pt x="130" y="112"/>
                    <a:pt x="131" y="112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2" y="113"/>
                    <a:pt x="133" y="114"/>
                    <a:pt x="133" y="114"/>
                  </a:cubicBezTo>
                  <a:cubicBezTo>
                    <a:pt x="134" y="114"/>
                    <a:pt x="133" y="113"/>
                    <a:pt x="133" y="113"/>
                  </a:cubicBezTo>
                  <a:cubicBezTo>
                    <a:pt x="133" y="113"/>
                    <a:pt x="134" y="112"/>
                    <a:pt x="134" y="112"/>
                  </a:cubicBezTo>
                  <a:cubicBezTo>
                    <a:pt x="136" y="110"/>
                    <a:pt x="137" y="108"/>
                    <a:pt x="141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3" y="110"/>
                  </a:cubicBezTo>
                  <a:cubicBezTo>
                    <a:pt x="144" y="109"/>
                    <a:pt x="146" y="108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50" y="111"/>
                    <a:pt x="150" y="113"/>
                    <a:pt x="150" y="114"/>
                  </a:cubicBezTo>
                  <a:cubicBezTo>
                    <a:pt x="150" y="115"/>
                    <a:pt x="150" y="116"/>
                    <a:pt x="150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6"/>
                    <a:pt x="150" y="116"/>
                    <a:pt x="150" y="117"/>
                  </a:cubicBezTo>
                  <a:cubicBezTo>
                    <a:pt x="150" y="117"/>
                    <a:pt x="150" y="118"/>
                    <a:pt x="151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8"/>
                    <a:pt x="151" y="118"/>
                    <a:pt x="151" y="119"/>
                  </a:cubicBezTo>
                  <a:cubicBezTo>
                    <a:pt x="151" y="119"/>
                    <a:pt x="151" y="119"/>
                    <a:pt x="151" y="120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3" y="120"/>
                    <a:pt x="153" y="120"/>
                    <a:pt x="154" y="120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4" y="120"/>
                    <a:pt x="154" y="120"/>
                    <a:pt x="155" y="120"/>
                  </a:cubicBezTo>
                  <a:cubicBezTo>
                    <a:pt x="155" y="119"/>
                    <a:pt x="156" y="119"/>
                    <a:pt x="156" y="119"/>
                  </a:cubicBezTo>
                  <a:cubicBezTo>
                    <a:pt x="156" y="119"/>
                    <a:pt x="157" y="118"/>
                    <a:pt x="158" y="118"/>
                  </a:cubicBezTo>
                  <a:cubicBezTo>
                    <a:pt x="158" y="118"/>
                    <a:pt x="159" y="117"/>
                    <a:pt x="159" y="117"/>
                  </a:cubicBezTo>
                  <a:cubicBezTo>
                    <a:pt x="159" y="117"/>
                    <a:pt x="160" y="117"/>
                    <a:pt x="160" y="116"/>
                  </a:cubicBezTo>
                  <a:cubicBezTo>
                    <a:pt x="160" y="116"/>
                    <a:pt x="161" y="115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4"/>
                    <a:pt x="163" y="114"/>
                    <a:pt x="163" y="114"/>
                  </a:cubicBezTo>
                  <a:cubicBezTo>
                    <a:pt x="163" y="114"/>
                    <a:pt x="164" y="114"/>
                    <a:pt x="164" y="114"/>
                  </a:cubicBezTo>
                  <a:cubicBezTo>
                    <a:pt x="164" y="114"/>
                    <a:pt x="164" y="114"/>
                    <a:pt x="164" y="114"/>
                  </a:cubicBezTo>
                  <a:cubicBezTo>
                    <a:pt x="164" y="114"/>
                    <a:pt x="164" y="114"/>
                    <a:pt x="164" y="114"/>
                  </a:cubicBezTo>
                  <a:cubicBezTo>
                    <a:pt x="164" y="113"/>
                    <a:pt x="164" y="113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5" y="111"/>
                    <a:pt x="165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10"/>
                    <a:pt x="166" y="110"/>
                    <a:pt x="166" y="109"/>
                  </a:cubicBezTo>
                  <a:cubicBezTo>
                    <a:pt x="167" y="109"/>
                    <a:pt x="169" y="108"/>
                    <a:pt x="170" y="108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71" y="107"/>
                    <a:pt x="171" y="106"/>
                    <a:pt x="172" y="105"/>
                  </a:cubicBezTo>
                  <a:cubicBezTo>
                    <a:pt x="172" y="104"/>
                    <a:pt x="173" y="104"/>
                    <a:pt x="173" y="103"/>
                  </a:cubicBezTo>
                  <a:cubicBezTo>
                    <a:pt x="173" y="102"/>
                    <a:pt x="173" y="101"/>
                    <a:pt x="174" y="100"/>
                  </a:cubicBezTo>
                  <a:cubicBezTo>
                    <a:pt x="174" y="99"/>
                    <a:pt x="174" y="98"/>
                    <a:pt x="174" y="97"/>
                  </a:cubicBezTo>
                  <a:cubicBezTo>
                    <a:pt x="175" y="95"/>
                    <a:pt x="175" y="93"/>
                    <a:pt x="175" y="92"/>
                  </a:cubicBezTo>
                  <a:cubicBezTo>
                    <a:pt x="175" y="90"/>
                    <a:pt x="175" y="89"/>
                    <a:pt x="174" y="87"/>
                  </a:cubicBezTo>
                  <a:cubicBezTo>
                    <a:pt x="173" y="86"/>
                    <a:pt x="172" y="85"/>
                    <a:pt x="171" y="84"/>
                  </a:cubicBezTo>
                  <a:cubicBezTo>
                    <a:pt x="170" y="82"/>
                    <a:pt x="168" y="81"/>
                    <a:pt x="169" y="77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1" y="75"/>
                    <a:pt x="170" y="74"/>
                    <a:pt x="170" y="74"/>
                  </a:cubicBezTo>
                  <a:cubicBezTo>
                    <a:pt x="170" y="74"/>
                    <a:pt x="169" y="73"/>
                    <a:pt x="169" y="73"/>
                  </a:cubicBezTo>
                  <a:cubicBezTo>
                    <a:pt x="168" y="72"/>
                    <a:pt x="167" y="71"/>
                    <a:pt x="167" y="70"/>
                  </a:cubicBezTo>
                  <a:cubicBezTo>
                    <a:pt x="166" y="68"/>
                    <a:pt x="166" y="67"/>
                    <a:pt x="166" y="66"/>
                  </a:cubicBezTo>
                  <a:cubicBezTo>
                    <a:pt x="165" y="65"/>
                    <a:pt x="165" y="64"/>
                    <a:pt x="16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4"/>
                    <a:pt x="165" y="64"/>
                    <a:pt x="164" y="64"/>
                  </a:cubicBezTo>
                  <a:cubicBezTo>
                    <a:pt x="163" y="64"/>
                    <a:pt x="162" y="64"/>
                    <a:pt x="161" y="65"/>
                  </a:cubicBezTo>
                  <a:cubicBezTo>
                    <a:pt x="161" y="65"/>
                    <a:pt x="161" y="65"/>
                    <a:pt x="161" y="65"/>
                  </a:cubicBezTo>
                  <a:close/>
                  <a:moveTo>
                    <a:pt x="159" y="62"/>
                  </a:moveTo>
                  <a:cubicBezTo>
                    <a:pt x="159" y="62"/>
                    <a:pt x="160" y="61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2" y="61"/>
                    <a:pt x="163" y="61"/>
                    <a:pt x="164" y="61"/>
                  </a:cubicBezTo>
                  <a:cubicBezTo>
                    <a:pt x="165" y="60"/>
                    <a:pt x="166" y="60"/>
                    <a:pt x="167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69" y="63"/>
                    <a:pt x="169" y="63"/>
                    <a:pt x="169" y="64"/>
                  </a:cubicBezTo>
                  <a:cubicBezTo>
                    <a:pt x="169" y="64"/>
                    <a:pt x="169" y="65"/>
                    <a:pt x="169" y="65"/>
                  </a:cubicBezTo>
                  <a:cubicBezTo>
                    <a:pt x="169" y="66"/>
                    <a:pt x="169" y="67"/>
                    <a:pt x="170" y="68"/>
                  </a:cubicBezTo>
                  <a:cubicBezTo>
                    <a:pt x="170" y="69"/>
                    <a:pt x="171" y="70"/>
                    <a:pt x="172" y="71"/>
                  </a:cubicBezTo>
                  <a:cubicBezTo>
                    <a:pt x="172" y="71"/>
                    <a:pt x="172" y="71"/>
                    <a:pt x="172" y="72"/>
                  </a:cubicBezTo>
                  <a:cubicBezTo>
                    <a:pt x="174" y="73"/>
                    <a:pt x="175" y="75"/>
                    <a:pt x="173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2" y="80"/>
                    <a:pt x="173" y="81"/>
                    <a:pt x="174" y="82"/>
                  </a:cubicBezTo>
                  <a:cubicBezTo>
                    <a:pt x="175" y="83"/>
                    <a:pt x="176" y="84"/>
                    <a:pt x="177" y="86"/>
                  </a:cubicBezTo>
                  <a:cubicBezTo>
                    <a:pt x="178" y="88"/>
                    <a:pt x="179" y="90"/>
                    <a:pt x="179" y="92"/>
                  </a:cubicBezTo>
                  <a:cubicBezTo>
                    <a:pt x="179" y="94"/>
                    <a:pt x="178" y="96"/>
                    <a:pt x="177" y="98"/>
                  </a:cubicBezTo>
                  <a:cubicBezTo>
                    <a:pt x="177" y="99"/>
                    <a:pt x="177" y="100"/>
                    <a:pt x="177" y="101"/>
                  </a:cubicBezTo>
                  <a:cubicBezTo>
                    <a:pt x="177" y="102"/>
                    <a:pt x="177" y="103"/>
                    <a:pt x="176" y="104"/>
                  </a:cubicBezTo>
                  <a:cubicBezTo>
                    <a:pt x="176" y="105"/>
                    <a:pt x="175" y="106"/>
                    <a:pt x="174" y="107"/>
                  </a:cubicBezTo>
                  <a:cubicBezTo>
                    <a:pt x="174" y="108"/>
                    <a:pt x="173" y="108"/>
                    <a:pt x="173" y="109"/>
                  </a:cubicBezTo>
                  <a:cubicBezTo>
                    <a:pt x="173" y="109"/>
                    <a:pt x="173" y="109"/>
                    <a:pt x="173" y="109"/>
                  </a:cubicBezTo>
                  <a:cubicBezTo>
                    <a:pt x="173" y="109"/>
                    <a:pt x="173" y="109"/>
                    <a:pt x="173" y="109"/>
                  </a:cubicBezTo>
                  <a:cubicBezTo>
                    <a:pt x="173" y="109"/>
                    <a:pt x="173" y="109"/>
                    <a:pt x="173" y="109"/>
                  </a:cubicBezTo>
                  <a:cubicBezTo>
                    <a:pt x="173" y="109"/>
                    <a:pt x="173" y="110"/>
                    <a:pt x="173" y="110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0" y="111"/>
                    <a:pt x="169" y="111"/>
                    <a:pt x="168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8" y="113"/>
                    <a:pt x="168" y="113"/>
                    <a:pt x="167" y="113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7" y="113"/>
                    <a:pt x="167" y="114"/>
                    <a:pt x="167" y="114"/>
                  </a:cubicBezTo>
                  <a:cubicBezTo>
                    <a:pt x="167" y="114"/>
                    <a:pt x="167" y="115"/>
                    <a:pt x="167" y="116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6" y="117"/>
                    <a:pt x="165" y="117"/>
                    <a:pt x="164" y="117"/>
                  </a:cubicBezTo>
                  <a:cubicBezTo>
                    <a:pt x="164" y="118"/>
                    <a:pt x="164" y="118"/>
                    <a:pt x="163" y="118"/>
                  </a:cubicBezTo>
                  <a:cubicBezTo>
                    <a:pt x="163" y="118"/>
                    <a:pt x="163" y="118"/>
                    <a:pt x="163" y="118"/>
                  </a:cubicBezTo>
                  <a:cubicBezTo>
                    <a:pt x="163" y="118"/>
                    <a:pt x="163" y="118"/>
                    <a:pt x="162" y="119"/>
                  </a:cubicBezTo>
                  <a:cubicBezTo>
                    <a:pt x="162" y="119"/>
                    <a:pt x="162" y="119"/>
                    <a:pt x="161" y="120"/>
                  </a:cubicBezTo>
                  <a:cubicBezTo>
                    <a:pt x="161" y="120"/>
                    <a:pt x="160" y="121"/>
                    <a:pt x="159" y="121"/>
                  </a:cubicBezTo>
                  <a:cubicBezTo>
                    <a:pt x="158" y="121"/>
                    <a:pt x="158" y="122"/>
                    <a:pt x="158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6" y="123"/>
                    <a:pt x="155" y="124"/>
                    <a:pt x="154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3" y="124"/>
                    <a:pt x="152" y="124"/>
                    <a:pt x="152" y="123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0"/>
                  </a:cubicBezTo>
                  <a:cubicBezTo>
                    <a:pt x="148" y="120"/>
                    <a:pt x="148" y="120"/>
                    <a:pt x="147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19"/>
                    <a:pt x="147" y="118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7" y="116"/>
                    <a:pt x="147" y="115"/>
                    <a:pt x="147" y="115"/>
                  </a:cubicBezTo>
                  <a:cubicBezTo>
                    <a:pt x="146" y="114"/>
                    <a:pt x="146" y="112"/>
                    <a:pt x="146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112"/>
                    <a:pt x="145" y="113"/>
                    <a:pt x="145" y="113"/>
                  </a:cubicBezTo>
                  <a:cubicBezTo>
                    <a:pt x="144" y="114"/>
                    <a:pt x="144" y="114"/>
                    <a:pt x="143" y="114"/>
                  </a:cubicBezTo>
                  <a:cubicBezTo>
                    <a:pt x="141" y="115"/>
                    <a:pt x="140" y="114"/>
                    <a:pt x="139" y="112"/>
                  </a:cubicBezTo>
                  <a:cubicBezTo>
                    <a:pt x="138" y="112"/>
                    <a:pt x="137" y="113"/>
                    <a:pt x="137" y="114"/>
                  </a:cubicBezTo>
                  <a:cubicBezTo>
                    <a:pt x="136" y="115"/>
                    <a:pt x="136" y="115"/>
                    <a:pt x="135" y="116"/>
                  </a:cubicBezTo>
                  <a:cubicBezTo>
                    <a:pt x="133" y="118"/>
                    <a:pt x="132" y="118"/>
                    <a:pt x="131" y="116"/>
                  </a:cubicBezTo>
                  <a:cubicBezTo>
                    <a:pt x="131" y="116"/>
                    <a:pt x="130" y="116"/>
                    <a:pt x="130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116"/>
                    <a:pt x="129" y="116"/>
                    <a:pt x="128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7" y="119"/>
                    <a:pt x="126" y="121"/>
                    <a:pt x="123" y="119"/>
                  </a:cubicBezTo>
                  <a:cubicBezTo>
                    <a:pt x="122" y="119"/>
                    <a:pt x="121" y="117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3"/>
                    <a:pt x="118" y="112"/>
                    <a:pt x="117" y="111"/>
                  </a:cubicBezTo>
                  <a:cubicBezTo>
                    <a:pt x="117" y="111"/>
                    <a:pt x="117" y="111"/>
                    <a:pt x="116" y="111"/>
                  </a:cubicBezTo>
                  <a:cubicBezTo>
                    <a:pt x="116" y="111"/>
                    <a:pt x="115" y="111"/>
                    <a:pt x="114" y="111"/>
                  </a:cubicBezTo>
                  <a:cubicBezTo>
                    <a:pt x="113" y="111"/>
                    <a:pt x="113" y="111"/>
                    <a:pt x="112" y="111"/>
                  </a:cubicBezTo>
                  <a:cubicBezTo>
                    <a:pt x="112" y="111"/>
                    <a:pt x="111" y="111"/>
                    <a:pt x="111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1"/>
                    <a:pt x="110" y="112"/>
                    <a:pt x="109" y="112"/>
                  </a:cubicBezTo>
                  <a:cubicBezTo>
                    <a:pt x="108" y="113"/>
                    <a:pt x="107" y="114"/>
                    <a:pt x="104" y="113"/>
                  </a:cubicBezTo>
                  <a:cubicBezTo>
                    <a:pt x="101" y="111"/>
                    <a:pt x="99" y="107"/>
                    <a:pt x="97" y="104"/>
                  </a:cubicBezTo>
                  <a:cubicBezTo>
                    <a:pt x="97" y="103"/>
                    <a:pt x="96" y="102"/>
                    <a:pt x="96" y="101"/>
                  </a:cubicBezTo>
                  <a:cubicBezTo>
                    <a:pt x="96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4" y="101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4" y="102"/>
                    <a:pt x="93" y="103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5"/>
                    <a:pt x="91" y="107"/>
                    <a:pt x="89" y="108"/>
                  </a:cubicBezTo>
                  <a:cubicBezTo>
                    <a:pt x="87" y="109"/>
                    <a:pt x="86" y="108"/>
                    <a:pt x="85" y="107"/>
                  </a:cubicBezTo>
                  <a:cubicBezTo>
                    <a:pt x="84" y="107"/>
                    <a:pt x="84" y="106"/>
                    <a:pt x="84" y="106"/>
                  </a:cubicBezTo>
                  <a:cubicBezTo>
                    <a:pt x="84" y="105"/>
                    <a:pt x="84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3" y="105"/>
                    <a:pt x="82" y="105"/>
                    <a:pt x="82" y="105"/>
                  </a:cubicBezTo>
                  <a:cubicBezTo>
                    <a:pt x="81" y="105"/>
                    <a:pt x="79" y="106"/>
                    <a:pt x="78" y="106"/>
                  </a:cubicBezTo>
                  <a:cubicBezTo>
                    <a:pt x="76" y="105"/>
                    <a:pt x="75" y="104"/>
                    <a:pt x="74" y="103"/>
                  </a:cubicBezTo>
                  <a:cubicBezTo>
                    <a:pt x="74" y="101"/>
                    <a:pt x="74" y="100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7"/>
                    <a:pt x="74" y="95"/>
                    <a:pt x="73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3" y="93"/>
                    <a:pt x="73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4"/>
                    <a:pt x="70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6" y="91"/>
                    <a:pt x="66" y="91"/>
                    <a:pt x="65" y="91"/>
                  </a:cubicBezTo>
                  <a:cubicBezTo>
                    <a:pt x="64" y="90"/>
                    <a:pt x="62" y="90"/>
                    <a:pt x="62" y="90"/>
                  </a:cubicBezTo>
                  <a:cubicBezTo>
                    <a:pt x="61" y="91"/>
                    <a:pt x="61" y="92"/>
                    <a:pt x="61" y="92"/>
                  </a:cubicBezTo>
                  <a:cubicBezTo>
                    <a:pt x="61" y="95"/>
                    <a:pt x="62" y="97"/>
                    <a:pt x="57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4" y="99"/>
                    <a:pt x="52" y="97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3"/>
                    <a:pt x="52" y="92"/>
                  </a:cubicBezTo>
                  <a:cubicBezTo>
                    <a:pt x="52" y="91"/>
                    <a:pt x="52" y="91"/>
                    <a:pt x="52" y="90"/>
                  </a:cubicBezTo>
                  <a:cubicBezTo>
                    <a:pt x="51" y="89"/>
                    <a:pt x="51" y="87"/>
                    <a:pt x="50" y="86"/>
                  </a:cubicBezTo>
                  <a:cubicBezTo>
                    <a:pt x="50" y="85"/>
                    <a:pt x="50" y="85"/>
                    <a:pt x="49" y="84"/>
                  </a:cubicBezTo>
                  <a:cubicBezTo>
                    <a:pt x="48" y="85"/>
                    <a:pt x="46" y="85"/>
                    <a:pt x="44" y="85"/>
                  </a:cubicBezTo>
                  <a:cubicBezTo>
                    <a:pt x="43" y="85"/>
                    <a:pt x="42" y="85"/>
                    <a:pt x="42" y="85"/>
                  </a:cubicBezTo>
                  <a:cubicBezTo>
                    <a:pt x="40" y="85"/>
                    <a:pt x="40" y="85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6" y="87"/>
                    <a:pt x="34" y="88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29" y="85"/>
                    <a:pt x="29" y="84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1"/>
                    <a:pt x="27" y="81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79"/>
                    <a:pt x="23" y="77"/>
                    <a:pt x="23" y="75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2"/>
                    <a:pt x="23" y="71"/>
                    <a:pt x="24" y="71"/>
                  </a:cubicBezTo>
                  <a:cubicBezTo>
                    <a:pt x="24" y="71"/>
                    <a:pt x="25" y="71"/>
                    <a:pt x="25" y="70"/>
                  </a:cubicBezTo>
                  <a:cubicBezTo>
                    <a:pt x="25" y="69"/>
                    <a:pt x="25" y="67"/>
                    <a:pt x="25" y="65"/>
                  </a:cubicBezTo>
                  <a:cubicBezTo>
                    <a:pt x="25" y="63"/>
                    <a:pt x="25" y="61"/>
                    <a:pt x="24" y="59"/>
                  </a:cubicBezTo>
                  <a:cubicBezTo>
                    <a:pt x="24" y="58"/>
                    <a:pt x="24" y="57"/>
                    <a:pt x="23" y="5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1" y="56"/>
                    <a:pt x="19" y="55"/>
                    <a:pt x="18" y="54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5" y="50"/>
                    <a:pt x="14" y="51"/>
                  </a:cubicBezTo>
                  <a:cubicBezTo>
                    <a:pt x="13" y="51"/>
                    <a:pt x="13" y="52"/>
                    <a:pt x="13" y="52"/>
                  </a:cubicBezTo>
                  <a:cubicBezTo>
                    <a:pt x="11" y="53"/>
                    <a:pt x="11" y="54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4" y="52"/>
                    <a:pt x="2" y="52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47"/>
                    <a:pt x="2" y="46"/>
                    <a:pt x="3" y="44"/>
                  </a:cubicBezTo>
                  <a:cubicBezTo>
                    <a:pt x="3" y="44"/>
                    <a:pt x="4" y="44"/>
                    <a:pt x="4" y="43"/>
                  </a:cubicBezTo>
                  <a:cubicBezTo>
                    <a:pt x="6" y="40"/>
                    <a:pt x="6" y="37"/>
                    <a:pt x="6" y="33"/>
                  </a:cubicBezTo>
                  <a:cubicBezTo>
                    <a:pt x="7" y="33"/>
                    <a:pt x="7" y="32"/>
                    <a:pt x="7" y="31"/>
                  </a:cubicBezTo>
                  <a:cubicBezTo>
                    <a:pt x="7" y="30"/>
                    <a:pt x="7" y="28"/>
                    <a:pt x="6" y="27"/>
                  </a:cubicBezTo>
                  <a:cubicBezTo>
                    <a:pt x="5" y="25"/>
                    <a:pt x="4" y="23"/>
                    <a:pt x="3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9" y="17"/>
                    <a:pt x="14" y="16"/>
                    <a:pt x="20" y="16"/>
                  </a:cubicBezTo>
                  <a:cubicBezTo>
                    <a:pt x="25" y="16"/>
                    <a:pt x="31" y="18"/>
                    <a:pt x="36" y="21"/>
                  </a:cubicBezTo>
                  <a:cubicBezTo>
                    <a:pt x="39" y="22"/>
                    <a:pt x="42" y="23"/>
                    <a:pt x="45" y="22"/>
                  </a:cubicBezTo>
                  <a:cubicBezTo>
                    <a:pt x="47" y="21"/>
                    <a:pt x="50" y="19"/>
                    <a:pt x="53" y="16"/>
                  </a:cubicBezTo>
                  <a:cubicBezTo>
                    <a:pt x="54" y="15"/>
                    <a:pt x="56" y="13"/>
                    <a:pt x="57" y="12"/>
                  </a:cubicBezTo>
                  <a:cubicBezTo>
                    <a:pt x="59" y="8"/>
                    <a:pt x="62" y="5"/>
                    <a:pt x="65" y="3"/>
                  </a:cubicBezTo>
                  <a:cubicBezTo>
                    <a:pt x="67" y="3"/>
                    <a:pt x="69" y="2"/>
                    <a:pt x="70" y="1"/>
                  </a:cubicBezTo>
                  <a:cubicBezTo>
                    <a:pt x="72" y="1"/>
                    <a:pt x="74" y="1"/>
                    <a:pt x="76" y="1"/>
                  </a:cubicBezTo>
                  <a:cubicBezTo>
                    <a:pt x="78" y="1"/>
                    <a:pt x="79" y="2"/>
                    <a:pt x="81" y="3"/>
                  </a:cubicBezTo>
                  <a:cubicBezTo>
                    <a:pt x="83" y="3"/>
                    <a:pt x="84" y="4"/>
                    <a:pt x="85" y="4"/>
                  </a:cubicBezTo>
                  <a:cubicBezTo>
                    <a:pt x="87" y="4"/>
                    <a:pt x="88" y="4"/>
                    <a:pt x="89" y="3"/>
                  </a:cubicBezTo>
                  <a:cubicBezTo>
                    <a:pt x="90" y="2"/>
                    <a:pt x="91" y="2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6" y="0"/>
                    <a:pt x="98" y="1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4"/>
                    <a:pt x="101" y="4"/>
                  </a:cubicBezTo>
                  <a:cubicBezTo>
                    <a:pt x="106" y="7"/>
                    <a:pt x="113" y="5"/>
                    <a:pt x="119" y="4"/>
                  </a:cubicBezTo>
                  <a:cubicBezTo>
                    <a:pt x="126" y="2"/>
                    <a:pt x="133" y="0"/>
                    <a:pt x="140" y="4"/>
                  </a:cubicBezTo>
                  <a:cubicBezTo>
                    <a:pt x="144" y="7"/>
                    <a:pt x="144" y="9"/>
                    <a:pt x="142" y="12"/>
                  </a:cubicBezTo>
                  <a:cubicBezTo>
                    <a:pt x="142" y="13"/>
                    <a:pt x="141" y="14"/>
                    <a:pt x="140" y="15"/>
                  </a:cubicBezTo>
                  <a:cubicBezTo>
                    <a:pt x="139" y="16"/>
                    <a:pt x="137" y="18"/>
                    <a:pt x="137" y="20"/>
                  </a:cubicBezTo>
                  <a:cubicBezTo>
                    <a:pt x="138" y="22"/>
                    <a:pt x="139" y="23"/>
                    <a:pt x="140" y="24"/>
                  </a:cubicBezTo>
                  <a:cubicBezTo>
                    <a:pt x="141" y="26"/>
                    <a:pt x="142" y="27"/>
                    <a:pt x="142" y="29"/>
                  </a:cubicBezTo>
                  <a:cubicBezTo>
                    <a:pt x="143" y="31"/>
                    <a:pt x="143" y="32"/>
                    <a:pt x="144" y="33"/>
                  </a:cubicBezTo>
                  <a:cubicBezTo>
                    <a:pt x="145" y="34"/>
                    <a:pt x="146" y="35"/>
                    <a:pt x="147" y="36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49" y="39"/>
                    <a:pt x="148" y="41"/>
                    <a:pt x="146" y="42"/>
                  </a:cubicBezTo>
                  <a:cubicBezTo>
                    <a:pt x="146" y="43"/>
                    <a:pt x="145" y="44"/>
                    <a:pt x="146" y="45"/>
                  </a:cubicBezTo>
                  <a:cubicBezTo>
                    <a:pt x="147" y="46"/>
                    <a:pt x="148" y="45"/>
                    <a:pt x="149" y="44"/>
                  </a:cubicBezTo>
                  <a:cubicBezTo>
                    <a:pt x="150" y="43"/>
                    <a:pt x="151" y="43"/>
                    <a:pt x="152" y="42"/>
                  </a:cubicBezTo>
                  <a:cubicBezTo>
                    <a:pt x="153" y="42"/>
                    <a:pt x="153" y="42"/>
                    <a:pt x="154" y="42"/>
                  </a:cubicBezTo>
                  <a:cubicBezTo>
                    <a:pt x="155" y="42"/>
                    <a:pt x="156" y="43"/>
                    <a:pt x="157" y="44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8" y="45"/>
                    <a:pt x="158" y="46"/>
                    <a:pt x="158" y="48"/>
                  </a:cubicBezTo>
                  <a:cubicBezTo>
                    <a:pt x="159" y="49"/>
                    <a:pt x="159" y="50"/>
                    <a:pt x="159" y="51"/>
                  </a:cubicBezTo>
                  <a:cubicBezTo>
                    <a:pt x="158" y="55"/>
                    <a:pt x="157" y="56"/>
                    <a:pt x="155" y="57"/>
                  </a:cubicBezTo>
                  <a:cubicBezTo>
                    <a:pt x="154" y="57"/>
                    <a:pt x="154" y="58"/>
                    <a:pt x="153" y="59"/>
                  </a:cubicBezTo>
                  <a:cubicBezTo>
                    <a:pt x="152" y="59"/>
                    <a:pt x="152" y="59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1"/>
                    <a:pt x="153" y="62"/>
                    <a:pt x="153" y="62"/>
                  </a:cubicBezTo>
                  <a:cubicBezTo>
                    <a:pt x="155" y="63"/>
                    <a:pt x="157" y="62"/>
                    <a:pt x="159" y="62"/>
                  </a:cubicBezTo>
                  <a:close/>
                  <a:moveTo>
                    <a:pt x="154" y="120"/>
                  </a:move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4" y="120"/>
                    <a:pt x="154" y="120"/>
                    <a:pt x="154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A45266B0-4D6D-4FF3-89BB-CC80D675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384" y="4875150"/>
              <a:ext cx="531583" cy="486380"/>
            </a:xfrm>
            <a:custGeom>
              <a:avLst/>
              <a:gdLst>
                <a:gd name="T0" fmla="*/ 115 w 147"/>
                <a:gd name="T1" fmla="*/ 36 h 134"/>
                <a:gd name="T2" fmla="*/ 100 w 147"/>
                <a:gd name="T3" fmla="*/ 38 h 134"/>
                <a:gd name="T4" fmla="*/ 96 w 147"/>
                <a:gd name="T5" fmla="*/ 30 h 134"/>
                <a:gd name="T6" fmla="*/ 90 w 147"/>
                <a:gd name="T7" fmla="*/ 25 h 134"/>
                <a:gd name="T8" fmla="*/ 85 w 147"/>
                <a:gd name="T9" fmla="*/ 17 h 134"/>
                <a:gd name="T10" fmla="*/ 79 w 147"/>
                <a:gd name="T11" fmla="*/ 14 h 134"/>
                <a:gd name="T12" fmla="*/ 68 w 147"/>
                <a:gd name="T13" fmla="*/ 9 h 134"/>
                <a:gd name="T14" fmla="*/ 48 w 147"/>
                <a:gd name="T15" fmla="*/ 6 h 134"/>
                <a:gd name="T16" fmla="*/ 35 w 147"/>
                <a:gd name="T17" fmla="*/ 1 h 134"/>
                <a:gd name="T18" fmla="*/ 24 w 147"/>
                <a:gd name="T19" fmla="*/ 0 h 134"/>
                <a:gd name="T20" fmla="*/ 12 w 147"/>
                <a:gd name="T21" fmla="*/ 8 h 134"/>
                <a:gd name="T22" fmla="*/ 3 w 147"/>
                <a:gd name="T23" fmla="*/ 17 h 134"/>
                <a:gd name="T24" fmla="*/ 5 w 147"/>
                <a:gd name="T25" fmla="*/ 26 h 134"/>
                <a:gd name="T26" fmla="*/ 11 w 147"/>
                <a:gd name="T27" fmla="*/ 39 h 134"/>
                <a:gd name="T28" fmla="*/ 27 w 147"/>
                <a:gd name="T29" fmla="*/ 48 h 134"/>
                <a:gd name="T30" fmla="*/ 25 w 147"/>
                <a:gd name="T31" fmla="*/ 53 h 134"/>
                <a:gd name="T32" fmla="*/ 19 w 147"/>
                <a:gd name="T33" fmla="*/ 65 h 134"/>
                <a:gd name="T34" fmla="*/ 14 w 147"/>
                <a:gd name="T35" fmla="*/ 72 h 134"/>
                <a:gd name="T36" fmla="*/ 12 w 147"/>
                <a:gd name="T37" fmla="*/ 76 h 134"/>
                <a:gd name="T38" fmla="*/ 39 w 147"/>
                <a:gd name="T39" fmla="*/ 90 h 134"/>
                <a:gd name="T40" fmla="*/ 50 w 147"/>
                <a:gd name="T41" fmla="*/ 106 h 134"/>
                <a:gd name="T42" fmla="*/ 55 w 147"/>
                <a:gd name="T43" fmla="*/ 113 h 134"/>
                <a:gd name="T44" fmla="*/ 55 w 147"/>
                <a:gd name="T45" fmla="*/ 126 h 134"/>
                <a:gd name="T46" fmla="*/ 64 w 147"/>
                <a:gd name="T47" fmla="*/ 132 h 134"/>
                <a:gd name="T48" fmla="*/ 74 w 147"/>
                <a:gd name="T49" fmla="*/ 123 h 134"/>
                <a:gd name="T50" fmla="*/ 84 w 147"/>
                <a:gd name="T51" fmla="*/ 118 h 134"/>
                <a:gd name="T52" fmla="*/ 94 w 147"/>
                <a:gd name="T53" fmla="*/ 112 h 134"/>
                <a:gd name="T54" fmla="*/ 102 w 147"/>
                <a:gd name="T55" fmla="*/ 106 h 134"/>
                <a:gd name="T56" fmla="*/ 111 w 147"/>
                <a:gd name="T57" fmla="*/ 107 h 134"/>
                <a:gd name="T58" fmla="*/ 123 w 147"/>
                <a:gd name="T59" fmla="*/ 106 h 134"/>
                <a:gd name="T60" fmla="*/ 127 w 147"/>
                <a:gd name="T61" fmla="*/ 95 h 134"/>
                <a:gd name="T62" fmla="*/ 135 w 147"/>
                <a:gd name="T63" fmla="*/ 95 h 134"/>
                <a:gd name="T64" fmla="*/ 137 w 147"/>
                <a:gd name="T65" fmla="*/ 90 h 134"/>
                <a:gd name="T66" fmla="*/ 135 w 147"/>
                <a:gd name="T67" fmla="*/ 83 h 134"/>
                <a:gd name="T68" fmla="*/ 138 w 147"/>
                <a:gd name="T69" fmla="*/ 76 h 134"/>
                <a:gd name="T70" fmla="*/ 142 w 147"/>
                <a:gd name="T71" fmla="*/ 67 h 134"/>
                <a:gd name="T72" fmla="*/ 137 w 147"/>
                <a:gd name="T73" fmla="*/ 63 h 134"/>
                <a:gd name="T74" fmla="*/ 136 w 147"/>
                <a:gd name="T75" fmla="*/ 57 h 134"/>
                <a:gd name="T76" fmla="*/ 136 w 147"/>
                <a:gd name="T77" fmla="*/ 51 h 134"/>
                <a:gd name="T78" fmla="*/ 132 w 147"/>
                <a:gd name="T79" fmla="*/ 39 h 134"/>
                <a:gd name="T80" fmla="*/ 125 w 147"/>
                <a:gd name="T81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34">
                  <a:moveTo>
                    <a:pt x="120" y="34"/>
                  </a:moveTo>
                  <a:cubicBezTo>
                    <a:pt x="118" y="35"/>
                    <a:pt x="117" y="36"/>
                    <a:pt x="115" y="36"/>
                  </a:cubicBezTo>
                  <a:cubicBezTo>
                    <a:pt x="115" y="40"/>
                    <a:pt x="110" y="37"/>
                    <a:pt x="108" y="37"/>
                  </a:cubicBezTo>
                  <a:cubicBezTo>
                    <a:pt x="105" y="36"/>
                    <a:pt x="103" y="38"/>
                    <a:pt x="100" y="38"/>
                  </a:cubicBezTo>
                  <a:cubicBezTo>
                    <a:pt x="97" y="38"/>
                    <a:pt x="95" y="38"/>
                    <a:pt x="95" y="35"/>
                  </a:cubicBezTo>
                  <a:cubicBezTo>
                    <a:pt x="96" y="33"/>
                    <a:pt x="97" y="32"/>
                    <a:pt x="96" y="30"/>
                  </a:cubicBezTo>
                  <a:cubicBezTo>
                    <a:pt x="96" y="29"/>
                    <a:pt x="94" y="28"/>
                    <a:pt x="93" y="28"/>
                  </a:cubicBezTo>
                  <a:cubicBezTo>
                    <a:pt x="93" y="27"/>
                    <a:pt x="91" y="26"/>
                    <a:pt x="90" y="25"/>
                  </a:cubicBezTo>
                  <a:cubicBezTo>
                    <a:pt x="90" y="24"/>
                    <a:pt x="90" y="23"/>
                    <a:pt x="89" y="22"/>
                  </a:cubicBezTo>
                  <a:cubicBezTo>
                    <a:pt x="87" y="19"/>
                    <a:pt x="85" y="20"/>
                    <a:pt x="85" y="17"/>
                  </a:cubicBezTo>
                  <a:cubicBezTo>
                    <a:pt x="85" y="14"/>
                    <a:pt x="88" y="11"/>
                    <a:pt x="84" y="10"/>
                  </a:cubicBezTo>
                  <a:cubicBezTo>
                    <a:pt x="82" y="9"/>
                    <a:pt x="79" y="12"/>
                    <a:pt x="79" y="14"/>
                  </a:cubicBezTo>
                  <a:cubicBezTo>
                    <a:pt x="77" y="14"/>
                    <a:pt x="73" y="15"/>
                    <a:pt x="71" y="14"/>
                  </a:cubicBezTo>
                  <a:cubicBezTo>
                    <a:pt x="70" y="12"/>
                    <a:pt x="71" y="10"/>
                    <a:pt x="68" y="9"/>
                  </a:cubicBezTo>
                  <a:cubicBezTo>
                    <a:pt x="64" y="7"/>
                    <a:pt x="58" y="9"/>
                    <a:pt x="54" y="9"/>
                  </a:cubicBezTo>
                  <a:cubicBezTo>
                    <a:pt x="57" y="4"/>
                    <a:pt x="50" y="5"/>
                    <a:pt x="48" y="6"/>
                  </a:cubicBezTo>
                  <a:cubicBezTo>
                    <a:pt x="44" y="9"/>
                    <a:pt x="43" y="10"/>
                    <a:pt x="42" y="5"/>
                  </a:cubicBezTo>
                  <a:cubicBezTo>
                    <a:pt x="40" y="1"/>
                    <a:pt x="39" y="0"/>
                    <a:pt x="35" y="1"/>
                  </a:cubicBezTo>
                  <a:cubicBezTo>
                    <a:pt x="33" y="2"/>
                    <a:pt x="32" y="2"/>
                    <a:pt x="30" y="1"/>
                  </a:cubicBezTo>
                  <a:cubicBezTo>
                    <a:pt x="28" y="0"/>
                    <a:pt x="27" y="0"/>
                    <a:pt x="24" y="0"/>
                  </a:cubicBezTo>
                  <a:cubicBezTo>
                    <a:pt x="24" y="3"/>
                    <a:pt x="22" y="6"/>
                    <a:pt x="19" y="7"/>
                  </a:cubicBezTo>
                  <a:cubicBezTo>
                    <a:pt x="17" y="8"/>
                    <a:pt x="14" y="7"/>
                    <a:pt x="12" y="8"/>
                  </a:cubicBezTo>
                  <a:cubicBezTo>
                    <a:pt x="9" y="10"/>
                    <a:pt x="11" y="13"/>
                    <a:pt x="9" y="15"/>
                  </a:cubicBezTo>
                  <a:cubicBezTo>
                    <a:pt x="7" y="18"/>
                    <a:pt x="6" y="16"/>
                    <a:pt x="3" y="17"/>
                  </a:cubicBezTo>
                  <a:cubicBezTo>
                    <a:pt x="3" y="19"/>
                    <a:pt x="0" y="21"/>
                    <a:pt x="0" y="23"/>
                  </a:cubicBezTo>
                  <a:cubicBezTo>
                    <a:pt x="0" y="27"/>
                    <a:pt x="3" y="25"/>
                    <a:pt x="5" y="26"/>
                  </a:cubicBezTo>
                  <a:cubicBezTo>
                    <a:pt x="10" y="28"/>
                    <a:pt x="3" y="33"/>
                    <a:pt x="5" y="37"/>
                  </a:cubicBezTo>
                  <a:cubicBezTo>
                    <a:pt x="6" y="39"/>
                    <a:pt x="9" y="38"/>
                    <a:pt x="11" y="39"/>
                  </a:cubicBezTo>
                  <a:cubicBezTo>
                    <a:pt x="13" y="40"/>
                    <a:pt x="15" y="41"/>
                    <a:pt x="17" y="42"/>
                  </a:cubicBezTo>
                  <a:cubicBezTo>
                    <a:pt x="20" y="45"/>
                    <a:pt x="22" y="47"/>
                    <a:pt x="27" y="48"/>
                  </a:cubicBezTo>
                  <a:cubicBezTo>
                    <a:pt x="27" y="49"/>
                    <a:pt x="27" y="50"/>
                    <a:pt x="27" y="51"/>
                  </a:cubicBezTo>
                  <a:cubicBezTo>
                    <a:pt x="26" y="52"/>
                    <a:pt x="25" y="52"/>
                    <a:pt x="25" y="53"/>
                  </a:cubicBezTo>
                  <a:cubicBezTo>
                    <a:pt x="23" y="55"/>
                    <a:pt x="25" y="56"/>
                    <a:pt x="25" y="58"/>
                  </a:cubicBezTo>
                  <a:cubicBezTo>
                    <a:pt x="25" y="61"/>
                    <a:pt x="21" y="64"/>
                    <a:pt x="19" y="65"/>
                  </a:cubicBezTo>
                  <a:cubicBezTo>
                    <a:pt x="17" y="66"/>
                    <a:pt x="15" y="67"/>
                    <a:pt x="14" y="69"/>
                  </a:cubicBezTo>
                  <a:cubicBezTo>
                    <a:pt x="14" y="70"/>
                    <a:pt x="14" y="71"/>
                    <a:pt x="14" y="72"/>
                  </a:cubicBezTo>
                  <a:cubicBezTo>
                    <a:pt x="14" y="73"/>
                    <a:pt x="13" y="74"/>
                    <a:pt x="12" y="74"/>
                  </a:cubicBezTo>
                  <a:cubicBezTo>
                    <a:pt x="12" y="75"/>
                    <a:pt x="12" y="76"/>
                    <a:pt x="12" y="76"/>
                  </a:cubicBezTo>
                  <a:cubicBezTo>
                    <a:pt x="22" y="76"/>
                    <a:pt x="33" y="68"/>
                    <a:pt x="42" y="74"/>
                  </a:cubicBezTo>
                  <a:cubicBezTo>
                    <a:pt x="50" y="80"/>
                    <a:pt x="37" y="83"/>
                    <a:pt x="39" y="90"/>
                  </a:cubicBezTo>
                  <a:cubicBezTo>
                    <a:pt x="40" y="93"/>
                    <a:pt x="42" y="95"/>
                    <a:pt x="43" y="99"/>
                  </a:cubicBezTo>
                  <a:cubicBezTo>
                    <a:pt x="45" y="102"/>
                    <a:pt x="46" y="104"/>
                    <a:pt x="50" y="106"/>
                  </a:cubicBezTo>
                  <a:cubicBezTo>
                    <a:pt x="51" y="110"/>
                    <a:pt x="44" y="112"/>
                    <a:pt x="48" y="115"/>
                  </a:cubicBezTo>
                  <a:cubicBezTo>
                    <a:pt x="51" y="118"/>
                    <a:pt x="53" y="113"/>
                    <a:pt x="55" y="113"/>
                  </a:cubicBezTo>
                  <a:cubicBezTo>
                    <a:pt x="59" y="112"/>
                    <a:pt x="60" y="118"/>
                    <a:pt x="60" y="120"/>
                  </a:cubicBezTo>
                  <a:cubicBezTo>
                    <a:pt x="59" y="124"/>
                    <a:pt x="58" y="124"/>
                    <a:pt x="55" y="126"/>
                  </a:cubicBezTo>
                  <a:cubicBezTo>
                    <a:pt x="52" y="129"/>
                    <a:pt x="53" y="131"/>
                    <a:pt x="56" y="132"/>
                  </a:cubicBezTo>
                  <a:cubicBezTo>
                    <a:pt x="59" y="134"/>
                    <a:pt x="61" y="133"/>
                    <a:pt x="64" y="132"/>
                  </a:cubicBezTo>
                  <a:cubicBezTo>
                    <a:pt x="66" y="131"/>
                    <a:pt x="68" y="131"/>
                    <a:pt x="70" y="131"/>
                  </a:cubicBezTo>
                  <a:cubicBezTo>
                    <a:pt x="70" y="128"/>
                    <a:pt x="71" y="125"/>
                    <a:pt x="74" y="123"/>
                  </a:cubicBezTo>
                  <a:cubicBezTo>
                    <a:pt x="77" y="122"/>
                    <a:pt x="77" y="124"/>
                    <a:pt x="80" y="124"/>
                  </a:cubicBezTo>
                  <a:cubicBezTo>
                    <a:pt x="84" y="124"/>
                    <a:pt x="82" y="120"/>
                    <a:pt x="84" y="118"/>
                  </a:cubicBezTo>
                  <a:cubicBezTo>
                    <a:pt x="85" y="115"/>
                    <a:pt x="87" y="117"/>
                    <a:pt x="90" y="117"/>
                  </a:cubicBezTo>
                  <a:cubicBezTo>
                    <a:pt x="93" y="116"/>
                    <a:pt x="92" y="114"/>
                    <a:pt x="94" y="112"/>
                  </a:cubicBezTo>
                  <a:cubicBezTo>
                    <a:pt x="96" y="110"/>
                    <a:pt x="97" y="112"/>
                    <a:pt x="100" y="111"/>
                  </a:cubicBezTo>
                  <a:cubicBezTo>
                    <a:pt x="103" y="110"/>
                    <a:pt x="101" y="108"/>
                    <a:pt x="102" y="106"/>
                  </a:cubicBezTo>
                  <a:cubicBezTo>
                    <a:pt x="103" y="104"/>
                    <a:pt x="105" y="103"/>
                    <a:pt x="107" y="103"/>
                  </a:cubicBezTo>
                  <a:cubicBezTo>
                    <a:pt x="111" y="103"/>
                    <a:pt x="109" y="105"/>
                    <a:pt x="111" y="107"/>
                  </a:cubicBezTo>
                  <a:cubicBezTo>
                    <a:pt x="113" y="109"/>
                    <a:pt x="114" y="106"/>
                    <a:pt x="116" y="106"/>
                  </a:cubicBezTo>
                  <a:cubicBezTo>
                    <a:pt x="119" y="106"/>
                    <a:pt x="121" y="108"/>
                    <a:pt x="123" y="106"/>
                  </a:cubicBezTo>
                  <a:cubicBezTo>
                    <a:pt x="124" y="104"/>
                    <a:pt x="122" y="100"/>
                    <a:pt x="122" y="99"/>
                  </a:cubicBezTo>
                  <a:cubicBezTo>
                    <a:pt x="122" y="95"/>
                    <a:pt x="124" y="95"/>
                    <a:pt x="127" y="95"/>
                  </a:cubicBezTo>
                  <a:cubicBezTo>
                    <a:pt x="129" y="95"/>
                    <a:pt x="130" y="95"/>
                    <a:pt x="131" y="95"/>
                  </a:cubicBezTo>
                  <a:cubicBezTo>
                    <a:pt x="133" y="95"/>
                    <a:pt x="134" y="95"/>
                    <a:pt x="135" y="95"/>
                  </a:cubicBezTo>
                  <a:cubicBezTo>
                    <a:pt x="137" y="95"/>
                    <a:pt x="137" y="97"/>
                    <a:pt x="138" y="94"/>
                  </a:cubicBezTo>
                  <a:cubicBezTo>
                    <a:pt x="138" y="93"/>
                    <a:pt x="138" y="91"/>
                    <a:pt x="137" y="90"/>
                  </a:cubicBezTo>
                  <a:cubicBezTo>
                    <a:pt x="135" y="88"/>
                    <a:pt x="131" y="89"/>
                    <a:pt x="130" y="87"/>
                  </a:cubicBezTo>
                  <a:cubicBezTo>
                    <a:pt x="129" y="85"/>
                    <a:pt x="134" y="84"/>
                    <a:pt x="135" y="83"/>
                  </a:cubicBezTo>
                  <a:cubicBezTo>
                    <a:pt x="136" y="81"/>
                    <a:pt x="130" y="76"/>
                    <a:pt x="134" y="75"/>
                  </a:cubicBezTo>
                  <a:cubicBezTo>
                    <a:pt x="135" y="74"/>
                    <a:pt x="137" y="77"/>
                    <a:pt x="138" y="76"/>
                  </a:cubicBezTo>
                  <a:cubicBezTo>
                    <a:pt x="140" y="76"/>
                    <a:pt x="142" y="74"/>
                    <a:pt x="142" y="73"/>
                  </a:cubicBezTo>
                  <a:cubicBezTo>
                    <a:pt x="143" y="71"/>
                    <a:pt x="142" y="69"/>
                    <a:pt x="142" y="67"/>
                  </a:cubicBezTo>
                  <a:cubicBezTo>
                    <a:pt x="143" y="65"/>
                    <a:pt x="145" y="63"/>
                    <a:pt x="143" y="62"/>
                  </a:cubicBezTo>
                  <a:cubicBezTo>
                    <a:pt x="141" y="60"/>
                    <a:pt x="138" y="63"/>
                    <a:pt x="137" y="63"/>
                  </a:cubicBezTo>
                  <a:cubicBezTo>
                    <a:pt x="135" y="64"/>
                    <a:pt x="133" y="63"/>
                    <a:pt x="132" y="62"/>
                  </a:cubicBezTo>
                  <a:cubicBezTo>
                    <a:pt x="131" y="58"/>
                    <a:pt x="132" y="56"/>
                    <a:pt x="136" y="57"/>
                  </a:cubicBezTo>
                  <a:cubicBezTo>
                    <a:pt x="140" y="58"/>
                    <a:pt x="141" y="58"/>
                    <a:pt x="145" y="57"/>
                  </a:cubicBezTo>
                  <a:cubicBezTo>
                    <a:pt x="147" y="51"/>
                    <a:pt x="140" y="51"/>
                    <a:pt x="136" y="51"/>
                  </a:cubicBezTo>
                  <a:cubicBezTo>
                    <a:pt x="135" y="47"/>
                    <a:pt x="142" y="47"/>
                    <a:pt x="144" y="47"/>
                  </a:cubicBezTo>
                  <a:cubicBezTo>
                    <a:pt x="142" y="40"/>
                    <a:pt x="132" y="46"/>
                    <a:pt x="132" y="39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29" y="38"/>
                    <a:pt x="128" y="36"/>
                    <a:pt x="125" y="35"/>
                  </a:cubicBezTo>
                  <a:cubicBezTo>
                    <a:pt x="124" y="34"/>
                    <a:pt x="122" y="34"/>
                    <a:pt x="120" y="3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53DACEA8-03DA-4A6F-B734-A1511E813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2151" y="4867918"/>
              <a:ext cx="542431" cy="500845"/>
            </a:xfrm>
            <a:custGeom>
              <a:avLst/>
              <a:gdLst>
                <a:gd name="T0" fmla="*/ 106 w 150"/>
                <a:gd name="T1" fmla="*/ 41 h 138"/>
                <a:gd name="T2" fmla="*/ 94 w 150"/>
                <a:gd name="T3" fmla="*/ 31 h 138"/>
                <a:gd name="T4" fmla="*/ 85 w 150"/>
                <a:gd name="T5" fmla="*/ 18 h 138"/>
                <a:gd name="T6" fmla="*/ 83 w 150"/>
                <a:gd name="T7" fmla="*/ 15 h 138"/>
                <a:gd name="T8" fmla="*/ 70 w 150"/>
                <a:gd name="T9" fmla="*/ 14 h 138"/>
                <a:gd name="T10" fmla="*/ 51 w 150"/>
                <a:gd name="T11" fmla="*/ 10 h 138"/>
                <a:gd name="T12" fmla="*/ 38 w 150"/>
                <a:gd name="T13" fmla="*/ 5 h 138"/>
                <a:gd name="T14" fmla="*/ 15 w 150"/>
                <a:gd name="T15" fmla="*/ 12 h 138"/>
                <a:gd name="T16" fmla="*/ 5 w 150"/>
                <a:gd name="T17" fmla="*/ 26 h 138"/>
                <a:gd name="T18" fmla="*/ 17 w 150"/>
                <a:gd name="T19" fmla="*/ 41 h 138"/>
                <a:gd name="T20" fmla="*/ 30 w 150"/>
                <a:gd name="T21" fmla="*/ 54 h 138"/>
                <a:gd name="T22" fmla="*/ 27 w 150"/>
                <a:gd name="T23" fmla="*/ 64 h 138"/>
                <a:gd name="T24" fmla="*/ 17 w 150"/>
                <a:gd name="T25" fmla="*/ 76 h 138"/>
                <a:gd name="T26" fmla="*/ 49 w 150"/>
                <a:gd name="T27" fmla="*/ 104 h 138"/>
                <a:gd name="T28" fmla="*/ 59 w 150"/>
                <a:gd name="T29" fmla="*/ 113 h 138"/>
                <a:gd name="T30" fmla="*/ 57 w 150"/>
                <a:gd name="T31" fmla="*/ 132 h 138"/>
                <a:gd name="T32" fmla="*/ 75 w 150"/>
                <a:gd name="T33" fmla="*/ 124 h 138"/>
                <a:gd name="T34" fmla="*/ 91 w 150"/>
                <a:gd name="T35" fmla="*/ 117 h 138"/>
                <a:gd name="T36" fmla="*/ 102 w 150"/>
                <a:gd name="T37" fmla="*/ 107 h 138"/>
                <a:gd name="T38" fmla="*/ 123 w 150"/>
                <a:gd name="T39" fmla="*/ 107 h 138"/>
                <a:gd name="T40" fmla="*/ 136 w 150"/>
                <a:gd name="T41" fmla="*/ 95 h 138"/>
                <a:gd name="T42" fmla="*/ 131 w 150"/>
                <a:gd name="T43" fmla="*/ 90 h 138"/>
                <a:gd name="T44" fmla="*/ 139 w 150"/>
                <a:gd name="T45" fmla="*/ 76 h 138"/>
                <a:gd name="T46" fmla="*/ 144 w 150"/>
                <a:gd name="T47" fmla="*/ 67 h 138"/>
                <a:gd name="T48" fmla="*/ 132 w 150"/>
                <a:gd name="T49" fmla="*/ 65 h 138"/>
                <a:gd name="T50" fmla="*/ 138 w 150"/>
                <a:gd name="T51" fmla="*/ 54 h 138"/>
                <a:gd name="T52" fmla="*/ 127 w 150"/>
                <a:gd name="T53" fmla="*/ 39 h 138"/>
                <a:gd name="T54" fmla="*/ 125 w 150"/>
                <a:gd name="T55" fmla="*/ 35 h 138"/>
                <a:gd name="T56" fmla="*/ 135 w 150"/>
                <a:gd name="T57" fmla="*/ 41 h 138"/>
                <a:gd name="T58" fmla="*/ 141 w 150"/>
                <a:gd name="T59" fmla="*/ 51 h 138"/>
                <a:gd name="T60" fmla="*/ 135 w 150"/>
                <a:gd name="T61" fmla="*/ 61 h 138"/>
                <a:gd name="T62" fmla="*/ 147 w 150"/>
                <a:gd name="T63" fmla="*/ 68 h 138"/>
                <a:gd name="T64" fmla="*/ 137 w 150"/>
                <a:gd name="T65" fmla="*/ 79 h 138"/>
                <a:gd name="T66" fmla="*/ 134 w 150"/>
                <a:gd name="T67" fmla="*/ 89 h 138"/>
                <a:gd name="T68" fmla="*/ 138 w 150"/>
                <a:gd name="T69" fmla="*/ 99 h 138"/>
                <a:gd name="T70" fmla="*/ 126 w 150"/>
                <a:gd name="T71" fmla="*/ 101 h 138"/>
                <a:gd name="T72" fmla="*/ 110 w 150"/>
                <a:gd name="T73" fmla="*/ 107 h 138"/>
                <a:gd name="T74" fmla="*/ 97 w 150"/>
                <a:gd name="T75" fmla="*/ 115 h 138"/>
                <a:gd name="T76" fmla="*/ 82 w 150"/>
                <a:gd name="T77" fmla="*/ 128 h 138"/>
                <a:gd name="T78" fmla="*/ 69 w 150"/>
                <a:gd name="T79" fmla="*/ 135 h 138"/>
                <a:gd name="T80" fmla="*/ 56 w 150"/>
                <a:gd name="T81" fmla="*/ 127 h 138"/>
                <a:gd name="T82" fmla="*/ 48 w 150"/>
                <a:gd name="T83" fmla="*/ 118 h 138"/>
                <a:gd name="T84" fmla="*/ 44 w 150"/>
                <a:gd name="T85" fmla="*/ 81 h 138"/>
                <a:gd name="T86" fmla="*/ 13 w 150"/>
                <a:gd name="T87" fmla="*/ 76 h 138"/>
                <a:gd name="T88" fmla="*/ 20 w 150"/>
                <a:gd name="T89" fmla="*/ 66 h 138"/>
                <a:gd name="T90" fmla="*/ 27 w 150"/>
                <a:gd name="T91" fmla="*/ 52 h 138"/>
                <a:gd name="T92" fmla="*/ 11 w 150"/>
                <a:gd name="T93" fmla="*/ 42 h 138"/>
                <a:gd name="T94" fmla="*/ 2 w 150"/>
                <a:gd name="T95" fmla="*/ 21 h 138"/>
                <a:gd name="T96" fmla="*/ 13 w 150"/>
                <a:gd name="T97" fmla="*/ 9 h 138"/>
                <a:gd name="T98" fmla="*/ 33 w 150"/>
                <a:gd name="T99" fmla="*/ 1 h 138"/>
                <a:gd name="T100" fmla="*/ 48 w 150"/>
                <a:gd name="T101" fmla="*/ 7 h 138"/>
                <a:gd name="T102" fmla="*/ 62 w 150"/>
                <a:gd name="T103" fmla="*/ 9 h 138"/>
                <a:gd name="T104" fmla="*/ 85 w 150"/>
                <a:gd name="T105" fmla="*/ 10 h 138"/>
                <a:gd name="T106" fmla="*/ 90 w 150"/>
                <a:gd name="T107" fmla="*/ 20 h 138"/>
                <a:gd name="T108" fmla="*/ 100 w 150"/>
                <a:gd name="T109" fmla="*/ 31 h 138"/>
                <a:gd name="T110" fmla="*/ 111 w 150"/>
                <a:gd name="T111" fmla="*/ 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38">
                  <a:moveTo>
                    <a:pt x="122" y="38"/>
                  </a:moveTo>
                  <a:cubicBezTo>
                    <a:pt x="121" y="38"/>
                    <a:pt x="121" y="39"/>
                    <a:pt x="120" y="39"/>
                  </a:cubicBezTo>
                  <a:cubicBezTo>
                    <a:pt x="120" y="39"/>
                    <a:pt x="119" y="39"/>
                    <a:pt x="119" y="39"/>
                  </a:cubicBezTo>
                  <a:cubicBezTo>
                    <a:pt x="118" y="41"/>
                    <a:pt x="117" y="42"/>
                    <a:pt x="115" y="42"/>
                  </a:cubicBezTo>
                  <a:cubicBezTo>
                    <a:pt x="114" y="42"/>
                    <a:pt x="113" y="41"/>
                    <a:pt x="112" y="41"/>
                  </a:cubicBezTo>
                  <a:cubicBezTo>
                    <a:pt x="111" y="41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09" y="40"/>
                    <a:pt x="107" y="41"/>
                    <a:pt x="106" y="41"/>
                  </a:cubicBezTo>
                  <a:cubicBezTo>
                    <a:pt x="105" y="41"/>
                    <a:pt x="104" y="42"/>
                    <a:pt x="102" y="42"/>
                  </a:cubicBezTo>
                  <a:cubicBezTo>
                    <a:pt x="100" y="42"/>
                    <a:pt x="99" y="42"/>
                    <a:pt x="98" y="41"/>
                  </a:cubicBezTo>
                  <a:cubicBezTo>
                    <a:pt x="96" y="40"/>
                    <a:pt x="96" y="39"/>
                    <a:pt x="96" y="36"/>
                  </a:cubicBezTo>
                  <a:cubicBezTo>
                    <a:pt x="96" y="35"/>
                    <a:pt x="96" y="35"/>
                    <a:pt x="96" y="34"/>
                  </a:cubicBezTo>
                  <a:cubicBezTo>
                    <a:pt x="97" y="34"/>
                    <a:pt x="97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6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31"/>
                    <a:pt x="94" y="31"/>
                    <a:pt x="93" y="30"/>
                  </a:cubicBezTo>
                  <a:cubicBezTo>
                    <a:pt x="93" y="30"/>
                    <a:pt x="91" y="29"/>
                    <a:pt x="91" y="28"/>
                  </a:cubicBezTo>
                  <a:cubicBezTo>
                    <a:pt x="90" y="27"/>
                    <a:pt x="90" y="27"/>
                    <a:pt x="90" y="26"/>
                  </a:cubicBezTo>
                  <a:cubicBezTo>
                    <a:pt x="90" y="26"/>
                    <a:pt x="90" y="25"/>
                    <a:pt x="90" y="25"/>
                  </a:cubicBezTo>
                  <a:cubicBezTo>
                    <a:pt x="89" y="24"/>
                    <a:pt x="89" y="24"/>
                    <a:pt x="88" y="23"/>
                  </a:cubicBezTo>
                  <a:cubicBezTo>
                    <a:pt x="86" y="22"/>
                    <a:pt x="85" y="22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6" y="17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5" y="13"/>
                    <a:pt x="85" y="13"/>
                    <a:pt x="84" y="14"/>
                  </a:cubicBezTo>
                  <a:cubicBezTo>
                    <a:pt x="84" y="14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4" y="19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5"/>
                    <a:pt x="70" y="14"/>
                  </a:cubicBezTo>
                  <a:cubicBezTo>
                    <a:pt x="70" y="13"/>
                    <a:pt x="70" y="13"/>
                    <a:pt x="69" y="12"/>
                  </a:cubicBezTo>
                  <a:cubicBezTo>
                    <a:pt x="68" y="11"/>
                    <a:pt x="65" y="12"/>
                    <a:pt x="62" y="12"/>
                  </a:cubicBezTo>
                  <a:cubicBezTo>
                    <a:pt x="60" y="12"/>
                    <a:pt x="58" y="13"/>
                    <a:pt x="56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4" y="9"/>
                  </a:cubicBezTo>
                  <a:cubicBezTo>
                    <a:pt x="53" y="9"/>
                    <a:pt x="52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1"/>
                    <a:pt x="48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5" y="13"/>
                    <a:pt x="43" y="12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6"/>
                    <a:pt x="41" y="5"/>
                    <a:pt x="40" y="5"/>
                  </a:cubicBezTo>
                  <a:cubicBezTo>
                    <a:pt x="40" y="4"/>
                    <a:pt x="39" y="4"/>
                    <a:pt x="38" y="5"/>
                  </a:cubicBezTo>
                  <a:cubicBezTo>
                    <a:pt x="35" y="5"/>
                    <a:pt x="34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5" y="8"/>
                    <a:pt x="24" y="10"/>
                    <a:pt x="22" y="10"/>
                  </a:cubicBezTo>
                  <a:cubicBezTo>
                    <a:pt x="21" y="11"/>
                    <a:pt x="19" y="11"/>
                    <a:pt x="17" y="11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4" y="15"/>
                    <a:pt x="14" y="17"/>
                    <a:pt x="13" y="18"/>
                  </a:cubicBezTo>
                  <a:cubicBezTo>
                    <a:pt x="11" y="21"/>
                    <a:pt x="9" y="21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6" y="22"/>
                    <a:pt x="5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8"/>
                    <a:pt x="11" y="31"/>
                    <a:pt x="9" y="34"/>
                  </a:cubicBezTo>
                  <a:cubicBezTo>
                    <a:pt x="9" y="35"/>
                    <a:pt x="8" y="37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10" y="39"/>
                    <a:pt x="11" y="39"/>
                  </a:cubicBezTo>
                  <a:cubicBezTo>
                    <a:pt x="12" y="39"/>
                    <a:pt x="13" y="39"/>
                    <a:pt x="14" y="40"/>
                  </a:cubicBezTo>
                  <a:cubicBezTo>
                    <a:pt x="15" y="40"/>
                    <a:pt x="16" y="40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9" y="42"/>
                    <a:pt x="20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4" y="46"/>
                    <a:pt x="26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1"/>
                    <a:pt x="31" y="52"/>
                  </a:cubicBezTo>
                  <a:cubicBezTo>
                    <a:pt x="31" y="53"/>
                    <a:pt x="31" y="53"/>
                    <a:pt x="30" y="54"/>
                  </a:cubicBezTo>
                  <a:cubicBezTo>
                    <a:pt x="30" y="55"/>
                    <a:pt x="29" y="55"/>
                    <a:pt x="28" y="56"/>
                  </a:cubicBezTo>
                  <a:cubicBezTo>
                    <a:pt x="28" y="56"/>
                    <a:pt x="28" y="55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8"/>
                    <a:pt x="29" y="59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1"/>
                    <a:pt x="28" y="63"/>
                    <a:pt x="27" y="64"/>
                  </a:cubicBezTo>
                  <a:cubicBezTo>
                    <a:pt x="25" y="66"/>
                    <a:pt x="23" y="68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0" y="69"/>
                    <a:pt x="20" y="70"/>
                  </a:cubicBezTo>
                  <a:cubicBezTo>
                    <a:pt x="19" y="70"/>
                    <a:pt x="18" y="71"/>
                    <a:pt x="18" y="71"/>
                  </a:cubicBezTo>
                  <a:cubicBezTo>
                    <a:pt x="18" y="71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7" y="75"/>
                    <a:pt x="17" y="76"/>
                    <a:pt x="17" y="76"/>
                  </a:cubicBezTo>
                  <a:cubicBezTo>
                    <a:pt x="19" y="76"/>
                    <a:pt x="21" y="75"/>
                    <a:pt x="24" y="75"/>
                  </a:cubicBezTo>
                  <a:cubicBezTo>
                    <a:pt x="31" y="73"/>
                    <a:pt x="38" y="71"/>
                    <a:pt x="45" y="75"/>
                  </a:cubicBezTo>
                  <a:cubicBezTo>
                    <a:pt x="49" y="78"/>
                    <a:pt x="49" y="80"/>
                    <a:pt x="47" y="83"/>
                  </a:cubicBezTo>
                  <a:cubicBezTo>
                    <a:pt x="47" y="84"/>
                    <a:pt x="46" y="85"/>
                    <a:pt x="45" y="86"/>
                  </a:cubicBezTo>
                  <a:cubicBezTo>
                    <a:pt x="44" y="87"/>
                    <a:pt x="42" y="89"/>
                    <a:pt x="42" y="91"/>
                  </a:cubicBezTo>
                  <a:cubicBezTo>
                    <a:pt x="43" y="93"/>
                    <a:pt x="44" y="94"/>
                    <a:pt x="45" y="95"/>
                  </a:cubicBezTo>
                  <a:cubicBezTo>
                    <a:pt x="46" y="97"/>
                    <a:pt x="47" y="98"/>
                    <a:pt x="47" y="100"/>
                  </a:cubicBezTo>
                  <a:cubicBezTo>
                    <a:pt x="48" y="102"/>
                    <a:pt x="48" y="103"/>
                    <a:pt x="49" y="104"/>
                  </a:cubicBezTo>
                  <a:cubicBezTo>
                    <a:pt x="50" y="105"/>
                    <a:pt x="51" y="106"/>
                    <a:pt x="52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10"/>
                    <a:pt x="53" y="112"/>
                    <a:pt x="51" y="113"/>
                  </a:cubicBezTo>
                  <a:cubicBezTo>
                    <a:pt x="51" y="114"/>
                    <a:pt x="50" y="115"/>
                    <a:pt x="51" y="116"/>
                  </a:cubicBezTo>
                  <a:cubicBezTo>
                    <a:pt x="52" y="117"/>
                    <a:pt x="53" y="116"/>
                    <a:pt x="54" y="115"/>
                  </a:cubicBezTo>
                  <a:cubicBezTo>
                    <a:pt x="55" y="114"/>
                    <a:pt x="56" y="114"/>
                    <a:pt x="57" y="113"/>
                  </a:cubicBezTo>
                  <a:cubicBezTo>
                    <a:pt x="58" y="113"/>
                    <a:pt x="58" y="113"/>
                    <a:pt x="59" y="113"/>
                  </a:cubicBezTo>
                  <a:cubicBezTo>
                    <a:pt x="60" y="113"/>
                    <a:pt x="61" y="114"/>
                    <a:pt x="62" y="115"/>
                  </a:cubicBezTo>
                  <a:cubicBezTo>
                    <a:pt x="63" y="116"/>
                    <a:pt x="63" y="117"/>
                    <a:pt x="63" y="119"/>
                  </a:cubicBezTo>
                  <a:cubicBezTo>
                    <a:pt x="64" y="120"/>
                    <a:pt x="64" y="121"/>
                    <a:pt x="64" y="122"/>
                  </a:cubicBezTo>
                  <a:cubicBezTo>
                    <a:pt x="63" y="126"/>
                    <a:pt x="62" y="127"/>
                    <a:pt x="60" y="128"/>
                  </a:cubicBezTo>
                  <a:cubicBezTo>
                    <a:pt x="59" y="128"/>
                    <a:pt x="59" y="129"/>
                    <a:pt x="58" y="130"/>
                  </a:cubicBezTo>
                  <a:cubicBezTo>
                    <a:pt x="57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2"/>
                    <a:pt x="58" y="133"/>
                    <a:pt x="58" y="133"/>
                  </a:cubicBezTo>
                  <a:cubicBezTo>
                    <a:pt x="60" y="134"/>
                    <a:pt x="62" y="133"/>
                    <a:pt x="64" y="133"/>
                  </a:cubicBezTo>
                  <a:cubicBezTo>
                    <a:pt x="64" y="133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7" y="132"/>
                    <a:pt x="68" y="132"/>
                    <a:pt x="69" y="132"/>
                  </a:cubicBezTo>
                  <a:cubicBezTo>
                    <a:pt x="69" y="132"/>
                    <a:pt x="70" y="131"/>
                    <a:pt x="71" y="131"/>
                  </a:cubicBezTo>
                  <a:cubicBezTo>
                    <a:pt x="71" y="130"/>
                    <a:pt x="71" y="129"/>
                    <a:pt x="72" y="127"/>
                  </a:cubicBezTo>
                  <a:cubicBezTo>
                    <a:pt x="73" y="126"/>
                    <a:pt x="74" y="125"/>
                    <a:pt x="75" y="124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8" y="123"/>
                    <a:pt x="79" y="123"/>
                    <a:pt x="80" y="124"/>
                  </a:cubicBezTo>
                  <a:cubicBezTo>
                    <a:pt x="81" y="124"/>
                    <a:pt x="81" y="124"/>
                    <a:pt x="82" y="124"/>
                  </a:cubicBezTo>
                  <a:cubicBezTo>
                    <a:pt x="83" y="124"/>
                    <a:pt x="83" y="123"/>
                    <a:pt x="83" y="122"/>
                  </a:cubicBezTo>
                  <a:cubicBezTo>
                    <a:pt x="84" y="121"/>
                    <a:pt x="84" y="120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6" y="116"/>
                    <a:pt x="88" y="117"/>
                    <a:pt x="90" y="117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7"/>
                    <a:pt x="92" y="116"/>
                    <a:pt x="93" y="116"/>
                  </a:cubicBezTo>
                  <a:cubicBezTo>
                    <a:pt x="93" y="115"/>
                    <a:pt x="94" y="114"/>
                    <a:pt x="95" y="11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7" y="111"/>
                    <a:pt x="98" y="111"/>
                    <a:pt x="100" y="112"/>
                  </a:cubicBezTo>
                  <a:cubicBezTo>
                    <a:pt x="100" y="112"/>
                    <a:pt x="101" y="112"/>
                    <a:pt x="101" y="112"/>
                  </a:cubicBezTo>
                  <a:cubicBezTo>
                    <a:pt x="102" y="111"/>
                    <a:pt x="102" y="111"/>
                    <a:pt x="102" y="110"/>
                  </a:cubicBezTo>
                  <a:cubicBezTo>
                    <a:pt x="102" y="109"/>
                    <a:pt x="102" y="108"/>
                    <a:pt x="102" y="107"/>
                  </a:cubicBezTo>
                  <a:cubicBezTo>
                    <a:pt x="103" y="106"/>
                    <a:pt x="104" y="105"/>
                    <a:pt x="105" y="104"/>
                  </a:cubicBezTo>
                  <a:cubicBezTo>
                    <a:pt x="106" y="104"/>
                    <a:pt x="108" y="103"/>
                    <a:pt x="109" y="103"/>
                  </a:cubicBezTo>
                  <a:cubicBezTo>
                    <a:pt x="112" y="103"/>
                    <a:pt x="113" y="105"/>
                    <a:pt x="113" y="106"/>
                  </a:cubicBezTo>
                  <a:cubicBezTo>
                    <a:pt x="113" y="107"/>
                    <a:pt x="114" y="107"/>
                    <a:pt x="114" y="108"/>
                  </a:cubicBezTo>
                  <a:cubicBezTo>
                    <a:pt x="114" y="108"/>
                    <a:pt x="115" y="108"/>
                    <a:pt x="115" y="108"/>
                  </a:cubicBezTo>
                  <a:cubicBezTo>
                    <a:pt x="116" y="107"/>
                    <a:pt x="117" y="107"/>
                    <a:pt x="118" y="106"/>
                  </a:cubicBezTo>
                  <a:cubicBezTo>
                    <a:pt x="119" y="106"/>
                    <a:pt x="120" y="106"/>
                    <a:pt x="121" y="107"/>
                  </a:cubicBezTo>
                  <a:cubicBezTo>
                    <a:pt x="122" y="107"/>
                    <a:pt x="123" y="107"/>
                    <a:pt x="123" y="107"/>
                  </a:cubicBezTo>
                  <a:cubicBezTo>
                    <a:pt x="123" y="107"/>
                    <a:pt x="123" y="107"/>
                    <a:pt x="123" y="107"/>
                  </a:cubicBezTo>
                  <a:cubicBezTo>
                    <a:pt x="124" y="106"/>
                    <a:pt x="123" y="105"/>
                    <a:pt x="123" y="103"/>
                  </a:cubicBezTo>
                  <a:cubicBezTo>
                    <a:pt x="123" y="102"/>
                    <a:pt x="123" y="101"/>
                    <a:pt x="123" y="101"/>
                  </a:cubicBezTo>
                  <a:cubicBezTo>
                    <a:pt x="123" y="96"/>
                    <a:pt x="124" y="96"/>
                    <a:pt x="129" y="9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30" y="95"/>
                    <a:pt x="131" y="95"/>
                    <a:pt x="132" y="95"/>
                  </a:cubicBezTo>
                  <a:cubicBezTo>
                    <a:pt x="132" y="95"/>
                    <a:pt x="133" y="95"/>
                    <a:pt x="133" y="95"/>
                  </a:cubicBezTo>
                  <a:cubicBezTo>
                    <a:pt x="134" y="95"/>
                    <a:pt x="135" y="95"/>
                    <a:pt x="136" y="95"/>
                  </a:cubicBezTo>
                  <a:cubicBezTo>
                    <a:pt x="136" y="95"/>
                    <a:pt x="137" y="95"/>
                    <a:pt x="137" y="95"/>
                  </a:cubicBezTo>
                  <a:cubicBezTo>
                    <a:pt x="138" y="95"/>
                    <a:pt x="139" y="96"/>
                    <a:pt x="139" y="96"/>
                  </a:cubicBezTo>
                  <a:cubicBezTo>
                    <a:pt x="140" y="96"/>
                    <a:pt x="138" y="95"/>
                    <a:pt x="138" y="95"/>
                  </a:cubicBezTo>
                  <a:cubicBezTo>
                    <a:pt x="138" y="95"/>
                    <a:pt x="138" y="95"/>
                    <a:pt x="138" y="94"/>
                  </a:cubicBezTo>
                  <a:cubicBezTo>
                    <a:pt x="138" y="94"/>
                    <a:pt x="138" y="93"/>
                    <a:pt x="138" y="93"/>
                  </a:cubicBezTo>
                  <a:cubicBezTo>
                    <a:pt x="137" y="92"/>
                    <a:pt x="136" y="92"/>
                    <a:pt x="135" y="92"/>
                  </a:cubicBezTo>
                  <a:cubicBezTo>
                    <a:pt x="133" y="92"/>
                    <a:pt x="132" y="92"/>
                    <a:pt x="131" y="90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90"/>
                    <a:pt x="130" y="89"/>
                    <a:pt x="130" y="89"/>
                  </a:cubicBezTo>
                  <a:cubicBezTo>
                    <a:pt x="130" y="88"/>
                    <a:pt x="131" y="87"/>
                    <a:pt x="131" y="86"/>
                  </a:cubicBezTo>
                  <a:cubicBezTo>
                    <a:pt x="132" y="86"/>
                    <a:pt x="132" y="85"/>
                    <a:pt x="133" y="85"/>
                  </a:cubicBezTo>
                  <a:cubicBezTo>
                    <a:pt x="134" y="85"/>
                    <a:pt x="135" y="84"/>
                    <a:pt x="135" y="84"/>
                  </a:cubicBezTo>
                  <a:cubicBezTo>
                    <a:pt x="135" y="84"/>
                    <a:pt x="135" y="83"/>
                    <a:pt x="134" y="82"/>
                  </a:cubicBezTo>
                  <a:cubicBezTo>
                    <a:pt x="134" y="81"/>
                    <a:pt x="133" y="80"/>
                    <a:pt x="133" y="79"/>
                  </a:cubicBezTo>
                  <a:cubicBezTo>
                    <a:pt x="132" y="78"/>
                    <a:pt x="133" y="76"/>
                    <a:pt x="135" y="75"/>
                  </a:cubicBezTo>
                  <a:cubicBezTo>
                    <a:pt x="137" y="75"/>
                    <a:pt x="138" y="75"/>
                    <a:pt x="139" y="76"/>
                  </a:cubicBezTo>
                  <a:cubicBezTo>
                    <a:pt x="140" y="76"/>
                    <a:pt x="140" y="77"/>
                    <a:pt x="140" y="77"/>
                  </a:cubicBezTo>
                  <a:cubicBezTo>
                    <a:pt x="140" y="77"/>
                    <a:pt x="141" y="76"/>
                    <a:pt x="141" y="76"/>
                  </a:cubicBezTo>
                  <a:cubicBezTo>
                    <a:pt x="142" y="75"/>
                    <a:pt x="142" y="75"/>
                    <a:pt x="142" y="74"/>
                  </a:cubicBezTo>
                  <a:cubicBezTo>
                    <a:pt x="143" y="74"/>
                    <a:pt x="143" y="73"/>
                    <a:pt x="143" y="72"/>
                  </a:cubicBezTo>
                  <a:cubicBezTo>
                    <a:pt x="143" y="71"/>
                    <a:pt x="143" y="70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3" y="68"/>
                    <a:pt x="143" y="67"/>
                    <a:pt x="144" y="67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4" y="66"/>
                    <a:pt x="144" y="65"/>
                    <a:pt x="144" y="65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65"/>
                    <a:pt x="143" y="65"/>
                    <a:pt x="142" y="66"/>
                  </a:cubicBezTo>
                  <a:cubicBezTo>
                    <a:pt x="141" y="66"/>
                    <a:pt x="140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8" y="67"/>
                    <a:pt x="137" y="67"/>
                    <a:pt x="136" y="67"/>
                  </a:cubicBezTo>
                  <a:cubicBezTo>
                    <a:pt x="135" y="67"/>
                    <a:pt x="134" y="66"/>
                    <a:pt x="133" y="66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2"/>
                    <a:pt x="132" y="60"/>
                    <a:pt x="133" y="59"/>
                  </a:cubicBezTo>
                  <a:cubicBezTo>
                    <a:pt x="134" y="57"/>
                    <a:pt x="136" y="57"/>
                    <a:pt x="139" y="58"/>
                  </a:cubicBezTo>
                  <a:cubicBezTo>
                    <a:pt x="141" y="59"/>
                    <a:pt x="142" y="58"/>
                    <a:pt x="145" y="58"/>
                  </a:cubicBezTo>
                  <a:cubicBezTo>
                    <a:pt x="145" y="56"/>
                    <a:pt x="144" y="56"/>
                    <a:pt x="143" y="55"/>
                  </a:cubicBezTo>
                  <a:cubicBezTo>
                    <a:pt x="142" y="55"/>
                    <a:pt x="140" y="55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6" y="50"/>
                    <a:pt x="138" y="48"/>
                    <a:pt x="141" y="48"/>
                  </a:cubicBezTo>
                  <a:cubicBezTo>
                    <a:pt x="141" y="48"/>
                    <a:pt x="142" y="47"/>
                    <a:pt x="142" y="47"/>
                  </a:cubicBezTo>
                  <a:cubicBezTo>
                    <a:pt x="142" y="47"/>
                    <a:pt x="140" y="47"/>
                    <a:pt x="139" y="47"/>
                  </a:cubicBezTo>
                  <a:cubicBezTo>
                    <a:pt x="136" y="47"/>
                    <a:pt x="132" y="46"/>
                    <a:pt x="132" y="42"/>
                  </a:cubicBezTo>
                  <a:cubicBezTo>
                    <a:pt x="131" y="41"/>
                    <a:pt x="130" y="41"/>
                    <a:pt x="129" y="40"/>
                  </a:cubicBezTo>
                  <a:cubicBezTo>
                    <a:pt x="129" y="40"/>
                    <a:pt x="128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6" y="38"/>
                    <a:pt x="125" y="38"/>
                    <a:pt x="124" y="38"/>
                  </a:cubicBezTo>
                  <a:cubicBezTo>
                    <a:pt x="124" y="38"/>
                    <a:pt x="123" y="38"/>
                    <a:pt x="122" y="38"/>
                  </a:cubicBezTo>
                  <a:cubicBezTo>
                    <a:pt x="122" y="38"/>
                    <a:pt x="122" y="38"/>
                    <a:pt x="122" y="38"/>
                  </a:cubicBezTo>
                  <a:close/>
                  <a:moveTo>
                    <a:pt x="119" y="36"/>
                  </a:moveTo>
                  <a:cubicBezTo>
                    <a:pt x="120" y="35"/>
                    <a:pt x="120" y="35"/>
                    <a:pt x="122" y="35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3" y="35"/>
                    <a:pt x="124" y="35"/>
                    <a:pt x="125" y="35"/>
                  </a:cubicBezTo>
                  <a:cubicBezTo>
                    <a:pt x="126" y="35"/>
                    <a:pt x="127" y="35"/>
                    <a:pt x="128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9" y="36"/>
                    <a:pt x="130" y="37"/>
                    <a:pt x="131" y="37"/>
                  </a:cubicBezTo>
                  <a:cubicBezTo>
                    <a:pt x="132" y="38"/>
                    <a:pt x="133" y="39"/>
                    <a:pt x="134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3"/>
                    <a:pt x="137" y="43"/>
                    <a:pt x="139" y="43"/>
                  </a:cubicBezTo>
                  <a:cubicBezTo>
                    <a:pt x="143" y="44"/>
                    <a:pt x="146" y="44"/>
                    <a:pt x="147" y="48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5" y="51"/>
                    <a:pt x="143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2" y="51"/>
                    <a:pt x="143" y="52"/>
                    <a:pt x="145" y="52"/>
                  </a:cubicBezTo>
                  <a:cubicBezTo>
                    <a:pt x="148" y="53"/>
                    <a:pt x="150" y="55"/>
                    <a:pt x="148" y="59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3" y="62"/>
                    <a:pt x="142" y="62"/>
                    <a:pt x="138" y="61"/>
                  </a:cubicBezTo>
                  <a:cubicBezTo>
                    <a:pt x="136" y="61"/>
                    <a:pt x="136" y="61"/>
                    <a:pt x="135" y="61"/>
                  </a:cubicBezTo>
                  <a:cubicBezTo>
                    <a:pt x="135" y="61"/>
                    <a:pt x="135" y="62"/>
                    <a:pt x="135" y="63"/>
                  </a:cubicBezTo>
                  <a:cubicBezTo>
                    <a:pt x="136" y="63"/>
                    <a:pt x="136" y="63"/>
                    <a:pt x="137" y="64"/>
                  </a:cubicBezTo>
                  <a:cubicBezTo>
                    <a:pt x="137" y="64"/>
                    <a:pt x="138" y="64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9" y="63"/>
                    <a:pt x="139" y="63"/>
                    <a:pt x="140" y="63"/>
                  </a:cubicBezTo>
                  <a:cubicBezTo>
                    <a:pt x="142" y="62"/>
                    <a:pt x="144" y="61"/>
                    <a:pt x="146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8" y="64"/>
                    <a:pt x="148" y="66"/>
                    <a:pt x="147" y="6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70"/>
                    <a:pt x="146" y="71"/>
                    <a:pt x="146" y="72"/>
                  </a:cubicBezTo>
                  <a:cubicBezTo>
                    <a:pt x="146" y="73"/>
                    <a:pt x="146" y="74"/>
                    <a:pt x="146" y="76"/>
                  </a:cubicBezTo>
                  <a:cubicBezTo>
                    <a:pt x="145" y="77"/>
                    <a:pt x="144" y="78"/>
                    <a:pt x="143" y="79"/>
                  </a:cubicBezTo>
                  <a:cubicBezTo>
                    <a:pt x="143" y="79"/>
                    <a:pt x="142" y="80"/>
                    <a:pt x="141" y="80"/>
                  </a:cubicBezTo>
                  <a:cubicBezTo>
                    <a:pt x="139" y="80"/>
                    <a:pt x="138" y="80"/>
                    <a:pt x="137" y="79"/>
                  </a:cubicBezTo>
                  <a:cubicBezTo>
                    <a:pt x="137" y="79"/>
                    <a:pt x="136" y="78"/>
                    <a:pt x="136" y="78"/>
                  </a:cubicBezTo>
                  <a:cubicBezTo>
                    <a:pt x="136" y="79"/>
                    <a:pt x="136" y="78"/>
                    <a:pt x="136" y="78"/>
                  </a:cubicBezTo>
                  <a:cubicBezTo>
                    <a:pt x="136" y="79"/>
                    <a:pt x="137" y="80"/>
                    <a:pt x="137" y="81"/>
                  </a:cubicBezTo>
                  <a:cubicBezTo>
                    <a:pt x="138" y="82"/>
                    <a:pt x="139" y="84"/>
                    <a:pt x="139" y="86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7" y="87"/>
                    <a:pt x="136" y="87"/>
                    <a:pt x="135" y="88"/>
                  </a:cubicBezTo>
                  <a:cubicBezTo>
                    <a:pt x="134" y="88"/>
                    <a:pt x="134" y="88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4" y="89"/>
                    <a:pt x="135" y="89"/>
                  </a:cubicBezTo>
                  <a:cubicBezTo>
                    <a:pt x="137" y="89"/>
                    <a:pt x="139" y="89"/>
                    <a:pt x="140" y="91"/>
                  </a:cubicBezTo>
                  <a:cubicBezTo>
                    <a:pt x="141" y="92"/>
                    <a:pt x="141" y="93"/>
                    <a:pt x="142" y="94"/>
                  </a:cubicBezTo>
                  <a:cubicBezTo>
                    <a:pt x="142" y="95"/>
                    <a:pt x="142" y="96"/>
                    <a:pt x="141" y="97"/>
                  </a:cubicBezTo>
                  <a:cubicBezTo>
                    <a:pt x="140" y="100"/>
                    <a:pt x="139" y="100"/>
                    <a:pt x="138" y="99"/>
                  </a:cubicBezTo>
                  <a:cubicBezTo>
                    <a:pt x="137" y="99"/>
                    <a:pt x="137" y="99"/>
                    <a:pt x="137" y="99"/>
                  </a:cubicBezTo>
                  <a:cubicBezTo>
                    <a:pt x="136" y="99"/>
                    <a:pt x="136" y="99"/>
                    <a:pt x="135" y="99"/>
                  </a:cubicBezTo>
                  <a:cubicBezTo>
                    <a:pt x="135" y="99"/>
                    <a:pt x="134" y="98"/>
                    <a:pt x="134" y="99"/>
                  </a:cubicBezTo>
                  <a:cubicBezTo>
                    <a:pt x="133" y="99"/>
                    <a:pt x="133" y="99"/>
                    <a:pt x="132" y="99"/>
                  </a:cubicBezTo>
                  <a:cubicBezTo>
                    <a:pt x="131" y="99"/>
                    <a:pt x="130" y="99"/>
                    <a:pt x="129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7" y="99"/>
                    <a:pt x="126" y="99"/>
                    <a:pt x="126" y="101"/>
                  </a:cubicBezTo>
                  <a:cubicBezTo>
                    <a:pt x="126" y="101"/>
                    <a:pt x="126" y="102"/>
                    <a:pt x="126" y="102"/>
                  </a:cubicBezTo>
                  <a:cubicBezTo>
                    <a:pt x="127" y="104"/>
                    <a:pt x="127" y="107"/>
                    <a:pt x="126" y="108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5" y="111"/>
                    <a:pt x="122" y="111"/>
                    <a:pt x="120" y="110"/>
                  </a:cubicBezTo>
                  <a:cubicBezTo>
                    <a:pt x="120" y="110"/>
                    <a:pt x="119" y="110"/>
                    <a:pt x="118" y="110"/>
                  </a:cubicBezTo>
                  <a:cubicBezTo>
                    <a:pt x="118" y="110"/>
                    <a:pt x="117" y="110"/>
                    <a:pt x="117" y="110"/>
                  </a:cubicBezTo>
                  <a:cubicBezTo>
                    <a:pt x="116" y="111"/>
                    <a:pt x="114" y="112"/>
                    <a:pt x="112" y="110"/>
                  </a:cubicBezTo>
                  <a:cubicBezTo>
                    <a:pt x="111" y="109"/>
                    <a:pt x="110" y="108"/>
                    <a:pt x="110" y="107"/>
                  </a:cubicBezTo>
                  <a:cubicBezTo>
                    <a:pt x="110" y="107"/>
                    <a:pt x="110" y="107"/>
                    <a:pt x="109" y="107"/>
                  </a:cubicBezTo>
                  <a:cubicBezTo>
                    <a:pt x="108" y="107"/>
                    <a:pt x="108" y="107"/>
                    <a:pt x="107" y="107"/>
                  </a:cubicBezTo>
                  <a:cubicBezTo>
                    <a:pt x="106" y="108"/>
                    <a:pt x="106" y="108"/>
                    <a:pt x="105" y="108"/>
                  </a:cubicBezTo>
                  <a:cubicBezTo>
                    <a:pt x="105" y="109"/>
                    <a:pt x="105" y="110"/>
                    <a:pt x="105" y="110"/>
                  </a:cubicBezTo>
                  <a:cubicBezTo>
                    <a:pt x="105" y="112"/>
                    <a:pt x="105" y="114"/>
                    <a:pt x="102" y="115"/>
                  </a:cubicBezTo>
                  <a:cubicBezTo>
                    <a:pt x="101" y="115"/>
                    <a:pt x="100" y="115"/>
                    <a:pt x="99" y="115"/>
                  </a:cubicBezTo>
                  <a:cubicBezTo>
                    <a:pt x="98" y="115"/>
                    <a:pt x="98" y="115"/>
                    <a:pt x="97" y="11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7" y="116"/>
                    <a:pt x="96" y="116"/>
                    <a:pt x="96" y="117"/>
                  </a:cubicBezTo>
                  <a:cubicBezTo>
                    <a:pt x="95" y="119"/>
                    <a:pt x="94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1" y="120"/>
                    <a:pt x="90" y="120"/>
                    <a:pt x="89" y="120"/>
                  </a:cubicBezTo>
                  <a:cubicBezTo>
                    <a:pt x="88" y="120"/>
                    <a:pt x="88" y="120"/>
                    <a:pt x="87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121"/>
                    <a:pt x="87" y="122"/>
                    <a:pt x="87" y="123"/>
                  </a:cubicBezTo>
                  <a:cubicBezTo>
                    <a:pt x="87" y="125"/>
                    <a:pt x="86" y="127"/>
                    <a:pt x="82" y="128"/>
                  </a:cubicBezTo>
                  <a:cubicBezTo>
                    <a:pt x="81" y="128"/>
                    <a:pt x="80" y="127"/>
                    <a:pt x="79" y="127"/>
                  </a:cubicBezTo>
                  <a:cubicBezTo>
                    <a:pt x="78" y="127"/>
                    <a:pt x="78" y="126"/>
                    <a:pt x="77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6" y="127"/>
                    <a:pt x="75" y="128"/>
                    <a:pt x="75" y="129"/>
                  </a:cubicBezTo>
                  <a:cubicBezTo>
                    <a:pt x="74" y="130"/>
                    <a:pt x="74" y="132"/>
                    <a:pt x="74" y="133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71" y="135"/>
                    <a:pt x="70" y="135"/>
                    <a:pt x="69" y="135"/>
                  </a:cubicBezTo>
                  <a:cubicBezTo>
                    <a:pt x="68" y="135"/>
                    <a:pt x="67" y="135"/>
                    <a:pt x="66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6" y="136"/>
                    <a:pt x="65" y="136"/>
                    <a:pt x="65" y="136"/>
                  </a:cubicBezTo>
                  <a:cubicBezTo>
                    <a:pt x="62" y="137"/>
                    <a:pt x="60" y="138"/>
                    <a:pt x="57" y="136"/>
                  </a:cubicBezTo>
                  <a:cubicBezTo>
                    <a:pt x="56" y="135"/>
                    <a:pt x="55" y="135"/>
                    <a:pt x="54" y="134"/>
                  </a:cubicBezTo>
                  <a:cubicBezTo>
                    <a:pt x="54" y="133"/>
                    <a:pt x="54" y="133"/>
                    <a:pt x="53" y="132"/>
                  </a:cubicBezTo>
                  <a:cubicBezTo>
                    <a:pt x="53" y="131"/>
                    <a:pt x="53" y="130"/>
                    <a:pt x="54" y="129"/>
                  </a:cubicBezTo>
                  <a:cubicBezTo>
                    <a:pt x="54" y="128"/>
                    <a:pt x="55" y="128"/>
                    <a:pt x="56" y="127"/>
                  </a:cubicBezTo>
                  <a:cubicBezTo>
                    <a:pt x="57" y="126"/>
                    <a:pt x="57" y="126"/>
                    <a:pt x="58" y="125"/>
                  </a:cubicBezTo>
                  <a:cubicBezTo>
                    <a:pt x="59" y="125"/>
                    <a:pt x="60" y="124"/>
                    <a:pt x="60" y="122"/>
                  </a:cubicBezTo>
                  <a:cubicBezTo>
                    <a:pt x="60" y="121"/>
                    <a:pt x="60" y="120"/>
                    <a:pt x="60" y="119"/>
                  </a:cubicBezTo>
                  <a:cubicBezTo>
                    <a:pt x="60" y="118"/>
                    <a:pt x="60" y="118"/>
                    <a:pt x="59" y="117"/>
                  </a:cubicBezTo>
                  <a:cubicBezTo>
                    <a:pt x="59" y="117"/>
                    <a:pt x="59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7" y="117"/>
                    <a:pt x="57" y="117"/>
                    <a:pt x="56" y="118"/>
                  </a:cubicBezTo>
                  <a:cubicBezTo>
                    <a:pt x="54" y="119"/>
                    <a:pt x="52" y="121"/>
                    <a:pt x="48" y="118"/>
                  </a:cubicBezTo>
                  <a:cubicBezTo>
                    <a:pt x="45" y="115"/>
                    <a:pt x="47" y="113"/>
                    <a:pt x="49" y="111"/>
                  </a:cubicBezTo>
                  <a:cubicBezTo>
                    <a:pt x="49" y="110"/>
                    <a:pt x="50" y="110"/>
                    <a:pt x="50" y="109"/>
                  </a:cubicBezTo>
                  <a:cubicBezTo>
                    <a:pt x="48" y="108"/>
                    <a:pt x="47" y="107"/>
                    <a:pt x="46" y="106"/>
                  </a:cubicBezTo>
                  <a:cubicBezTo>
                    <a:pt x="45" y="105"/>
                    <a:pt x="45" y="103"/>
                    <a:pt x="44" y="101"/>
                  </a:cubicBezTo>
                  <a:cubicBezTo>
                    <a:pt x="43" y="100"/>
                    <a:pt x="43" y="99"/>
                    <a:pt x="42" y="97"/>
                  </a:cubicBezTo>
                  <a:cubicBezTo>
                    <a:pt x="41" y="96"/>
                    <a:pt x="40" y="94"/>
                    <a:pt x="39" y="92"/>
                  </a:cubicBezTo>
                  <a:cubicBezTo>
                    <a:pt x="38" y="89"/>
                    <a:pt x="41" y="86"/>
                    <a:pt x="43" y="83"/>
                  </a:cubicBezTo>
                  <a:cubicBezTo>
                    <a:pt x="43" y="83"/>
                    <a:pt x="44" y="82"/>
                    <a:pt x="44" y="81"/>
                  </a:cubicBezTo>
                  <a:cubicBezTo>
                    <a:pt x="45" y="80"/>
                    <a:pt x="45" y="79"/>
                    <a:pt x="43" y="78"/>
                  </a:cubicBezTo>
                  <a:cubicBezTo>
                    <a:pt x="38" y="74"/>
                    <a:pt x="31" y="76"/>
                    <a:pt x="25" y="78"/>
                  </a:cubicBezTo>
                  <a:cubicBezTo>
                    <a:pt x="21" y="79"/>
                    <a:pt x="17" y="80"/>
                    <a:pt x="14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5"/>
                    <a:pt x="13" y="75"/>
                    <a:pt x="14" y="74"/>
                  </a:cubicBezTo>
                  <a:cubicBezTo>
                    <a:pt x="14" y="74"/>
                    <a:pt x="14" y="74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2"/>
                    <a:pt x="14" y="71"/>
                    <a:pt x="14" y="70"/>
                  </a:cubicBezTo>
                  <a:cubicBezTo>
                    <a:pt x="15" y="68"/>
                    <a:pt x="17" y="67"/>
                    <a:pt x="18" y="67"/>
                  </a:cubicBezTo>
                  <a:cubicBezTo>
                    <a:pt x="19" y="66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5"/>
                    <a:pt x="23" y="64"/>
                    <a:pt x="24" y="62"/>
                  </a:cubicBezTo>
                  <a:cubicBezTo>
                    <a:pt x="25" y="61"/>
                    <a:pt x="25" y="60"/>
                    <a:pt x="25" y="6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7"/>
                    <a:pt x="24" y="56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3"/>
                    <a:pt x="26" y="53"/>
                    <a:pt x="27" y="53"/>
                  </a:cubicBezTo>
                  <a:cubicBezTo>
                    <a:pt x="27" y="53"/>
                    <a:pt x="27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4" y="51"/>
                    <a:pt x="22" y="49"/>
                    <a:pt x="19" y="47"/>
                  </a:cubicBezTo>
                  <a:cubicBezTo>
                    <a:pt x="19" y="46"/>
                    <a:pt x="18" y="46"/>
                    <a:pt x="17" y="45"/>
                  </a:cubicBezTo>
                  <a:cubicBezTo>
                    <a:pt x="17" y="45"/>
                    <a:pt x="16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4" y="43"/>
                    <a:pt x="13" y="43"/>
                  </a:cubicBezTo>
                  <a:cubicBezTo>
                    <a:pt x="12" y="43"/>
                    <a:pt x="11" y="42"/>
                    <a:pt x="11" y="42"/>
                  </a:cubicBezTo>
                  <a:cubicBezTo>
                    <a:pt x="9" y="42"/>
                    <a:pt x="7" y="42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37"/>
                    <a:pt x="5" y="35"/>
                    <a:pt x="6" y="33"/>
                  </a:cubicBezTo>
                  <a:cubicBezTo>
                    <a:pt x="7" y="31"/>
                    <a:pt x="7" y="30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5" y="29"/>
                    <a:pt x="5" y="29"/>
                  </a:cubicBezTo>
                  <a:cubicBezTo>
                    <a:pt x="3" y="29"/>
                    <a:pt x="1" y="29"/>
                    <a:pt x="1" y="25"/>
                  </a:cubicBezTo>
                  <a:cubicBezTo>
                    <a:pt x="0" y="23"/>
                    <a:pt x="1" y="22"/>
                    <a:pt x="2" y="21"/>
                  </a:cubicBezTo>
                  <a:cubicBezTo>
                    <a:pt x="3" y="20"/>
                    <a:pt x="3" y="19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9" y="17"/>
                    <a:pt x="9" y="17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10" y="12"/>
                    <a:pt x="11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2" y="7"/>
                    <a:pt x="23" y="6"/>
                    <a:pt x="23" y="5"/>
                  </a:cubicBezTo>
                  <a:cubicBezTo>
                    <a:pt x="24" y="4"/>
                    <a:pt x="24" y="3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1" y="0"/>
                    <a:pt x="31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2"/>
                    <a:pt x="35" y="2"/>
                    <a:pt x="37" y="2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4" y="3"/>
                    <a:pt x="44" y="4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8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0" y="6"/>
                    <a:pt x="53" y="5"/>
                    <a:pt x="54" y="5"/>
                  </a:cubicBezTo>
                  <a:cubicBezTo>
                    <a:pt x="55" y="5"/>
                    <a:pt x="56" y="6"/>
                    <a:pt x="57" y="6"/>
                  </a:cubicBezTo>
                  <a:cubicBezTo>
                    <a:pt x="57" y="6"/>
                    <a:pt x="58" y="7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9"/>
                    <a:pt x="58" y="9"/>
                  </a:cubicBezTo>
                  <a:cubicBezTo>
                    <a:pt x="59" y="9"/>
                    <a:pt x="61" y="9"/>
                    <a:pt x="62" y="9"/>
                  </a:cubicBezTo>
                  <a:cubicBezTo>
                    <a:pt x="65" y="8"/>
                    <a:pt x="68" y="8"/>
                    <a:pt x="71" y="9"/>
                  </a:cubicBezTo>
                  <a:cubicBezTo>
                    <a:pt x="73" y="10"/>
                    <a:pt x="73" y="12"/>
                    <a:pt x="74" y="13"/>
                  </a:cubicBezTo>
                  <a:cubicBezTo>
                    <a:pt x="74" y="13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8" y="15"/>
                    <a:pt x="80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3"/>
                    <a:pt x="81" y="12"/>
                    <a:pt x="82" y="11"/>
                  </a:cubicBezTo>
                  <a:cubicBezTo>
                    <a:pt x="83" y="10"/>
                    <a:pt x="84" y="10"/>
                    <a:pt x="85" y="10"/>
                  </a:cubicBezTo>
                  <a:cubicBezTo>
                    <a:pt x="86" y="10"/>
                    <a:pt x="86" y="10"/>
                    <a:pt x="87" y="10"/>
                  </a:cubicBezTo>
                  <a:cubicBezTo>
                    <a:pt x="91" y="11"/>
                    <a:pt x="90" y="14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8"/>
                    <a:pt x="89" y="18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20"/>
                    <a:pt x="89" y="20"/>
                    <a:pt x="90" y="20"/>
                  </a:cubicBezTo>
                  <a:cubicBezTo>
                    <a:pt x="91" y="21"/>
                    <a:pt x="92" y="22"/>
                    <a:pt x="93" y="23"/>
                  </a:cubicBezTo>
                  <a:cubicBezTo>
                    <a:pt x="93" y="24"/>
                    <a:pt x="93" y="25"/>
                    <a:pt x="93" y="25"/>
                  </a:cubicBezTo>
                  <a:cubicBezTo>
                    <a:pt x="93" y="26"/>
                    <a:pt x="93" y="26"/>
                    <a:pt x="94" y="26"/>
                  </a:cubicBezTo>
                  <a:cubicBezTo>
                    <a:pt x="94" y="27"/>
                    <a:pt x="95" y="27"/>
                    <a:pt x="9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7" y="29"/>
                    <a:pt x="97" y="29"/>
                  </a:cubicBezTo>
                  <a:cubicBezTo>
                    <a:pt x="98" y="29"/>
                    <a:pt x="99" y="30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1" y="33"/>
                    <a:pt x="100" y="34"/>
                    <a:pt x="99" y="36"/>
                  </a:cubicBezTo>
                  <a:cubicBezTo>
                    <a:pt x="99" y="36"/>
                    <a:pt x="99" y="36"/>
                    <a:pt x="99" y="37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0" y="38"/>
                    <a:pt x="101" y="39"/>
                    <a:pt x="102" y="38"/>
                  </a:cubicBezTo>
                  <a:cubicBezTo>
                    <a:pt x="103" y="38"/>
                    <a:pt x="104" y="38"/>
                    <a:pt x="105" y="38"/>
                  </a:cubicBezTo>
                  <a:cubicBezTo>
                    <a:pt x="107" y="37"/>
                    <a:pt x="109" y="37"/>
                    <a:pt x="111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7"/>
                    <a:pt x="112" y="37"/>
                    <a:pt x="113" y="38"/>
                  </a:cubicBezTo>
                  <a:cubicBezTo>
                    <a:pt x="114" y="38"/>
                    <a:pt x="115" y="38"/>
                    <a:pt x="115" y="38"/>
                  </a:cubicBezTo>
                  <a:cubicBezTo>
                    <a:pt x="115" y="38"/>
                    <a:pt x="116" y="38"/>
                    <a:pt x="116" y="38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6"/>
                    <a:pt x="118" y="36"/>
                    <a:pt x="11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01ADF2A2-DEB7-4ADB-ADE0-9DF9EDEE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05" y="4430357"/>
              <a:ext cx="949255" cy="591250"/>
            </a:xfrm>
            <a:custGeom>
              <a:avLst/>
              <a:gdLst>
                <a:gd name="T0" fmla="*/ 245 w 262"/>
                <a:gd name="T1" fmla="*/ 59 h 163"/>
                <a:gd name="T2" fmla="*/ 226 w 262"/>
                <a:gd name="T3" fmla="*/ 61 h 163"/>
                <a:gd name="T4" fmla="*/ 206 w 262"/>
                <a:gd name="T5" fmla="*/ 47 h 163"/>
                <a:gd name="T6" fmla="*/ 200 w 262"/>
                <a:gd name="T7" fmla="*/ 27 h 163"/>
                <a:gd name="T8" fmla="*/ 184 w 262"/>
                <a:gd name="T9" fmla="*/ 37 h 163"/>
                <a:gd name="T10" fmla="*/ 164 w 262"/>
                <a:gd name="T11" fmla="*/ 42 h 163"/>
                <a:gd name="T12" fmla="*/ 153 w 262"/>
                <a:gd name="T13" fmla="*/ 28 h 163"/>
                <a:gd name="T14" fmla="*/ 152 w 262"/>
                <a:gd name="T15" fmla="*/ 18 h 163"/>
                <a:gd name="T16" fmla="*/ 166 w 262"/>
                <a:gd name="T17" fmla="*/ 4 h 163"/>
                <a:gd name="T18" fmla="*/ 152 w 262"/>
                <a:gd name="T19" fmla="*/ 3 h 163"/>
                <a:gd name="T20" fmla="*/ 143 w 262"/>
                <a:gd name="T21" fmla="*/ 5 h 163"/>
                <a:gd name="T22" fmla="*/ 131 w 262"/>
                <a:gd name="T23" fmla="*/ 5 h 163"/>
                <a:gd name="T24" fmla="*/ 122 w 262"/>
                <a:gd name="T25" fmla="*/ 4 h 163"/>
                <a:gd name="T26" fmla="*/ 104 w 262"/>
                <a:gd name="T27" fmla="*/ 13 h 163"/>
                <a:gd name="T28" fmla="*/ 93 w 262"/>
                <a:gd name="T29" fmla="*/ 16 h 163"/>
                <a:gd name="T30" fmla="*/ 77 w 262"/>
                <a:gd name="T31" fmla="*/ 14 h 163"/>
                <a:gd name="T32" fmla="*/ 61 w 262"/>
                <a:gd name="T33" fmla="*/ 20 h 163"/>
                <a:gd name="T34" fmla="*/ 44 w 262"/>
                <a:gd name="T35" fmla="*/ 24 h 163"/>
                <a:gd name="T36" fmla="*/ 28 w 262"/>
                <a:gd name="T37" fmla="*/ 23 h 163"/>
                <a:gd name="T38" fmla="*/ 9 w 262"/>
                <a:gd name="T39" fmla="*/ 32 h 163"/>
                <a:gd name="T40" fmla="*/ 18 w 262"/>
                <a:gd name="T41" fmla="*/ 50 h 163"/>
                <a:gd name="T42" fmla="*/ 10 w 262"/>
                <a:gd name="T43" fmla="*/ 56 h 163"/>
                <a:gd name="T44" fmla="*/ 11 w 262"/>
                <a:gd name="T45" fmla="*/ 69 h 163"/>
                <a:gd name="T46" fmla="*/ 5 w 262"/>
                <a:gd name="T47" fmla="*/ 80 h 163"/>
                <a:gd name="T48" fmla="*/ 18 w 262"/>
                <a:gd name="T49" fmla="*/ 88 h 163"/>
                <a:gd name="T50" fmla="*/ 13 w 262"/>
                <a:gd name="T51" fmla="*/ 109 h 163"/>
                <a:gd name="T52" fmla="*/ 12 w 262"/>
                <a:gd name="T53" fmla="*/ 121 h 163"/>
                <a:gd name="T54" fmla="*/ 22 w 262"/>
                <a:gd name="T55" fmla="*/ 129 h 163"/>
                <a:gd name="T56" fmla="*/ 45 w 262"/>
                <a:gd name="T57" fmla="*/ 137 h 163"/>
                <a:gd name="T58" fmla="*/ 59 w 262"/>
                <a:gd name="T59" fmla="*/ 140 h 163"/>
                <a:gd name="T60" fmla="*/ 67 w 262"/>
                <a:gd name="T61" fmla="*/ 151 h 163"/>
                <a:gd name="T62" fmla="*/ 74 w 262"/>
                <a:gd name="T63" fmla="*/ 161 h 163"/>
                <a:gd name="T64" fmla="*/ 94 w 262"/>
                <a:gd name="T65" fmla="*/ 157 h 163"/>
                <a:gd name="T66" fmla="*/ 111 w 262"/>
                <a:gd name="T67" fmla="*/ 150 h 163"/>
                <a:gd name="T68" fmla="*/ 112 w 262"/>
                <a:gd name="T69" fmla="*/ 124 h 163"/>
                <a:gd name="T70" fmla="*/ 139 w 262"/>
                <a:gd name="T71" fmla="*/ 143 h 163"/>
                <a:gd name="T72" fmla="*/ 150 w 262"/>
                <a:gd name="T73" fmla="*/ 122 h 163"/>
                <a:gd name="T74" fmla="*/ 144 w 262"/>
                <a:gd name="T75" fmla="*/ 99 h 163"/>
                <a:gd name="T76" fmla="*/ 162 w 262"/>
                <a:gd name="T77" fmla="*/ 114 h 163"/>
                <a:gd name="T78" fmla="*/ 186 w 262"/>
                <a:gd name="T79" fmla="*/ 115 h 163"/>
                <a:gd name="T80" fmla="*/ 192 w 262"/>
                <a:gd name="T81" fmla="*/ 97 h 163"/>
                <a:gd name="T82" fmla="*/ 203 w 262"/>
                <a:gd name="T83" fmla="*/ 74 h 163"/>
                <a:gd name="T84" fmla="*/ 226 w 262"/>
                <a:gd name="T85" fmla="*/ 77 h 163"/>
                <a:gd name="T86" fmla="*/ 247 w 262"/>
                <a:gd name="T87" fmla="*/ 74 h 163"/>
                <a:gd name="T88" fmla="*/ 262 w 262"/>
                <a:gd name="T89" fmla="*/ 6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" h="163">
                  <a:moveTo>
                    <a:pt x="262" y="60"/>
                  </a:moveTo>
                  <a:cubicBezTo>
                    <a:pt x="259" y="58"/>
                    <a:pt x="256" y="57"/>
                    <a:pt x="253" y="57"/>
                  </a:cubicBezTo>
                  <a:cubicBezTo>
                    <a:pt x="250" y="57"/>
                    <a:pt x="248" y="60"/>
                    <a:pt x="245" y="59"/>
                  </a:cubicBezTo>
                  <a:cubicBezTo>
                    <a:pt x="242" y="59"/>
                    <a:pt x="239" y="56"/>
                    <a:pt x="236" y="57"/>
                  </a:cubicBezTo>
                  <a:cubicBezTo>
                    <a:pt x="232" y="58"/>
                    <a:pt x="233" y="61"/>
                    <a:pt x="231" y="64"/>
                  </a:cubicBezTo>
                  <a:cubicBezTo>
                    <a:pt x="228" y="69"/>
                    <a:pt x="228" y="64"/>
                    <a:pt x="226" y="61"/>
                  </a:cubicBezTo>
                  <a:cubicBezTo>
                    <a:pt x="224" y="58"/>
                    <a:pt x="222" y="59"/>
                    <a:pt x="218" y="59"/>
                  </a:cubicBezTo>
                  <a:cubicBezTo>
                    <a:pt x="218" y="53"/>
                    <a:pt x="215" y="56"/>
                    <a:pt x="212" y="54"/>
                  </a:cubicBezTo>
                  <a:cubicBezTo>
                    <a:pt x="208" y="53"/>
                    <a:pt x="208" y="49"/>
                    <a:pt x="206" y="47"/>
                  </a:cubicBezTo>
                  <a:cubicBezTo>
                    <a:pt x="204" y="44"/>
                    <a:pt x="201" y="44"/>
                    <a:pt x="199" y="41"/>
                  </a:cubicBezTo>
                  <a:cubicBezTo>
                    <a:pt x="196" y="37"/>
                    <a:pt x="198" y="35"/>
                    <a:pt x="200" y="31"/>
                  </a:cubicBezTo>
                  <a:cubicBezTo>
                    <a:pt x="200" y="30"/>
                    <a:pt x="201" y="27"/>
                    <a:pt x="200" y="27"/>
                  </a:cubicBezTo>
                  <a:cubicBezTo>
                    <a:pt x="198" y="26"/>
                    <a:pt x="197" y="28"/>
                    <a:pt x="195" y="28"/>
                  </a:cubicBezTo>
                  <a:cubicBezTo>
                    <a:pt x="191" y="29"/>
                    <a:pt x="189" y="28"/>
                    <a:pt x="186" y="33"/>
                  </a:cubicBezTo>
                  <a:cubicBezTo>
                    <a:pt x="185" y="34"/>
                    <a:pt x="185" y="35"/>
                    <a:pt x="184" y="37"/>
                  </a:cubicBezTo>
                  <a:cubicBezTo>
                    <a:pt x="183" y="38"/>
                    <a:pt x="182" y="38"/>
                    <a:pt x="181" y="39"/>
                  </a:cubicBezTo>
                  <a:cubicBezTo>
                    <a:pt x="178" y="40"/>
                    <a:pt x="177" y="44"/>
                    <a:pt x="173" y="42"/>
                  </a:cubicBezTo>
                  <a:cubicBezTo>
                    <a:pt x="174" y="36"/>
                    <a:pt x="166" y="43"/>
                    <a:pt x="164" y="42"/>
                  </a:cubicBezTo>
                  <a:cubicBezTo>
                    <a:pt x="160" y="41"/>
                    <a:pt x="159" y="35"/>
                    <a:pt x="159" y="32"/>
                  </a:cubicBezTo>
                  <a:cubicBezTo>
                    <a:pt x="158" y="31"/>
                    <a:pt x="156" y="30"/>
                    <a:pt x="155" y="30"/>
                  </a:cubicBezTo>
                  <a:cubicBezTo>
                    <a:pt x="155" y="29"/>
                    <a:pt x="153" y="29"/>
                    <a:pt x="153" y="28"/>
                  </a:cubicBezTo>
                  <a:cubicBezTo>
                    <a:pt x="153" y="27"/>
                    <a:pt x="154" y="27"/>
                    <a:pt x="154" y="26"/>
                  </a:cubicBezTo>
                  <a:cubicBezTo>
                    <a:pt x="154" y="24"/>
                    <a:pt x="154" y="24"/>
                    <a:pt x="153" y="22"/>
                  </a:cubicBezTo>
                  <a:cubicBezTo>
                    <a:pt x="152" y="21"/>
                    <a:pt x="151" y="20"/>
                    <a:pt x="152" y="18"/>
                  </a:cubicBezTo>
                  <a:cubicBezTo>
                    <a:pt x="153" y="17"/>
                    <a:pt x="155" y="18"/>
                    <a:pt x="157" y="16"/>
                  </a:cubicBezTo>
                  <a:cubicBezTo>
                    <a:pt x="158" y="14"/>
                    <a:pt x="157" y="12"/>
                    <a:pt x="159" y="11"/>
                  </a:cubicBezTo>
                  <a:cubicBezTo>
                    <a:pt x="161" y="9"/>
                    <a:pt x="168" y="9"/>
                    <a:pt x="166" y="4"/>
                  </a:cubicBezTo>
                  <a:cubicBezTo>
                    <a:pt x="163" y="4"/>
                    <a:pt x="161" y="5"/>
                    <a:pt x="158" y="6"/>
                  </a:cubicBezTo>
                  <a:cubicBezTo>
                    <a:pt x="156" y="7"/>
                    <a:pt x="154" y="10"/>
                    <a:pt x="151" y="9"/>
                  </a:cubicBezTo>
                  <a:cubicBezTo>
                    <a:pt x="153" y="8"/>
                    <a:pt x="153" y="5"/>
                    <a:pt x="152" y="3"/>
                  </a:cubicBezTo>
                  <a:cubicBezTo>
                    <a:pt x="150" y="0"/>
                    <a:pt x="148" y="0"/>
                    <a:pt x="146" y="3"/>
                  </a:cubicBezTo>
                  <a:cubicBezTo>
                    <a:pt x="146" y="4"/>
                    <a:pt x="145" y="5"/>
                    <a:pt x="144" y="5"/>
                  </a:cubicBezTo>
                  <a:cubicBezTo>
                    <a:pt x="144" y="5"/>
                    <a:pt x="144" y="5"/>
                    <a:pt x="143" y="5"/>
                  </a:cubicBezTo>
                  <a:cubicBezTo>
                    <a:pt x="143" y="6"/>
                    <a:pt x="143" y="6"/>
                    <a:pt x="142" y="6"/>
                  </a:cubicBezTo>
                  <a:cubicBezTo>
                    <a:pt x="142" y="9"/>
                    <a:pt x="136" y="10"/>
                    <a:pt x="134" y="9"/>
                  </a:cubicBezTo>
                  <a:cubicBezTo>
                    <a:pt x="133" y="8"/>
                    <a:pt x="132" y="6"/>
                    <a:pt x="131" y="5"/>
                  </a:cubicBezTo>
                  <a:cubicBezTo>
                    <a:pt x="130" y="5"/>
                    <a:pt x="128" y="5"/>
                    <a:pt x="127" y="5"/>
                  </a:cubicBezTo>
                  <a:cubicBezTo>
                    <a:pt x="126" y="8"/>
                    <a:pt x="124" y="8"/>
                    <a:pt x="121" y="8"/>
                  </a:cubicBezTo>
                  <a:cubicBezTo>
                    <a:pt x="122" y="7"/>
                    <a:pt x="122" y="5"/>
                    <a:pt x="122" y="4"/>
                  </a:cubicBezTo>
                  <a:cubicBezTo>
                    <a:pt x="118" y="1"/>
                    <a:pt x="115" y="3"/>
                    <a:pt x="112" y="5"/>
                  </a:cubicBezTo>
                  <a:cubicBezTo>
                    <a:pt x="110" y="7"/>
                    <a:pt x="109" y="7"/>
                    <a:pt x="107" y="9"/>
                  </a:cubicBezTo>
                  <a:cubicBezTo>
                    <a:pt x="106" y="10"/>
                    <a:pt x="106" y="12"/>
                    <a:pt x="104" y="13"/>
                  </a:cubicBezTo>
                  <a:cubicBezTo>
                    <a:pt x="103" y="13"/>
                    <a:pt x="101" y="13"/>
                    <a:pt x="101" y="13"/>
                  </a:cubicBezTo>
                  <a:cubicBezTo>
                    <a:pt x="100" y="14"/>
                    <a:pt x="99" y="14"/>
                    <a:pt x="98" y="15"/>
                  </a:cubicBezTo>
                  <a:cubicBezTo>
                    <a:pt x="96" y="15"/>
                    <a:pt x="94" y="16"/>
                    <a:pt x="93" y="16"/>
                  </a:cubicBezTo>
                  <a:cubicBezTo>
                    <a:pt x="91" y="17"/>
                    <a:pt x="89" y="16"/>
                    <a:pt x="87" y="17"/>
                  </a:cubicBezTo>
                  <a:cubicBezTo>
                    <a:pt x="85" y="17"/>
                    <a:pt x="82" y="18"/>
                    <a:pt x="82" y="14"/>
                  </a:cubicBezTo>
                  <a:cubicBezTo>
                    <a:pt x="80" y="14"/>
                    <a:pt x="79" y="14"/>
                    <a:pt x="77" y="14"/>
                  </a:cubicBezTo>
                  <a:cubicBezTo>
                    <a:pt x="76" y="12"/>
                    <a:pt x="72" y="10"/>
                    <a:pt x="70" y="11"/>
                  </a:cubicBezTo>
                  <a:cubicBezTo>
                    <a:pt x="68" y="13"/>
                    <a:pt x="70" y="17"/>
                    <a:pt x="70" y="19"/>
                  </a:cubicBezTo>
                  <a:cubicBezTo>
                    <a:pt x="66" y="19"/>
                    <a:pt x="64" y="19"/>
                    <a:pt x="61" y="20"/>
                  </a:cubicBezTo>
                  <a:cubicBezTo>
                    <a:pt x="59" y="21"/>
                    <a:pt x="55" y="21"/>
                    <a:pt x="53" y="20"/>
                  </a:cubicBezTo>
                  <a:cubicBezTo>
                    <a:pt x="50" y="19"/>
                    <a:pt x="48" y="16"/>
                    <a:pt x="45" y="17"/>
                  </a:cubicBezTo>
                  <a:cubicBezTo>
                    <a:pt x="42" y="18"/>
                    <a:pt x="44" y="22"/>
                    <a:pt x="44" y="24"/>
                  </a:cubicBezTo>
                  <a:cubicBezTo>
                    <a:pt x="40" y="25"/>
                    <a:pt x="37" y="25"/>
                    <a:pt x="35" y="22"/>
                  </a:cubicBezTo>
                  <a:cubicBezTo>
                    <a:pt x="33" y="21"/>
                    <a:pt x="33" y="19"/>
                    <a:pt x="30" y="20"/>
                  </a:cubicBezTo>
                  <a:cubicBezTo>
                    <a:pt x="28" y="20"/>
                    <a:pt x="27" y="21"/>
                    <a:pt x="28" y="23"/>
                  </a:cubicBezTo>
                  <a:cubicBezTo>
                    <a:pt x="25" y="24"/>
                    <a:pt x="23" y="21"/>
                    <a:pt x="21" y="24"/>
                  </a:cubicBezTo>
                  <a:cubicBezTo>
                    <a:pt x="19" y="26"/>
                    <a:pt x="20" y="30"/>
                    <a:pt x="19" y="32"/>
                  </a:cubicBezTo>
                  <a:cubicBezTo>
                    <a:pt x="15" y="33"/>
                    <a:pt x="13" y="29"/>
                    <a:pt x="9" y="32"/>
                  </a:cubicBezTo>
                  <a:cubicBezTo>
                    <a:pt x="6" y="34"/>
                    <a:pt x="4" y="39"/>
                    <a:pt x="5" y="42"/>
                  </a:cubicBezTo>
                  <a:cubicBezTo>
                    <a:pt x="9" y="43"/>
                    <a:pt x="13" y="40"/>
                    <a:pt x="15" y="45"/>
                  </a:cubicBezTo>
                  <a:cubicBezTo>
                    <a:pt x="16" y="47"/>
                    <a:pt x="17" y="48"/>
                    <a:pt x="18" y="50"/>
                  </a:cubicBezTo>
                  <a:cubicBezTo>
                    <a:pt x="19" y="51"/>
                    <a:pt x="21" y="53"/>
                    <a:pt x="21" y="55"/>
                  </a:cubicBezTo>
                  <a:cubicBezTo>
                    <a:pt x="18" y="54"/>
                    <a:pt x="18" y="55"/>
                    <a:pt x="16" y="56"/>
                  </a:cubicBezTo>
                  <a:cubicBezTo>
                    <a:pt x="13" y="57"/>
                    <a:pt x="13" y="56"/>
                    <a:pt x="10" y="56"/>
                  </a:cubicBezTo>
                  <a:cubicBezTo>
                    <a:pt x="6" y="55"/>
                    <a:pt x="6" y="58"/>
                    <a:pt x="4" y="61"/>
                  </a:cubicBezTo>
                  <a:cubicBezTo>
                    <a:pt x="3" y="64"/>
                    <a:pt x="0" y="68"/>
                    <a:pt x="3" y="70"/>
                  </a:cubicBezTo>
                  <a:cubicBezTo>
                    <a:pt x="7" y="73"/>
                    <a:pt x="8" y="66"/>
                    <a:pt x="11" y="69"/>
                  </a:cubicBezTo>
                  <a:cubicBezTo>
                    <a:pt x="11" y="71"/>
                    <a:pt x="9" y="72"/>
                    <a:pt x="9" y="73"/>
                  </a:cubicBezTo>
                  <a:cubicBezTo>
                    <a:pt x="9" y="75"/>
                    <a:pt x="11" y="75"/>
                    <a:pt x="10" y="77"/>
                  </a:cubicBezTo>
                  <a:cubicBezTo>
                    <a:pt x="8" y="78"/>
                    <a:pt x="5" y="76"/>
                    <a:pt x="5" y="80"/>
                  </a:cubicBezTo>
                  <a:cubicBezTo>
                    <a:pt x="6" y="84"/>
                    <a:pt x="9" y="81"/>
                    <a:pt x="11" y="81"/>
                  </a:cubicBezTo>
                  <a:cubicBezTo>
                    <a:pt x="14" y="82"/>
                    <a:pt x="12" y="85"/>
                    <a:pt x="14" y="87"/>
                  </a:cubicBezTo>
                  <a:cubicBezTo>
                    <a:pt x="16" y="90"/>
                    <a:pt x="16" y="87"/>
                    <a:pt x="18" y="88"/>
                  </a:cubicBezTo>
                  <a:cubicBezTo>
                    <a:pt x="19" y="92"/>
                    <a:pt x="17" y="97"/>
                    <a:pt x="12" y="99"/>
                  </a:cubicBezTo>
                  <a:cubicBezTo>
                    <a:pt x="11" y="100"/>
                    <a:pt x="8" y="101"/>
                    <a:pt x="8" y="104"/>
                  </a:cubicBezTo>
                  <a:cubicBezTo>
                    <a:pt x="9" y="106"/>
                    <a:pt x="13" y="106"/>
                    <a:pt x="13" y="109"/>
                  </a:cubicBezTo>
                  <a:cubicBezTo>
                    <a:pt x="13" y="110"/>
                    <a:pt x="12" y="111"/>
                    <a:pt x="11" y="112"/>
                  </a:cubicBezTo>
                  <a:cubicBezTo>
                    <a:pt x="11" y="113"/>
                    <a:pt x="12" y="114"/>
                    <a:pt x="12" y="115"/>
                  </a:cubicBezTo>
                  <a:cubicBezTo>
                    <a:pt x="13" y="117"/>
                    <a:pt x="13" y="119"/>
                    <a:pt x="12" y="121"/>
                  </a:cubicBezTo>
                  <a:cubicBezTo>
                    <a:pt x="12" y="122"/>
                    <a:pt x="11" y="123"/>
                    <a:pt x="11" y="124"/>
                  </a:cubicBezTo>
                  <a:cubicBezTo>
                    <a:pt x="14" y="124"/>
                    <a:pt x="15" y="125"/>
                    <a:pt x="16" y="128"/>
                  </a:cubicBezTo>
                  <a:cubicBezTo>
                    <a:pt x="17" y="133"/>
                    <a:pt x="18" y="132"/>
                    <a:pt x="22" y="129"/>
                  </a:cubicBezTo>
                  <a:cubicBezTo>
                    <a:pt x="24" y="128"/>
                    <a:pt x="31" y="127"/>
                    <a:pt x="28" y="132"/>
                  </a:cubicBezTo>
                  <a:cubicBezTo>
                    <a:pt x="32" y="132"/>
                    <a:pt x="38" y="130"/>
                    <a:pt x="42" y="132"/>
                  </a:cubicBezTo>
                  <a:cubicBezTo>
                    <a:pt x="45" y="133"/>
                    <a:pt x="44" y="135"/>
                    <a:pt x="45" y="137"/>
                  </a:cubicBezTo>
                  <a:cubicBezTo>
                    <a:pt x="47" y="138"/>
                    <a:pt x="51" y="137"/>
                    <a:pt x="53" y="137"/>
                  </a:cubicBezTo>
                  <a:cubicBezTo>
                    <a:pt x="53" y="135"/>
                    <a:pt x="56" y="132"/>
                    <a:pt x="58" y="133"/>
                  </a:cubicBezTo>
                  <a:cubicBezTo>
                    <a:pt x="62" y="134"/>
                    <a:pt x="59" y="137"/>
                    <a:pt x="59" y="140"/>
                  </a:cubicBezTo>
                  <a:cubicBezTo>
                    <a:pt x="59" y="143"/>
                    <a:pt x="61" y="142"/>
                    <a:pt x="63" y="145"/>
                  </a:cubicBezTo>
                  <a:cubicBezTo>
                    <a:pt x="64" y="146"/>
                    <a:pt x="64" y="147"/>
                    <a:pt x="64" y="148"/>
                  </a:cubicBezTo>
                  <a:cubicBezTo>
                    <a:pt x="65" y="149"/>
                    <a:pt x="67" y="150"/>
                    <a:pt x="67" y="151"/>
                  </a:cubicBezTo>
                  <a:cubicBezTo>
                    <a:pt x="68" y="151"/>
                    <a:pt x="70" y="152"/>
                    <a:pt x="70" y="153"/>
                  </a:cubicBezTo>
                  <a:cubicBezTo>
                    <a:pt x="71" y="155"/>
                    <a:pt x="70" y="156"/>
                    <a:pt x="69" y="158"/>
                  </a:cubicBezTo>
                  <a:cubicBezTo>
                    <a:pt x="69" y="161"/>
                    <a:pt x="71" y="161"/>
                    <a:pt x="74" y="161"/>
                  </a:cubicBezTo>
                  <a:cubicBezTo>
                    <a:pt x="77" y="161"/>
                    <a:pt x="79" y="159"/>
                    <a:pt x="82" y="160"/>
                  </a:cubicBezTo>
                  <a:cubicBezTo>
                    <a:pt x="84" y="160"/>
                    <a:pt x="89" y="163"/>
                    <a:pt x="89" y="159"/>
                  </a:cubicBezTo>
                  <a:cubicBezTo>
                    <a:pt x="91" y="159"/>
                    <a:pt x="92" y="158"/>
                    <a:pt x="94" y="157"/>
                  </a:cubicBezTo>
                  <a:cubicBezTo>
                    <a:pt x="96" y="157"/>
                    <a:pt x="98" y="157"/>
                    <a:pt x="99" y="158"/>
                  </a:cubicBezTo>
                  <a:cubicBezTo>
                    <a:pt x="102" y="159"/>
                    <a:pt x="103" y="161"/>
                    <a:pt x="106" y="162"/>
                  </a:cubicBezTo>
                  <a:cubicBezTo>
                    <a:pt x="106" y="156"/>
                    <a:pt x="115" y="156"/>
                    <a:pt x="111" y="150"/>
                  </a:cubicBezTo>
                  <a:cubicBezTo>
                    <a:pt x="110" y="147"/>
                    <a:pt x="108" y="146"/>
                    <a:pt x="107" y="143"/>
                  </a:cubicBezTo>
                  <a:cubicBezTo>
                    <a:pt x="106" y="140"/>
                    <a:pt x="106" y="137"/>
                    <a:pt x="105" y="134"/>
                  </a:cubicBezTo>
                  <a:cubicBezTo>
                    <a:pt x="104" y="129"/>
                    <a:pt x="105" y="120"/>
                    <a:pt x="112" y="124"/>
                  </a:cubicBezTo>
                  <a:cubicBezTo>
                    <a:pt x="114" y="125"/>
                    <a:pt x="116" y="127"/>
                    <a:pt x="118" y="129"/>
                  </a:cubicBezTo>
                  <a:cubicBezTo>
                    <a:pt x="119" y="132"/>
                    <a:pt x="119" y="135"/>
                    <a:pt x="121" y="137"/>
                  </a:cubicBezTo>
                  <a:cubicBezTo>
                    <a:pt x="125" y="141"/>
                    <a:pt x="134" y="144"/>
                    <a:pt x="139" y="143"/>
                  </a:cubicBezTo>
                  <a:cubicBezTo>
                    <a:pt x="145" y="143"/>
                    <a:pt x="153" y="143"/>
                    <a:pt x="159" y="142"/>
                  </a:cubicBezTo>
                  <a:cubicBezTo>
                    <a:pt x="165" y="141"/>
                    <a:pt x="166" y="136"/>
                    <a:pt x="166" y="130"/>
                  </a:cubicBezTo>
                  <a:cubicBezTo>
                    <a:pt x="166" y="123"/>
                    <a:pt x="155" y="126"/>
                    <a:pt x="150" y="122"/>
                  </a:cubicBezTo>
                  <a:cubicBezTo>
                    <a:pt x="148" y="121"/>
                    <a:pt x="144" y="117"/>
                    <a:pt x="143" y="114"/>
                  </a:cubicBezTo>
                  <a:cubicBezTo>
                    <a:pt x="142" y="111"/>
                    <a:pt x="144" y="111"/>
                    <a:pt x="147" y="110"/>
                  </a:cubicBezTo>
                  <a:cubicBezTo>
                    <a:pt x="145" y="107"/>
                    <a:pt x="143" y="103"/>
                    <a:pt x="144" y="99"/>
                  </a:cubicBezTo>
                  <a:cubicBezTo>
                    <a:pt x="147" y="98"/>
                    <a:pt x="149" y="102"/>
                    <a:pt x="152" y="103"/>
                  </a:cubicBezTo>
                  <a:cubicBezTo>
                    <a:pt x="153" y="105"/>
                    <a:pt x="155" y="106"/>
                    <a:pt x="157" y="108"/>
                  </a:cubicBezTo>
                  <a:cubicBezTo>
                    <a:pt x="159" y="109"/>
                    <a:pt x="160" y="112"/>
                    <a:pt x="162" y="114"/>
                  </a:cubicBezTo>
                  <a:cubicBezTo>
                    <a:pt x="164" y="115"/>
                    <a:pt x="167" y="115"/>
                    <a:pt x="169" y="114"/>
                  </a:cubicBezTo>
                  <a:cubicBezTo>
                    <a:pt x="173" y="112"/>
                    <a:pt x="173" y="113"/>
                    <a:pt x="177" y="114"/>
                  </a:cubicBezTo>
                  <a:cubicBezTo>
                    <a:pt x="180" y="114"/>
                    <a:pt x="183" y="114"/>
                    <a:pt x="186" y="115"/>
                  </a:cubicBezTo>
                  <a:cubicBezTo>
                    <a:pt x="189" y="115"/>
                    <a:pt x="190" y="115"/>
                    <a:pt x="192" y="111"/>
                  </a:cubicBezTo>
                  <a:cubicBezTo>
                    <a:pt x="193" y="109"/>
                    <a:pt x="193" y="106"/>
                    <a:pt x="194" y="104"/>
                  </a:cubicBezTo>
                  <a:cubicBezTo>
                    <a:pt x="196" y="99"/>
                    <a:pt x="195" y="100"/>
                    <a:pt x="192" y="97"/>
                  </a:cubicBezTo>
                  <a:cubicBezTo>
                    <a:pt x="186" y="92"/>
                    <a:pt x="197" y="90"/>
                    <a:pt x="198" y="87"/>
                  </a:cubicBezTo>
                  <a:cubicBezTo>
                    <a:pt x="199" y="84"/>
                    <a:pt x="196" y="82"/>
                    <a:pt x="196" y="80"/>
                  </a:cubicBezTo>
                  <a:cubicBezTo>
                    <a:pt x="197" y="77"/>
                    <a:pt x="201" y="75"/>
                    <a:pt x="203" y="74"/>
                  </a:cubicBezTo>
                  <a:cubicBezTo>
                    <a:pt x="206" y="73"/>
                    <a:pt x="209" y="73"/>
                    <a:pt x="212" y="74"/>
                  </a:cubicBezTo>
                  <a:cubicBezTo>
                    <a:pt x="214" y="74"/>
                    <a:pt x="218" y="73"/>
                    <a:pt x="220" y="74"/>
                  </a:cubicBezTo>
                  <a:cubicBezTo>
                    <a:pt x="224" y="77"/>
                    <a:pt x="221" y="78"/>
                    <a:pt x="226" y="77"/>
                  </a:cubicBezTo>
                  <a:cubicBezTo>
                    <a:pt x="230" y="76"/>
                    <a:pt x="230" y="77"/>
                    <a:pt x="233" y="79"/>
                  </a:cubicBezTo>
                  <a:cubicBezTo>
                    <a:pt x="237" y="82"/>
                    <a:pt x="238" y="81"/>
                    <a:pt x="240" y="78"/>
                  </a:cubicBezTo>
                  <a:cubicBezTo>
                    <a:pt x="242" y="75"/>
                    <a:pt x="243" y="76"/>
                    <a:pt x="247" y="74"/>
                  </a:cubicBezTo>
                  <a:cubicBezTo>
                    <a:pt x="251" y="72"/>
                    <a:pt x="259" y="66"/>
                    <a:pt x="260" y="62"/>
                  </a:cubicBezTo>
                  <a:cubicBezTo>
                    <a:pt x="261" y="62"/>
                    <a:pt x="261" y="62"/>
                    <a:pt x="262" y="62"/>
                  </a:cubicBezTo>
                  <a:cubicBezTo>
                    <a:pt x="262" y="61"/>
                    <a:pt x="262" y="60"/>
                    <a:pt x="262" y="60"/>
                  </a:cubicBezTo>
                  <a:cubicBezTo>
                    <a:pt x="262" y="60"/>
                    <a:pt x="262" y="60"/>
                    <a:pt x="262" y="6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512B01FB-5E0C-462D-9064-1C69267CE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6173" y="4426741"/>
              <a:ext cx="963720" cy="598483"/>
            </a:xfrm>
            <a:custGeom>
              <a:avLst/>
              <a:gdLst>
                <a:gd name="T0" fmla="*/ 228 w 266"/>
                <a:gd name="T1" fmla="*/ 65 h 165"/>
                <a:gd name="T2" fmla="*/ 199 w 266"/>
                <a:gd name="T3" fmla="*/ 34 h 165"/>
                <a:gd name="T4" fmla="*/ 189 w 266"/>
                <a:gd name="T5" fmla="*/ 36 h 165"/>
                <a:gd name="T6" fmla="*/ 161 w 266"/>
                <a:gd name="T7" fmla="*/ 40 h 165"/>
                <a:gd name="T8" fmla="*/ 152 w 266"/>
                <a:gd name="T9" fmla="*/ 19 h 165"/>
                <a:gd name="T10" fmla="*/ 161 w 266"/>
                <a:gd name="T11" fmla="*/ 8 h 165"/>
                <a:gd name="T12" fmla="*/ 146 w 266"/>
                <a:gd name="T13" fmla="*/ 8 h 165"/>
                <a:gd name="T14" fmla="*/ 130 w 266"/>
                <a:gd name="T15" fmla="*/ 8 h 165"/>
                <a:gd name="T16" fmla="*/ 113 w 266"/>
                <a:gd name="T17" fmla="*/ 9 h 165"/>
                <a:gd name="T18" fmla="*/ 99 w 266"/>
                <a:gd name="T19" fmla="*/ 18 h 165"/>
                <a:gd name="T20" fmla="*/ 77 w 266"/>
                <a:gd name="T21" fmla="*/ 17 h 165"/>
                <a:gd name="T22" fmla="*/ 64 w 266"/>
                <a:gd name="T23" fmla="*/ 23 h 165"/>
                <a:gd name="T24" fmla="*/ 46 w 266"/>
                <a:gd name="T25" fmla="*/ 27 h 165"/>
                <a:gd name="T26" fmla="*/ 23 w 266"/>
                <a:gd name="T27" fmla="*/ 34 h 165"/>
                <a:gd name="T28" fmla="*/ 22 w 266"/>
                <a:gd name="T29" fmla="*/ 50 h 165"/>
                <a:gd name="T30" fmla="*/ 8 w 266"/>
                <a:gd name="T31" fmla="*/ 61 h 165"/>
                <a:gd name="T32" fmla="*/ 14 w 266"/>
                <a:gd name="T33" fmla="*/ 80 h 165"/>
                <a:gd name="T34" fmla="*/ 17 w 266"/>
                <a:gd name="T35" fmla="*/ 87 h 165"/>
                <a:gd name="T36" fmla="*/ 17 w 266"/>
                <a:gd name="T37" fmla="*/ 110 h 165"/>
                <a:gd name="T38" fmla="*/ 19 w 266"/>
                <a:gd name="T39" fmla="*/ 129 h 165"/>
                <a:gd name="T40" fmla="*/ 48 w 266"/>
                <a:gd name="T41" fmla="*/ 136 h 165"/>
                <a:gd name="T42" fmla="*/ 64 w 266"/>
                <a:gd name="T43" fmla="*/ 142 h 165"/>
                <a:gd name="T44" fmla="*/ 73 w 266"/>
                <a:gd name="T45" fmla="*/ 160 h 165"/>
                <a:gd name="T46" fmla="*/ 96 w 266"/>
                <a:gd name="T47" fmla="*/ 157 h 165"/>
                <a:gd name="T48" fmla="*/ 106 w 266"/>
                <a:gd name="T49" fmla="*/ 139 h 165"/>
                <a:gd name="T50" fmla="*/ 131 w 266"/>
                <a:gd name="T51" fmla="*/ 141 h 165"/>
                <a:gd name="T52" fmla="*/ 145 w 266"/>
                <a:gd name="T53" fmla="*/ 106 h 165"/>
                <a:gd name="T54" fmla="*/ 167 w 266"/>
                <a:gd name="T55" fmla="*/ 114 h 165"/>
                <a:gd name="T56" fmla="*/ 195 w 266"/>
                <a:gd name="T57" fmla="*/ 104 h 165"/>
                <a:gd name="T58" fmla="*/ 209 w 266"/>
                <a:gd name="T59" fmla="*/ 73 h 165"/>
                <a:gd name="T60" fmla="*/ 241 w 266"/>
                <a:gd name="T61" fmla="*/ 78 h 165"/>
                <a:gd name="T62" fmla="*/ 266 w 266"/>
                <a:gd name="T63" fmla="*/ 60 h 165"/>
                <a:gd name="T64" fmla="*/ 240 w 266"/>
                <a:gd name="T65" fmla="*/ 83 h 165"/>
                <a:gd name="T66" fmla="*/ 201 w 266"/>
                <a:gd name="T67" fmla="*/ 79 h 165"/>
                <a:gd name="T68" fmla="*/ 197 w 266"/>
                <a:gd name="T69" fmla="*/ 109 h 165"/>
                <a:gd name="T70" fmla="*/ 160 w 266"/>
                <a:gd name="T71" fmla="*/ 112 h 165"/>
                <a:gd name="T72" fmla="*/ 147 w 266"/>
                <a:gd name="T73" fmla="*/ 113 h 165"/>
                <a:gd name="T74" fmla="*/ 122 w 266"/>
                <a:gd name="T75" fmla="*/ 139 h 165"/>
                <a:gd name="T76" fmla="*/ 113 w 266"/>
                <a:gd name="T77" fmla="*/ 147 h 165"/>
                <a:gd name="T78" fmla="*/ 96 w 266"/>
                <a:gd name="T79" fmla="*/ 160 h 165"/>
                <a:gd name="T80" fmla="*/ 70 w 266"/>
                <a:gd name="T81" fmla="*/ 156 h 165"/>
                <a:gd name="T82" fmla="*/ 60 w 266"/>
                <a:gd name="T83" fmla="*/ 138 h 165"/>
                <a:gd name="T84" fmla="*/ 55 w 266"/>
                <a:gd name="T85" fmla="*/ 140 h 165"/>
                <a:gd name="T86" fmla="*/ 25 w 266"/>
                <a:gd name="T87" fmla="*/ 132 h 165"/>
                <a:gd name="T88" fmla="*/ 13 w 266"/>
                <a:gd name="T89" fmla="*/ 122 h 165"/>
                <a:gd name="T90" fmla="*/ 14 w 266"/>
                <a:gd name="T91" fmla="*/ 99 h 165"/>
                <a:gd name="T92" fmla="*/ 6 w 266"/>
                <a:gd name="T93" fmla="*/ 81 h 165"/>
                <a:gd name="T94" fmla="*/ 17 w 266"/>
                <a:gd name="T95" fmla="*/ 56 h 165"/>
                <a:gd name="T96" fmla="*/ 7 w 266"/>
                <a:gd name="T97" fmla="*/ 45 h 165"/>
                <a:gd name="T98" fmla="*/ 32 w 266"/>
                <a:gd name="T99" fmla="*/ 19 h 165"/>
                <a:gd name="T100" fmla="*/ 59 w 266"/>
                <a:gd name="T101" fmla="*/ 20 h 165"/>
                <a:gd name="T102" fmla="*/ 82 w 266"/>
                <a:gd name="T103" fmla="*/ 14 h 165"/>
                <a:gd name="T104" fmla="*/ 99 w 266"/>
                <a:gd name="T105" fmla="*/ 14 h 165"/>
                <a:gd name="T106" fmla="*/ 113 w 266"/>
                <a:gd name="T107" fmla="*/ 5 h 165"/>
                <a:gd name="T108" fmla="*/ 127 w 266"/>
                <a:gd name="T109" fmla="*/ 5 h 165"/>
                <a:gd name="T110" fmla="*/ 144 w 266"/>
                <a:gd name="T111" fmla="*/ 5 h 165"/>
                <a:gd name="T112" fmla="*/ 157 w 266"/>
                <a:gd name="T113" fmla="*/ 7 h 165"/>
                <a:gd name="T114" fmla="*/ 160 w 266"/>
                <a:gd name="T115" fmla="*/ 18 h 165"/>
                <a:gd name="T116" fmla="*/ 158 w 266"/>
                <a:gd name="T117" fmla="*/ 29 h 165"/>
                <a:gd name="T118" fmla="*/ 184 w 266"/>
                <a:gd name="T119" fmla="*/ 37 h 165"/>
                <a:gd name="T120" fmla="*/ 203 w 266"/>
                <a:gd name="T121" fmla="*/ 33 h 165"/>
                <a:gd name="T122" fmla="*/ 230 w 266"/>
                <a:gd name="T123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" h="165">
                  <a:moveTo>
                    <a:pt x="261" y="61"/>
                  </a:moveTo>
                  <a:cubicBezTo>
                    <a:pt x="261" y="61"/>
                    <a:pt x="260" y="61"/>
                    <a:pt x="259" y="60"/>
                  </a:cubicBezTo>
                  <a:cubicBezTo>
                    <a:pt x="258" y="60"/>
                    <a:pt x="257" y="60"/>
                    <a:pt x="255" y="60"/>
                  </a:cubicBezTo>
                  <a:cubicBezTo>
                    <a:pt x="254" y="60"/>
                    <a:pt x="253" y="60"/>
                    <a:pt x="252" y="61"/>
                  </a:cubicBezTo>
                  <a:cubicBezTo>
                    <a:pt x="251" y="62"/>
                    <a:pt x="249" y="62"/>
                    <a:pt x="247" y="62"/>
                  </a:cubicBezTo>
                  <a:cubicBezTo>
                    <a:pt x="247" y="62"/>
                    <a:pt x="247" y="62"/>
                    <a:pt x="247" y="62"/>
                  </a:cubicBezTo>
                  <a:cubicBezTo>
                    <a:pt x="245" y="62"/>
                    <a:pt x="244" y="61"/>
                    <a:pt x="243" y="61"/>
                  </a:cubicBezTo>
                  <a:cubicBezTo>
                    <a:pt x="241" y="60"/>
                    <a:pt x="240" y="59"/>
                    <a:pt x="239" y="60"/>
                  </a:cubicBezTo>
                  <a:cubicBezTo>
                    <a:pt x="237" y="60"/>
                    <a:pt x="236" y="62"/>
                    <a:pt x="236" y="63"/>
                  </a:cubicBezTo>
                  <a:cubicBezTo>
                    <a:pt x="235" y="64"/>
                    <a:pt x="235" y="65"/>
                    <a:pt x="235" y="66"/>
                  </a:cubicBezTo>
                  <a:cubicBezTo>
                    <a:pt x="233" y="69"/>
                    <a:pt x="231" y="69"/>
                    <a:pt x="230" y="69"/>
                  </a:cubicBezTo>
                  <a:cubicBezTo>
                    <a:pt x="229" y="68"/>
                    <a:pt x="228" y="67"/>
                    <a:pt x="228" y="65"/>
                  </a:cubicBezTo>
                  <a:cubicBezTo>
                    <a:pt x="227" y="64"/>
                    <a:pt x="227" y="64"/>
                    <a:pt x="227" y="63"/>
                  </a:cubicBezTo>
                  <a:cubicBezTo>
                    <a:pt x="226" y="62"/>
                    <a:pt x="225" y="61"/>
                    <a:pt x="223" y="61"/>
                  </a:cubicBezTo>
                  <a:cubicBezTo>
                    <a:pt x="222" y="61"/>
                    <a:pt x="221" y="61"/>
                    <a:pt x="220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19" y="57"/>
                    <a:pt x="218" y="57"/>
                    <a:pt x="217" y="57"/>
                  </a:cubicBezTo>
                  <a:cubicBezTo>
                    <a:pt x="216" y="57"/>
                    <a:pt x="214" y="57"/>
                    <a:pt x="213" y="57"/>
                  </a:cubicBezTo>
                  <a:cubicBezTo>
                    <a:pt x="210" y="55"/>
                    <a:pt x="209" y="53"/>
                    <a:pt x="208" y="51"/>
                  </a:cubicBezTo>
                  <a:cubicBezTo>
                    <a:pt x="208" y="50"/>
                    <a:pt x="207" y="49"/>
                    <a:pt x="207" y="49"/>
                  </a:cubicBezTo>
                  <a:cubicBezTo>
                    <a:pt x="206" y="48"/>
                    <a:pt x="205" y="47"/>
                    <a:pt x="204" y="46"/>
                  </a:cubicBezTo>
                  <a:cubicBezTo>
                    <a:pt x="202" y="45"/>
                    <a:pt x="200" y="45"/>
                    <a:pt x="199" y="43"/>
                  </a:cubicBezTo>
                  <a:cubicBezTo>
                    <a:pt x="197" y="39"/>
                    <a:pt x="198" y="37"/>
                    <a:pt x="199" y="34"/>
                  </a:cubicBezTo>
                  <a:cubicBezTo>
                    <a:pt x="199" y="33"/>
                    <a:pt x="200" y="33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1"/>
                    <a:pt x="201" y="29"/>
                    <a:pt x="201" y="29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1" y="29"/>
                    <a:pt x="200" y="29"/>
                    <a:pt x="200" y="30"/>
                  </a:cubicBezTo>
                  <a:cubicBezTo>
                    <a:pt x="199" y="30"/>
                    <a:pt x="199" y="31"/>
                    <a:pt x="198" y="31"/>
                  </a:cubicBezTo>
                  <a:cubicBezTo>
                    <a:pt x="196" y="31"/>
                    <a:pt x="195" y="31"/>
                    <a:pt x="194" y="31"/>
                  </a:cubicBezTo>
                  <a:cubicBezTo>
                    <a:pt x="192" y="32"/>
                    <a:pt x="191" y="32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5"/>
                    <a:pt x="189" y="35"/>
                    <a:pt x="189" y="36"/>
                  </a:cubicBezTo>
                  <a:cubicBezTo>
                    <a:pt x="189" y="37"/>
                    <a:pt x="188" y="38"/>
                    <a:pt x="188" y="39"/>
                  </a:cubicBezTo>
                  <a:cubicBezTo>
                    <a:pt x="187" y="40"/>
                    <a:pt x="186" y="40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3" y="41"/>
                  </a:cubicBezTo>
                  <a:cubicBezTo>
                    <a:pt x="183" y="42"/>
                    <a:pt x="182" y="42"/>
                    <a:pt x="182" y="43"/>
                  </a:cubicBezTo>
                  <a:cubicBezTo>
                    <a:pt x="180" y="45"/>
                    <a:pt x="178" y="47"/>
                    <a:pt x="174" y="45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73" y="42"/>
                    <a:pt x="172" y="43"/>
                    <a:pt x="171" y="43"/>
                  </a:cubicBezTo>
                  <a:cubicBezTo>
                    <a:pt x="169" y="44"/>
                    <a:pt x="167" y="45"/>
                    <a:pt x="165" y="45"/>
                  </a:cubicBezTo>
                  <a:cubicBezTo>
                    <a:pt x="163" y="44"/>
                    <a:pt x="162" y="43"/>
                    <a:pt x="161" y="40"/>
                  </a:cubicBezTo>
                  <a:cubicBezTo>
                    <a:pt x="160" y="38"/>
                    <a:pt x="160" y="36"/>
                    <a:pt x="159" y="34"/>
                  </a:cubicBezTo>
                  <a:cubicBezTo>
                    <a:pt x="159" y="34"/>
                    <a:pt x="159" y="33"/>
                    <a:pt x="158" y="33"/>
                  </a:cubicBezTo>
                  <a:cubicBezTo>
                    <a:pt x="158" y="33"/>
                    <a:pt x="157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5" y="31"/>
                    <a:pt x="154" y="30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8"/>
                    <a:pt x="153" y="27"/>
                    <a:pt x="154" y="27"/>
                  </a:cubicBezTo>
                  <a:cubicBezTo>
                    <a:pt x="154" y="26"/>
                    <a:pt x="154" y="25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4"/>
                    <a:pt x="153" y="24"/>
                    <a:pt x="153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2" y="22"/>
                    <a:pt x="151" y="21"/>
                    <a:pt x="152" y="19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4" y="17"/>
                    <a:pt x="154" y="17"/>
                    <a:pt x="155" y="17"/>
                  </a:cubicBezTo>
                  <a:cubicBezTo>
                    <a:pt x="156" y="17"/>
                    <a:pt x="157" y="16"/>
                    <a:pt x="157" y="16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8" y="15"/>
                    <a:pt x="158" y="15"/>
                    <a:pt x="15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13"/>
                    <a:pt x="159" y="12"/>
                    <a:pt x="159" y="11"/>
                  </a:cubicBezTo>
                  <a:cubicBezTo>
                    <a:pt x="161" y="10"/>
                    <a:pt x="162" y="9"/>
                    <a:pt x="164" y="9"/>
                  </a:cubicBezTo>
                  <a:cubicBezTo>
                    <a:pt x="165" y="8"/>
                    <a:pt x="166" y="8"/>
                    <a:pt x="167" y="7"/>
                  </a:cubicBezTo>
                  <a:cubicBezTo>
                    <a:pt x="166" y="7"/>
                    <a:pt x="165" y="7"/>
                    <a:pt x="164" y="7"/>
                  </a:cubicBezTo>
                  <a:cubicBezTo>
                    <a:pt x="163" y="7"/>
                    <a:pt x="162" y="8"/>
                    <a:pt x="161" y="8"/>
                  </a:cubicBezTo>
                  <a:cubicBezTo>
                    <a:pt x="160" y="9"/>
                    <a:pt x="160" y="9"/>
                    <a:pt x="159" y="10"/>
                  </a:cubicBezTo>
                  <a:cubicBezTo>
                    <a:pt x="157" y="11"/>
                    <a:pt x="156" y="13"/>
                    <a:pt x="153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9"/>
                    <a:pt x="153" y="8"/>
                    <a:pt x="153" y="7"/>
                  </a:cubicBezTo>
                  <a:cubicBezTo>
                    <a:pt x="153" y="6"/>
                    <a:pt x="153" y="5"/>
                    <a:pt x="153" y="5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52" y="4"/>
                    <a:pt x="151" y="3"/>
                    <a:pt x="151" y="3"/>
                  </a:cubicBezTo>
                  <a:cubicBezTo>
                    <a:pt x="151" y="3"/>
                    <a:pt x="150" y="4"/>
                    <a:pt x="149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7"/>
                    <a:pt x="148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9"/>
                    <a:pt x="145" y="9"/>
                  </a:cubicBezTo>
                  <a:cubicBezTo>
                    <a:pt x="144" y="10"/>
                    <a:pt x="143" y="11"/>
                    <a:pt x="141" y="11"/>
                  </a:cubicBezTo>
                  <a:cubicBezTo>
                    <a:pt x="140" y="12"/>
                    <a:pt x="138" y="12"/>
                    <a:pt x="137" y="12"/>
                  </a:cubicBezTo>
                  <a:cubicBezTo>
                    <a:pt x="136" y="12"/>
                    <a:pt x="135" y="11"/>
                    <a:pt x="135" y="11"/>
                  </a:cubicBezTo>
                  <a:cubicBezTo>
                    <a:pt x="134" y="11"/>
                    <a:pt x="134" y="10"/>
                    <a:pt x="133" y="9"/>
                  </a:cubicBezTo>
                  <a:cubicBezTo>
                    <a:pt x="133" y="9"/>
                    <a:pt x="133" y="8"/>
                    <a:pt x="133" y="8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2" y="8"/>
                    <a:pt x="132" y="8"/>
                    <a:pt x="131" y="8"/>
                  </a:cubicBezTo>
                  <a:cubicBezTo>
                    <a:pt x="131" y="8"/>
                    <a:pt x="130" y="8"/>
                    <a:pt x="130" y="8"/>
                  </a:cubicBezTo>
                  <a:cubicBezTo>
                    <a:pt x="129" y="9"/>
                    <a:pt x="128" y="10"/>
                    <a:pt x="127" y="10"/>
                  </a:cubicBezTo>
                  <a:cubicBezTo>
                    <a:pt x="126" y="11"/>
                    <a:pt x="125" y="11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7"/>
                    <a:pt x="122" y="7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1" y="5"/>
                    <a:pt x="120" y="5"/>
                    <a:pt x="119" y="5"/>
                  </a:cubicBezTo>
                  <a:cubicBezTo>
                    <a:pt x="117" y="6"/>
                    <a:pt x="116" y="6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9"/>
                    <a:pt x="113" y="9"/>
                  </a:cubicBezTo>
                  <a:cubicBezTo>
                    <a:pt x="112" y="10"/>
                    <a:pt x="111" y="10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2"/>
                    <a:pt x="110" y="12"/>
                  </a:cubicBezTo>
                  <a:cubicBezTo>
                    <a:pt x="109" y="13"/>
                    <a:pt x="108" y="15"/>
                    <a:pt x="106" y="15"/>
                  </a:cubicBezTo>
                  <a:cubicBezTo>
                    <a:pt x="106" y="16"/>
                    <a:pt x="105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3" y="16"/>
                    <a:pt x="103" y="16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3" y="16"/>
                    <a:pt x="102" y="16"/>
                    <a:pt x="102" y="17"/>
                  </a:cubicBezTo>
                  <a:cubicBezTo>
                    <a:pt x="101" y="17"/>
                    <a:pt x="101" y="17"/>
                    <a:pt x="100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100" y="17"/>
                    <a:pt x="100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8" y="18"/>
                    <a:pt x="96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19"/>
                    <a:pt x="93" y="19"/>
                    <a:pt x="93" y="19"/>
                  </a:cubicBezTo>
                  <a:cubicBezTo>
                    <a:pt x="92" y="19"/>
                    <a:pt x="91" y="19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20"/>
                    <a:pt x="88" y="20"/>
                    <a:pt x="87" y="20"/>
                  </a:cubicBezTo>
                  <a:cubicBezTo>
                    <a:pt x="85" y="20"/>
                    <a:pt x="83" y="19"/>
                    <a:pt x="83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7"/>
                    <a:pt x="80" y="17"/>
                    <a:pt x="79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6" y="14"/>
                    <a:pt x="75" y="14"/>
                  </a:cubicBezTo>
                  <a:cubicBezTo>
                    <a:pt x="75" y="14"/>
                    <a:pt x="74" y="13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5"/>
                    <a:pt x="73" y="17"/>
                  </a:cubicBezTo>
                  <a:cubicBezTo>
                    <a:pt x="73" y="18"/>
                    <a:pt x="73" y="19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1" y="22"/>
                    <a:pt x="70" y="22"/>
                    <a:pt x="69" y="22"/>
                  </a:cubicBezTo>
                  <a:cubicBezTo>
                    <a:pt x="67" y="22"/>
                    <a:pt x="65" y="22"/>
                    <a:pt x="64" y="23"/>
                  </a:cubicBezTo>
                  <a:cubicBezTo>
                    <a:pt x="62" y="23"/>
                    <a:pt x="60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7" y="23"/>
                    <a:pt x="55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2"/>
                    <a:pt x="52" y="22"/>
                    <a:pt x="51" y="21"/>
                  </a:cubicBezTo>
                  <a:cubicBezTo>
                    <a:pt x="50" y="20"/>
                    <a:pt x="49" y="19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7" y="20"/>
                    <a:pt x="47" y="21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8" y="24"/>
                    <a:pt x="48" y="25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4" y="27"/>
                    <a:pt x="42" y="27"/>
                    <a:pt x="41" y="27"/>
                  </a:cubicBezTo>
                  <a:cubicBezTo>
                    <a:pt x="39" y="27"/>
                    <a:pt x="37" y="26"/>
                    <a:pt x="36" y="25"/>
                  </a:cubicBezTo>
                  <a:cubicBezTo>
                    <a:pt x="35" y="24"/>
                    <a:pt x="35" y="24"/>
                    <a:pt x="34" y="23"/>
                  </a:cubicBezTo>
                  <a:cubicBezTo>
                    <a:pt x="34" y="23"/>
                    <a:pt x="33" y="22"/>
                    <a:pt x="32" y="22"/>
                  </a:cubicBezTo>
                  <a:cubicBezTo>
                    <a:pt x="32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6"/>
                    <a:pt x="27" y="26"/>
                    <a:pt x="26" y="25"/>
                  </a:cubicBezTo>
                  <a:cubicBezTo>
                    <a:pt x="26" y="25"/>
                    <a:pt x="25" y="25"/>
                    <a:pt x="24" y="26"/>
                  </a:cubicBezTo>
                  <a:cubicBezTo>
                    <a:pt x="24" y="27"/>
                    <a:pt x="23" y="28"/>
                    <a:pt x="23" y="29"/>
                  </a:cubicBezTo>
                  <a:cubicBezTo>
                    <a:pt x="23" y="31"/>
                    <a:pt x="23" y="32"/>
                    <a:pt x="23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5"/>
                    <a:pt x="17" y="35"/>
                    <a:pt x="16" y="34"/>
                  </a:cubicBezTo>
                  <a:cubicBezTo>
                    <a:pt x="14" y="34"/>
                    <a:pt x="13" y="33"/>
                    <a:pt x="12" y="34"/>
                  </a:cubicBezTo>
                  <a:cubicBezTo>
                    <a:pt x="11" y="35"/>
                    <a:pt x="10" y="37"/>
                    <a:pt x="9" y="38"/>
                  </a:cubicBezTo>
                  <a:cubicBezTo>
                    <a:pt x="9" y="39"/>
                    <a:pt x="9" y="41"/>
                    <a:pt x="9" y="42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14" y="41"/>
                    <a:pt x="16" y="41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1" y="49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2"/>
                    <a:pt x="24" y="54"/>
                    <a:pt x="24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1" y="58"/>
                    <a:pt x="20" y="58"/>
                  </a:cubicBezTo>
                  <a:cubicBezTo>
                    <a:pt x="20" y="58"/>
                    <a:pt x="19" y="58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59"/>
                    <a:pt x="13" y="59"/>
                    <a:pt x="12" y="58"/>
                  </a:cubicBezTo>
                  <a:cubicBezTo>
                    <a:pt x="10" y="58"/>
                    <a:pt x="9" y="60"/>
                    <a:pt x="8" y="61"/>
                  </a:cubicBezTo>
                  <a:cubicBezTo>
                    <a:pt x="8" y="62"/>
                    <a:pt x="8" y="62"/>
                    <a:pt x="8" y="63"/>
                  </a:cubicBezTo>
                  <a:cubicBezTo>
                    <a:pt x="8" y="63"/>
                    <a:pt x="7" y="64"/>
                    <a:pt x="7" y="64"/>
                  </a:cubicBezTo>
                  <a:cubicBezTo>
                    <a:pt x="6" y="66"/>
                    <a:pt x="5" y="69"/>
                    <a:pt x="6" y="70"/>
                  </a:cubicBezTo>
                  <a:cubicBezTo>
                    <a:pt x="7" y="71"/>
                    <a:pt x="8" y="70"/>
                    <a:pt x="8" y="70"/>
                  </a:cubicBezTo>
                  <a:cubicBezTo>
                    <a:pt x="10" y="68"/>
                    <a:pt x="11" y="66"/>
                    <a:pt x="14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1"/>
                    <a:pt x="14" y="72"/>
                    <a:pt x="13" y="73"/>
                  </a:cubicBezTo>
                  <a:cubicBezTo>
                    <a:pt x="13" y="74"/>
                    <a:pt x="13" y="74"/>
                    <a:pt x="13" y="75"/>
                  </a:cubicBezTo>
                  <a:cubicBezTo>
                    <a:pt x="13" y="75"/>
                    <a:pt x="13" y="74"/>
                    <a:pt x="13" y="75"/>
                  </a:cubicBezTo>
                  <a:cubicBezTo>
                    <a:pt x="14" y="75"/>
                    <a:pt x="15" y="76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1" y="80"/>
                    <a:pt x="10" y="80"/>
                  </a:cubicBezTo>
                  <a:cubicBezTo>
                    <a:pt x="10" y="80"/>
                    <a:pt x="10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2" y="81"/>
                    <a:pt x="13" y="80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7" y="82"/>
                    <a:pt x="17" y="84"/>
                    <a:pt x="17" y="85"/>
                  </a:cubicBezTo>
                  <a:cubicBezTo>
                    <a:pt x="17" y="86"/>
                    <a:pt x="17" y="87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7"/>
                    <a:pt x="19" y="87"/>
                    <a:pt x="20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91"/>
                    <a:pt x="22" y="94"/>
                    <a:pt x="21" y="96"/>
                  </a:cubicBezTo>
                  <a:cubicBezTo>
                    <a:pt x="20" y="98"/>
                    <a:pt x="18" y="100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2"/>
                    <a:pt x="14" y="102"/>
                    <a:pt x="14" y="102"/>
                  </a:cubicBezTo>
                  <a:cubicBezTo>
                    <a:pt x="13" y="103"/>
                    <a:pt x="12" y="103"/>
                    <a:pt x="12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5"/>
                    <a:pt x="13" y="105"/>
                    <a:pt x="14" y="106"/>
                  </a:cubicBezTo>
                  <a:cubicBezTo>
                    <a:pt x="15" y="107"/>
                    <a:pt x="17" y="108"/>
                    <a:pt x="17" y="110"/>
                  </a:cubicBezTo>
                  <a:cubicBezTo>
                    <a:pt x="17" y="111"/>
                    <a:pt x="16" y="112"/>
                    <a:pt x="16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5"/>
                    <a:pt x="16" y="115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8"/>
                    <a:pt x="16" y="119"/>
                  </a:cubicBezTo>
                  <a:cubicBezTo>
                    <a:pt x="16" y="120"/>
                    <a:pt x="16" y="121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3"/>
                    <a:pt x="16" y="123"/>
                    <a:pt x="15" y="123"/>
                  </a:cubicBezTo>
                  <a:cubicBezTo>
                    <a:pt x="16" y="124"/>
                    <a:pt x="17" y="124"/>
                    <a:pt x="17" y="124"/>
                  </a:cubicBezTo>
                  <a:cubicBezTo>
                    <a:pt x="18" y="125"/>
                    <a:pt x="19" y="127"/>
                    <a:pt x="19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20" y="130"/>
                    <a:pt x="20" y="131"/>
                    <a:pt x="20" y="131"/>
                  </a:cubicBezTo>
                  <a:cubicBezTo>
                    <a:pt x="21" y="131"/>
                    <a:pt x="21" y="130"/>
                    <a:pt x="22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4" y="128"/>
                    <a:pt x="27" y="127"/>
                    <a:pt x="28" y="127"/>
                  </a:cubicBezTo>
                  <a:cubicBezTo>
                    <a:pt x="29" y="127"/>
                    <a:pt x="30" y="128"/>
                    <a:pt x="31" y="128"/>
                  </a:cubicBezTo>
                  <a:cubicBezTo>
                    <a:pt x="31" y="128"/>
                    <a:pt x="32" y="129"/>
                    <a:pt x="32" y="130"/>
                  </a:cubicBezTo>
                  <a:cubicBezTo>
                    <a:pt x="32" y="130"/>
                    <a:pt x="32" y="131"/>
                    <a:pt x="32" y="131"/>
                  </a:cubicBezTo>
                  <a:cubicBezTo>
                    <a:pt x="33" y="131"/>
                    <a:pt x="35" y="131"/>
                    <a:pt x="36" y="131"/>
                  </a:cubicBezTo>
                  <a:cubicBezTo>
                    <a:pt x="39" y="130"/>
                    <a:pt x="42" y="130"/>
                    <a:pt x="45" y="131"/>
                  </a:cubicBezTo>
                  <a:cubicBezTo>
                    <a:pt x="47" y="132"/>
                    <a:pt x="47" y="134"/>
                    <a:pt x="48" y="135"/>
                  </a:cubicBezTo>
                  <a:cubicBezTo>
                    <a:pt x="48" y="135"/>
                    <a:pt x="48" y="136"/>
                    <a:pt x="48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9" y="137"/>
                    <a:pt x="52" y="137"/>
                    <a:pt x="54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5"/>
                    <a:pt x="55" y="134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2"/>
                    <a:pt x="58" y="132"/>
                    <a:pt x="59" y="132"/>
                  </a:cubicBezTo>
                  <a:cubicBezTo>
                    <a:pt x="60" y="132"/>
                    <a:pt x="60" y="132"/>
                    <a:pt x="61" y="132"/>
                  </a:cubicBezTo>
                  <a:cubicBezTo>
                    <a:pt x="65" y="133"/>
                    <a:pt x="64" y="136"/>
                    <a:pt x="64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40"/>
                    <a:pt x="63" y="140"/>
                    <a:pt x="63" y="141"/>
                  </a:cubicBezTo>
                  <a:cubicBezTo>
                    <a:pt x="63" y="142"/>
                    <a:pt x="63" y="142"/>
                    <a:pt x="64" y="142"/>
                  </a:cubicBezTo>
                  <a:cubicBezTo>
                    <a:pt x="65" y="143"/>
                    <a:pt x="66" y="144"/>
                    <a:pt x="67" y="145"/>
                  </a:cubicBezTo>
                  <a:cubicBezTo>
                    <a:pt x="67" y="146"/>
                    <a:pt x="67" y="147"/>
                    <a:pt x="67" y="147"/>
                  </a:cubicBezTo>
                  <a:cubicBezTo>
                    <a:pt x="67" y="148"/>
                    <a:pt x="67" y="148"/>
                    <a:pt x="68" y="148"/>
                  </a:cubicBezTo>
                  <a:cubicBezTo>
                    <a:pt x="68" y="149"/>
                    <a:pt x="69" y="149"/>
                    <a:pt x="69" y="150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0" y="150"/>
                    <a:pt x="71" y="151"/>
                    <a:pt x="71" y="151"/>
                  </a:cubicBezTo>
                  <a:cubicBezTo>
                    <a:pt x="72" y="151"/>
                    <a:pt x="73" y="15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5" y="155"/>
                    <a:pt x="74" y="156"/>
                    <a:pt x="73" y="158"/>
                  </a:cubicBezTo>
                  <a:cubicBezTo>
                    <a:pt x="73" y="158"/>
                    <a:pt x="73" y="158"/>
                    <a:pt x="73" y="159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74" y="160"/>
                    <a:pt x="75" y="161"/>
                    <a:pt x="76" y="160"/>
                  </a:cubicBezTo>
                  <a:cubicBezTo>
                    <a:pt x="77" y="160"/>
                    <a:pt x="78" y="160"/>
                    <a:pt x="79" y="160"/>
                  </a:cubicBezTo>
                  <a:cubicBezTo>
                    <a:pt x="81" y="159"/>
                    <a:pt x="83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6" y="159"/>
                    <a:pt x="87" y="160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88" y="160"/>
                    <a:pt x="89" y="160"/>
                    <a:pt x="89" y="160"/>
                  </a:cubicBezTo>
                  <a:cubicBezTo>
                    <a:pt x="89" y="160"/>
                    <a:pt x="90" y="160"/>
                    <a:pt x="90" y="160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1" y="158"/>
                    <a:pt x="91" y="158"/>
                  </a:cubicBezTo>
                  <a:cubicBezTo>
                    <a:pt x="92" y="158"/>
                    <a:pt x="92" y="158"/>
                    <a:pt x="93" y="158"/>
                  </a:cubicBezTo>
                  <a:cubicBezTo>
                    <a:pt x="94" y="157"/>
                    <a:pt x="94" y="157"/>
                    <a:pt x="96" y="157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97" y="157"/>
                    <a:pt x="98" y="157"/>
                    <a:pt x="99" y="157"/>
                  </a:cubicBezTo>
                  <a:cubicBezTo>
                    <a:pt x="100" y="157"/>
                    <a:pt x="101" y="157"/>
                    <a:pt x="102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3" y="158"/>
                    <a:pt x="104" y="159"/>
                    <a:pt x="105" y="159"/>
                  </a:cubicBezTo>
                  <a:cubicBezTo>
                    <a:pt x="106" y="160"/>
                    <a:pt x="106" y="160"/>
                    <a:pt x="107" y="160"/>
                  </a:cubicBezTo>
                  <a:cubicBezTo>
                    <a:pt x="107" y="159"/>
                    <a:pt x="109" y="158"/>
                    <a:pt x="110" y="156"/>
                  </a:cubicBezTo>
                  <a:cubicBezTo>
                    <a:pt x="112" y="155"/>
                    <a:pt x="113" y="154"/>
                    <a:pt x="112" y="151"/>
                  </a:cubicBezTo>
                  <a:cubicBezTo>
                    <a:pt x="111" y="151"/>
                    <a:pt x="111" y="150"/>
                    <a:pt x="110" y="149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109" y="148"/>
                    <a:pt x="108" y="146"/>
                    <a:pt x="107" y="144"/>
                  </a:cubicBezTo>
                  <a:cubicBezTo>
                    <a:pt x="107" y="143"/>
                    <a:pt x="107" y="141"/>
                    <a:pt x="106" y="139"/>
                  </a:cubicBezTo>
                  <a:cubicBezTo>
                    <a:pt x="106" y="138"/>
                    <a:pt x="106" y="137"/>
                    <a:pt x="106" y="135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5" y="133"/>
                    <a:pt x="105" y="130"/>
                    <a:pt x="105" y="128"/>
                  </a:cubicBezTo>
                  <a:cubicBezTo>
                    <a:pt x="106" y="126"/>
                    <a:pt x="106" y="125"/>
                    <a:pt x="107" y="124"/>
                  </a:cubicBezTo>
                  <a:cubicBezTo>
                    <a:pt x="108" y="123"/>
                    <a:pt x="109" y="122"/>
                    <a:pt x="111" y="122"/>
                  </a:cubicBezTo>
                  <a:cubicBezTo>
                    <a:pt x="112" y="122"/>
                    <a:pt x="113" y="123"/>
                    <a:pt x="115" y="123"/>
                  </a:cubicBezTo>
                  <a:cubicBezTo>
                    <a:pt x="116" y="124"/>
                    <a:pt x="117" y="125"/>
                    <a:pt x="119" y="126"/>
                  </a:cubicBezTo>
                  <a:cubicBezTo>
                    <a:pt x="120" y="127"/>
                    <a:pt x="121" y="128"/>
                    <a:pt x="121" y="129"/>
                  </a:cubicBezTo>
                  <a:cubicBezTo>
                    <a:pt x="122" y="130"/>
                    <a:pt x="122" y="132"/>
                    <a:pt x="123" y="133"/>
                  </a:cubicBezTo>
                  <a:cubicBezTo>
                    <a:pt x="123" y="134"/>
                    <a:pt x="123" y="136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6" y="138"/>
                    <a:pt x="128" y="140"/>
                    <a:pt x="131" y="141"/>
                  </a:cubicBezTo>
                  <a:cubicBezTo>
                    <a:pt x="135" y="142"/>
                    <a:pt x="139" y="143"/>
                    <a:pt x="141" y="143"/>
                  </a:cubicBezTo>
                  <a:cubicBezTo>
                    <a:pt x="144" y="143"/>
                    <a:pt x="147" y="143"/>
                    <a:pt x="151" y="143"/>
                  </a:cubicBezTo>
                  <a:cubicBezTo>
                    <a:pt x="154" y="142"/>
                    <a:pt x="157" y="142"/>
                    <a:pt x="160" y="141"/>
                  </a:cubicBezTo>
                  <a:cubicBezTo>
                    <a:pt x="163" y="141"/>
                    <a:pt x="164" y="140"/>
                    <a:pt x="165" y="138"/>
                  </a:cubicBezTo>
                  <a:cubicBezTo>
                    <a:pt x="166" y="136"/>
                    <a:pt x="166" y="133"/>
                    <a:pt x="166" y="131"/>
                  </a:cubicBezTo>
                  <a:cubicBezTo>
                    <a:pt x="167" y="128"/>
                    <a:pt x="163" y="128"/>
                    <a:pt x="160" y="127"/>
                  </a:cubicBezTo>
                  <a:cubicBezTo>
                    <a:pt x="157" y="127"/>
                    <a:pt x="153" y="126"/>
                    <a:pt x="151" y="125"/>
                  </a:cubicBezTo>
                  <a:cubicBezTo>
                    <a:pt x="150" y="124"/>
                    <a:pt x="148" y="122"/>
                    <a:pt x="146" y="120"/>
                  </a:cubicBezTo>
                  <a:cubicBezTo>
                    <a:pt x="145" y="119"/>
                    <a:pt x="144" y="117"/>
                    <a:pt x="144" y="116"/>
                  </a:cubicBezTo>
                  <a:cubicBezTo>
                    <a:pt x="142" y="113"/>
                    <a:pt x="143" y="111"/>
                    <a:pt x="145" y="110"/>
                  </a:cubicBezTo>
                  <a:cubicBezTo>
                    <a:pt x="146" y="110"/>
                    <a:pt x="146" y="110"/>
                    <a:pt x="147" y="110"/>
                  </a:cubicBezTo>
                  <a:cubicBezTo>
                    <a:pt x="146" y="109"/>
                    <a:pt x="145" y="108"/>
                    <a:pt x="145" y="106"/>
                  </a:cubicBezTo>
                  <a:cubicBezTo>
                    <a:pt x="144" y="104"/>
                    <a:pt x="144" y="102"/>
                    <a:pt x="144" y="100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148" y="97"/>
                    <a:pt x="150" y="99"/>
                    <a:pt x="152" y="101"/>
                  </a:cubicBezTo>
                  <a:cubicBezTo>
                    <a:pt x="153" y="102"/>
                    <a:pt x="154" y="102"/>
                    <a:pt x="155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6" y="105"/>
                    <a:pt x="157" y="105"/>
                    <a:pt x="159" y="106"/>
                  </a:cubicBezTo>
                  <a:cubicBezTo>
                    <a:pt x="159" y="106"/>
                    <a:pt x="160" y="107"/>
                    <a:pt x="160" y="107"/>
                  </a:cubicBezTo>
                  <a:cubicBezTo>
                    <a:pt x="162" y="108"/>
                    <a:pt x="162" y="110"/>
                    <a:pt x="163" y="111"/>
                  </a:cubicBezTo>
                  <a:cubicBezTo>
                    <a:pt x="163" y="112"/>
                    <a:pt x="164" y="113"/>
                    <a:pt x="165" y="113"/>
                  </a:cubicBezTo>
                  <a:cubicBezTo>
                    <a:pt x="165" y="114"/>
                    <a:pt x="166" y="114"/>
                    <a:pt x="167" y="114"/>
                  </a:cubicBezTo>
                  <a:cubicBezTo>
                    <a:pt x="168" y="114"/>
                    <a:pt x="169" y="114"/>
                    <a:pt x="170" y="113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4" y="112"/>
                    <a:pt x="175" y="112"/>
                    <a:pt x="177" y="113"/>
                  </a:cubicBezTo>
                  <a:cubicBezTo>
                    <a:pt x="178" y="113"/>
                    <a:pt x="178" y="113"/>
                    <a:pt x="179" y="113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0" y="113"/>
                    <a:pt x="182" y="113"/>
                    <a:pt x="183" y="113"/>
                  </a:cubicBezTo>
                  <a:cubicBezTo>
                    <a:pt x="185" y="113"/>
                    <a:pt x="186" y="114"/>
                    <a:pt x="188" y="114"/>
                  </a:cubicBezTo>
                  <a:cubicBezTo>
                    <a:pt x="189" y="114"/>
                    <a:pt x="190" y="114"/>
                    <a:pt x="191" y="114"/>
                  </a:cubicBezTo>
                  <a:cubicBezTo>
                    <a:pt x="191" y="114"/>
                    <a:pt x="192" y="113"/>
                    <a:pt x="192" y="112"/>
                  </a:cubicBezTo>
                  <a:cubicBezTo>
                    <a:pt x="193" y="111"/>
                    <a:pt x="193" y="109"/>
                    <a:pt x="193" y="108"/>
                  </a:cubicBezTo>
                  <a:cubicBezTo>
                    <a:pt x="194" y="107"/>
                    <a:pt x="194" y="105"/>
                    <a:pt x="195" y="104"/>
                  </a:cubicBezTo>
                  <a:cubicBezTo>
                    <a:pt x="195" y="104"/>
                    <a:pt x="195" y="104"/>
                    <a:pt x="195" y="104"/>
                  </a:cubicBezTo>
                  <a:cubicBezTo>
                    <a:pt x="196" y="102"/>
                    <a:pt x="196" y="102"/>
                    <a:pt x="195" y="101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194" y="101"/>
                    <a:pt x="194" y="100"/>
                    <a:pt x="193" y="100"/>
                  </a:cubicBezTo>
                  <a:cubicBezTo>
                    <a:pt x="190" y="97"/>
                    <a:pt x="190" y="95"/>
                    <a:pt x="191" y="93"/>
                  </a:cubicBezTo>
                  <a:cubicBezTo>
                    <a:pt x="192" y="92"/>
                    <a:pt x="194" y="91"/>
                    <a:pt x="195" y="90"/>
                  </a:cubicBezTo>
                  <a:cubicBezTo>
                    <a:pt x="197" y="89"/>
                    <a:pt x="198" y="88"/>
                    <a:pt x="198" y="87"/>
                  </a:cubicBezTo>
                  <a:cubicBezTo>
                    <a:pt x="199" y="87"/>
                    <a:pt x="198" y="86"/>
                    <a:pt x="198" y="85"/>
                  </a:cubicBezTo>
                  <a:cubicBezTo>
                    <a:pt x="197" y="83"/>
                    <a:pt x="196" y="82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9"/>
                    <a:pt x="198" y="78"/>
                    <a:pt x="199" y="77"/>
                  </a:cubicBezTo>
                  <a:cubicBezTo>
                    <a:pt x="201" y="75"/>
                    <a:pt x="203" y="74"/>
                    <a:pt x="204" y="74"/>
                  </a:cubicBezTo>
                  <a:cubicBezTo>
                    <a:pt x="206" y="73"/>
                    <a:pt x="208" y="73"/>
                    <a:pt x="209" y="73"/>
                  </a:cubicBezTo>
                  <a:cubicBezTo>
                    <a:pt x="211" y="73"/>
                    <a:pt x="212" y="73"/>
                    <a:pt x="214" y="73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5" y="73"/>
                    <a:pt x="216" y="73"/>
                    <a:pt x="217" y="73"/>
                  </a:cubicBezTo>
                  <a:cubicBezTo>
                    <a:pt x="219" y="73"/>
                    <a:pt x="221" y="73"/>
                    <a:pt x="223" y="74"/>
                  </a:cubicBezTo>
                  <a:cubicBezTo>
                    <a:pt x="225" y="75"/>
                    <a:pt x="225" y="76"/>
                    <a:pt x="226" y="77"/>
                  </a:cubicBezTo>
                  <a:cubicBezTo>
                    <a:pt x="226" y="77"/>
                    <a:pt x="226" y="77"/>
                    <a:pt x="228" y="76"/>
                  </a:cubicBezTo>
                  <a:cubicBezTo>
                    <a:pt x="231" y="75"/>
                    <a:pt x="232" y="76"/>
                    <a:pt x="234" y="78"/>
                  </a:cubicBezTo>
                  <a:cubicBezTo>
                    <a:pt x="235" y="78"/>
                    <a:pt x="235" y="78"/>
                    <a:pt x="236" y="79"/>
                  </a:cubicBezTo>
                  <a:cubicBezTo>
                    <a:pt x="238" y="80"/>
                    <a:pt x="238" y="80"/>
                    <a:pt x="239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0"/>
                    <a:pt x="240" y="79"/>
                    <a:pt x="241" y="78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75"/>
                    <a:pt x="244" y="75"/>
                    <a:pt x="245" y="74"/>
                  </a:cubicBezTo>
                  <a:cubicBezTo>
                    <a:pt x="246" y="74"/>
                    <a:pt x="247" y="74"/>
                    <a:pt x="248" y="73"/>
                  </a:cubicBezTo>
                  <a:cubicBezTo>
                    <a:pt x="250" y="72"/>
                    <a:pt x="254" y="70"/>
                    <a:pt x="257" y="67"/>
                  </a:cubicBezTo>
                  <a:cubicBezTo>
                    <a:pt x="259" y="66"/>
                    <a:pt x="260" y="64"/>
                    <a:pt x="261" y="62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261" y="61"/>
                    <a:pt x="261" y="61"/>
                  </a:cubicBezTo>
                  <a:close/>
                  <a:moveTo>
                    <a:pt x="260" y="57"/>
                  </a:moveTo>
                  <a:cubicBezTo>
                    <a:pt x="262" y="58"/>
                    <a:pt x="263" y="58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5" y="59"/>
                    <a:pt x="265" y="59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6" y="60"/>
                    <a:pt x="266" y="60"/>
                    <a:pt x="266" y="60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6" y="62"/>
                    <a:pt x="265" y="63"/>
                    <a:pt x="265" y="63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4" y="64"/>
                    <a:pt x="264" y="64"/>
                    <a:pt x="264" y="64"/>
                  </a:cubicBezTo>
                  <a:cubicBezTo>
                    <a:pt x="264" y="64"/>
                    <a:pt x="264" y="64"/>
                    <a:pt x="264" y="64"/>
                  </a:cubicBezTo>
                  <a:cubicBezTo>
                    <a:pt x="263" y="66"/>
                    <a:pt x="261" y="68"/>
                    <a:pt x="259" y="70"/>
                  </a:cubicBezTo>
                  <a:cubicBezTo>
                    <a:pt x="256" y="73"/>
                    <a:pt x="252" y="75"/>
                    <a:pt x="249" y="76"/>
                  </a:cubicBezTo>
                  <a:cubicBezTo>
                    <a:pt x="248" y="77"/>
                    <a:pt x="247" y="77"/>
                    <a:pt x="247" y="77"/>
                  </a:cubicBezTo>
                  <a:cubicBezTo>
                    <a:pt x="245" y="78"/>
                    <a:pt x="245" y="78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82"/>
                    <a:pt x="241" y="83"/>
                    <a:pt x="240" y="83"/>
                  </a:cubicBezTo>
                  <a:cubicBezTo>
                    <a:pt x="240" y="83"/>
                    <a:pt x="240" y="83"/>
                    <a:pt x="240" y="83"/>
                  </a:cubicBezTo>
                  <a:cubicBezTo>
                    <a:pt x="238" y="84"/>
                    <a:pt x="236" y="83"/>
                    <a:pt x="234" y="82"/>
                  </a:cubicBezTo>
                  <a:cubicBezTo>
                    <a:pt x="233" y="81"/>
                    <a:pt x="233" y="81"/>
                    <a:pt x="232" y="80"/>
                  </a:cubicBezTo>
                  <a:cubicBezTo>
                    <a:pt x="231" y="79"/>
                    <a:pt x="231" y="79"/>
                    <a:pt x="229" y="80"/>
                  </a:cubicBezTo>
                  <a:cubicBezTo>
                    <a:pt x="225" y="81"/>
                    <a:pt x="224" y="80"/>
                    <a:pt x="223" y="78"/>
                  </a:cubicBezTo>
                  <a:cubicBezTo>
                    <a:pt x="223" y="78"/>
                    <a:pt x="222" y="77"/>
                    <a:pt x="221" y="77"/>
                  </a:cubicBezTo>
                  <a:cubicBezTo>
                    <a:pt x="220" y="76"/>
                    <a:pt x="219" y="76"/>
                    <a:pt x="217" y="76"/>
                  </a:cubicBezTo>
                  <a:cubicBezTo>
                    <a:pt x="216" y="76"/>
                    <a:pt x="215" y="76"/>
                    <a:pt x="214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2" y="76"/>
                    <a:pt x="211" y="76"/>
                    <a:pt x="209" y="76"/>
                  </a:cubicBezTo>
                  <a:cubicBezTo>
                    <a:pt x="208" y="76"/>
                    <a:pt x="207" y="76"/>
                    <a:pt x="206" y="77"/>
                  </a:cubicBezTo>
                  <a:cubicBezTo>
                    <a:pt x="205" y="77"/>
                    <a:pt x="203" y="78"/>
                    <a:pt x="201" y="79"/>
                  </a:cubicBezTo>
                  <a:cubicBezTo>
                    <a:pt x="201" y="80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2"/>
                    <a:pt x="200" y="82"/>
                    <a:pt x="201" y="83"/>
                  </a:cubicBezTo>
                  <a:cubicBezTo>
                    <a:pt x="201" y="85"/>
                    <a:pt x="202" y="86"/>
                    <a:pt x="202" y="88"/>
                  </a:cubicBezTo>
                  <a:cubicBezTo>
                    <a:pt x="201" y="90"/>
                    <a:pt x="199" y="91"/>
                    <a:pt x="197" y="93"/>
                  </a:cubicBezTo>
                  <a:cubicBezTo>
                    <a:pt x="196" y="93"/>
                    <a:pt x="195" y="94"/>
                    <a:pt x="194" y="95"/>
                  </a:cubicBezTo>
                  <a:cubicBezTo>
                    <a:pt x="194" y="95"/>
                    <a:pt x="194" y="96"/>
                    <a:pt x="195" y="97"/>
                  </a:cubicBezTo>
                  <a:cubicBezTo>
                    <a:pt x="196" y="98"/>
                    <a:pt x="196" y="98"/>
                    <a:pt x="197" y="98"/>
                  </a:cubicBezTo>
                  <a:cubicBezTo>
                    <a:pt x="197" y="98"/>
                    <a:pt x="197" y="98"/>
                    <a:pt x="197" y="98"/>
                  </a:cubicBezTo>
                  <a:cubicBezTo>
                    <a:pt x="199" y="100"/>
                    <a:pt x="200" y="100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7" y="106"/>
                    <a:pt x="197" y="108"/>
                    <a:pt x="197" y="109"/>
                  </a:cubicBezTo>
                  <a:cubicBezTo>
                    <a:pt x="196" y="110"/>
                    <a:pt x="196" y="112"/>
                    <a:pt x="195" y="113"/>
                  </a:cubicBezTo>
                  <a:cubicBezTo>
                    <a:pt x="195" y="115"/>
                    <a:pt x="194" y="117"/>
                    <a:pt x="192" y="117"/>
                  </a:cubicBezTo>
                  <a:cubicBezTo>
                    <a:pt x="191" y="118"/>
                    <a:pt x="189" y="118"/>
                    <a:pt x="187" y="117"/>
                  </a:cubicBezTo>
                  <a:cubicBezTo>
                    <a:pt x="186" y="117"/>
                    <a:pt x="184" y="117"/>
                    <a:pt x="183" y="117"/>
                  </a:cubicBezTo>
                  <a:cubicBezTo>
                    <a:pt x="181" y="117"/>
                    <a:pt x="180" y="117"/>
                    <a:pt x="178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8" y="116"/>
                    <a:pt x="177" y="116"/>
                    <a:pt x="177" y="116"/>
                  </a:cubicBezTo>
                  <a:cubicBezTo>
                    <a:pt x="175" y="116"/>
                    <a:pt x="174" y="115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0" y="117"/>
                    <a:pt x="169" y="117"/>
                    <a:pt x="167" y="117"/>
                  </a:cubicBezTo>
                  <a:cubicBezTo>
                    <a:pt x="166" y="117"/>
                    <a:pt x="164" y="117"/>
                    <a:pt x="163" y="116"/>
                  </a:cubicBezTo>
                  <a:cubicBezTo>
                    <a:pt x="161" y="115"/>
                    <a:pt x="161" y="114"/>
                    <a:pt x="160" y="112"/>
                  </a:cubicBezTo>
                  <a:cubicBezTo>
                    <a:pt x="159" y="112"/>
                    <a:pt x="159" y="111"/>
                    <a:pt x="158" y="110"/>
                  </a:cubicBezTo>
                  <a:cubicBezTo>
                    <a:pt x="158" y="110"/>
                    <a:pt x="157" y="109"/>
                    <a:pt x="157" y="109"/>
                  </a:cubicBezTo>
                  <a:cubicBezTo>
                    <a:pt x="155" y="108"/>
                    <a:pt x="154" y="107"/>
                    <a:pt x="153" y="105"/>
                  </a:cubicBezTo>
                  <a:cubicBezTo>
                    <a:pt x="152" y="105"/>
                    <a:pt x="151" y="104"/>
                    <a:pt x="150" y="103"/>
                  </a:cubicBezTo>
                  <a:cubicBezTo>
                    <a:pt x="149" y="103"/>
                    <a:pt x="148" y="102"/>
                    <a:pt x="147" y="102"/>
                  </a:cubicBezTo>
                  <a:cubicBezTo>
                    <a:pt x="147" y="103"/>
                    <a:pt x="148" y="104"/>
                    <a:pt x="148" y="105"/>
                  </a:cubicBezTo>
                  <a:cubicBezTo>
                    <a:pt x="149" y="107"/>
                    <a:pt x="150" y="108"/>
                    <a:pt x="151" y="110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13"/>
                    <a:pt x="147" y="113"/>
                    <a:pt x="147" y="113"/>
                  </a:cubicBezTo>
                  <a:cubicBezTo>
                    <a:pt x="146" y="113"/>
                    <a:pt x="146" y="114"/>
                    <a:pt x="147" y="115"/>
                  </a:cubicBezTo>
                  <a:cubicBezTo>
                    <a:pt x="147" y="115"/>
                    <a:pt x="148" y="117"/>
                    <a:pt x="149" y="118"/>
                  </a:cubicBezTo>
                  <a:cubicBezTo>
                    <a:pt x="150" y="119"/>
                    <a:pt x="152" y="121"/>
                    <a:pt x="153" y="122"/>
                  </a:cubicBezTo>
                  <a:cubicBezTo>
                    <a:pt x="155" y="123"/>
                    <a:pt x="157" y="124"/>
                    <a:pt x="160" y="124"/>
                  </a:cubicBezTo>
                  <a:cubicBezTo>
                    <a:pt x="165" y="124"/>
                    <a:pt x="170" y="125"/>
                    <a:pt x="170" y="131"/>
                  </a:cubicBezTo>
                  <a:cubicBezTo>
                    <a:pt x="170" y="134"/>
                    <a:pt x="169" y="137"/>
                    <a:pt x="168" y="139"/>
                  </a:cubicBezTo>
                  <a:cubicBezTo>
                    <a:pt x="167" y="142"/>
                    <a:pt x="165" y="144"/>
                    <a:pt x="161" y="145"/>
                  </a:cubicBezTo>
                  <a:cubicBezTo>
                    <a:pt x="158" y="145"/>
                    <a:pt x="154" y="146"/>
                    <a:pt x="151" y="146"/>
                  </a:cubicBezTo>
                  <a:cubicBezTo>
                    <a:pt x="148" y="146"/>
                    <a:pt x="144" y="146"/>
                    <a:pt x="141" y="146"/>
                  </a:cubicBezTo>
                  <a:cubicBezTo>
                    <a:pt x="138" y="146"/>
                    <a:pt x="134" y="145"/>
                    <a:pt x="130" y="144"/>
                  </a:cubicBezTo>
                  <a:cubicBezTo>
                    <a:pt x="127" y="143"/>
                    <a:pt x="124" y="141"/>
                    <a:pt x="122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0" y="137"/>
                    <a:pt x="120" y="136"/>
                    <a:pt x="119" y="134"/>
                  </a:cubicBezTo>
                  <a:cubicBezTo>
                    <a:pt x="119" y="133"/>
                    <a:pt x="119" y="132"/>
                    <a:pt x="118" y="131"/>
                  </a:cubicBezTo>
                  <a:cubicBezTo>
                    <a:pt x="118" y="130"/>
                    <a:pt x="117" y="129"/>
                    <a:pt x="116" y="129"/>
                  </a:cubicBezTo>
                  <a:cubicBezTo>
                    <a:pt x="115" y="128"/>
                    <a:pt x="114" y="127"/>
                    <a:pt x="113" y="126"/>
                  </a:cubicBezTo>
                  <a:cubicBezTo>
                    <a:pt x="112" y="126"/>
                    <a:pt x="111" y="126"/>
                    <a:pt x="111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09" y="127"/>
                    <a:pt x="109" y="127"/>
                    <a:pt x="109" y="128"/>
                  </a:cubicBezTo>
                  <a:cubicBezTo>
                    <a:pt x="108" y="130"/>
                    <a:pt x="109" y="133"/>
                    <a:pt x="109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36"/>
                    <a:pt x="110" y="137"/>
                    <a:pt x="110" y="139"/>
                  </a:cubicBezTo>
                  <a:cubicBezTo>
                    <a:pt x="110" y="140"/>
                    <a:pt x="110" y="142"/>
                    <a:pt x="111" y="143"/>
                  </a:cubicBezTo>
                  <a:cubicBezTo>
                    <a:pt x="111" y="145"/>
                    <a:pt x="112" y="146"/>
                    <a:pt x="113" y="147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13" y="148"/>
                    <a:pt x="114" y="149"/>
                    <a:pt x="115" y="150"/>
                  </a:cubicBezTo>
                  <a:cubicBezTo>
                    <a:pt x="117" y="155"/>
                    <a:pt x="115" y="157"/>
                    <a:pt x="112" y="159"/>
                  </a:cubicBezTo>
                  <a:cubicBezTo>
                    <a:pt x="111" y="160"/>
                    <a:pt x="110" y="161"/>
                    <a:pt x="109" y="163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4"/>
                    <a:pt x="105" y="163"/>
                    <a:pt x="103" y="162"/>
                  </a:cubicBezTo>
                  <a:cubicBezTo>
                    <a:pt x="103" y="162"/>
                    <a:pt x="102" y="161"/>
                    <a:pt x="101" y="161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00" y="160"/>
                    <a:pt x="99" y="160"/>
                    <a:pt x="98" y="160"/>
                  </a:cubicBezTo>
                  <a:cubicBezTo>
                    <a:pt x="98" y="160"/>
                    <a:pt x="97" y="160"/>
                    <a:pt x="96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5" y="160"/>
                    <a:pt x="95" y="161"/>
                    <a:pt x="94" y="161"/>
                  </a:cubicBezTo>
                  <a:cubicBezTo>
                    <a:pt x="94" y="161"/>
                    <a:pt x="93" y="161"/>
                    <a:pt x="93" y="161"/>
                  </a:cubicBezTo>
                  <a:cubicBezTo>
                    <a:pt x="92" y="163"/>
                    <a:pt x="91" y="164"/>
                    <a:pt x="89" y="164"/>
                  </a:cubicBezTo>
                  <a:cubicBezTo>
                    <a:pt x="88" y="164"/>
                    <a:pt x="87" y="163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5" y="163"/>
                    <a:pt x="84" y="162"/>
                    <a:pt x="84" y="162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3" y="162"/>
                    <a:pt x="81" y="163"/>
                    <a:pt x="80" y="163"/>
                  </a:cubicBezTo>
                  <a:cubicBezTo>
                    <a:pt x="79" y="163"/>
                    <a:pt x="78" y="164"/>
                    <a:pt x="76" y="164"/>
                  </a:cubicBezTo>
                  <a:cubicBezTo>
                    <a:pt x="74" y="164"/>
                    <a:pt x="73" y="164"/>
                    <a:pt x="72" y="163"/>
                  </a:cubicBezTo>
                  <a:cubicBezTo>
                    <a:pt x="70" y="162"/>
                    <a:pt x="70" y="161"/>
                    <a:pt x="70" y="158"/>
                  </a:cubicBezTo>
                  <a:cubicBezTo>
                    <a:pt x="70" y="157"/>
                    <a:pt x="70" y="157"/>
                    <a:pt x="70" y="156"/>
                  </a:cubicBezTo>
                  <a:cubicBezTo>
                    <a:pt x="71" y="156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0" y="154"/>
                    <a:pt x="69" y="153"/>
                  </a:cubicBezTo>
                  <a:cubicBezTo>
                    <a:pt x="69" y="153"/>
                    <a:pt x="68" y="153"/>
                    <a:pt x="68" y="153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8" y="153"/>
                    <a:pt x="68" y="153"/>
                    <a:pt x="67" y="152"/>
                  </a:cubicBezTo>
                  <a:cubicBezTo>
                    <a:pt x="67" y="152"/>
                    <a:pt x="65" y="151"/>
                    <a:pt x="65" y="150"/>
                  </a:cubicBezTo>
                  <a:cubicBezTo>
                    <a:pt x="64" y="149"/>
                    <a:pt x="64" y="149"/>
                    <a:pt x="64" y="148"/>
                  </a:cubicBezTo>
                  <a:cubicBezTo>
                    <a:pt x="64" y="148"/>
                    <a:pt x="64" y="147"/>
                    <a:pt x="64" y="147"/>
                  </a:cubicBezTo>
                  <a:cubicBezTo>
                    <a:pt x="63" y="146"/>
                    <a:pt x="63" y="146"/>
                    <a:pt x="62" y="145"/>
                  </a:cubicBezTo>
                  <a:cubicBezTo>
                    <a:pt x="60" y="144"/>
                    <a:pt x="59" y="144"/>
                    <a:pt x="59" y="140"/>
                  </a:cubicBezTo>
                  <a:cubicBezTo>
                    <a:pt x="59" y="140"/>
                    <a:pt x="60" y="139"/>
                    <a:pt x="60" y="138"/>
                  </a:cubicBezTo>
                  <a:cubicBezTo>
                    <a:pt x="60" y="138"/>
                    <a:pt x="60" y="137"/>
                    <a:pt x="60" y="137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61" y="136"/>
                    <a:pt x="61" y="135"/>
                    <a:pt x="60" y="135"/>
                  </a:cubicBezTo>
                  <a:cubicBezTo>
                    <a:pt x="60" y="135"/>
                    <a:pt x="60" y="135"/>
                    <a:pt x="60" y="135"/>
                  </a:cubicBezTo>
                  <a:cubicBezTo>
                    <a:pt x="59" y="135"/>
                    <a:pt x="59" y="135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8" y="136"/>
                    <a:pt x="57" y="137"/>
                    <a:pt x="57" y="137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3" y="140"/>
                    <a:pt x="48" y="141"/>
                    <a:pt x="46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5" y="138"/>
                    <a:pt x="45" y="137"/>
                    <a:pt x="44" y="136"/>
                  </a:cubicBezTo>
                  <a:cubicBezTo>
                    <a:pt x="44" y="135"/>
                    <a:pt x="44" y="135"/>
                    <a:pt x="43" y="134"/>
                  </a:cubicBezTo>
                  <a:cubicBezTo>
                    <a:pt x="42" y="133"/>
                    <a:pt x="39" y="134"/>
                    <a:pt x="36" y="134"/>
                  </a:cubicBezTo>
                  <a:cubicBezTo>
                    <a:pt x="34" y="134"/>
                    <a:pt x="32" y="135"/>
                    <a:pt x="30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9" y="131"/>
                    <a:pt x="29" y="131"/>
                    <a:pt x="28" y="131"/>
                  </a:cubicBezTo>
                  <a:cubicBezTo>
                    <a:pt x="27" y="131"/>
                    <a:pt x="26" y="131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3" y="133"/>
                    <a:pt x="22" y="134"/>
                    <a:pt x="21" y="134"/>
                  </a:cubicBezTo>
                  <a:cubicBezTo>
                    <a:pt x="19" y="135"/>
                    <a:pt x="17" y="134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28"/>
                    <a:pt x="15" y="127"/>
                    <a:pt x="15" y="127"/>
                  </a:cubicBezTo>
                  <a:cubicBezTo>
                    <a:pt x="14" y="127"/>
                    <a:pt x="14" y="126"/>
                    <a:pt x="13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12" y="124"/>
                    <a:pt x="12" y="123"/>
                    <a:pt x="12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2"/>
                    <a:pt x="12" y="122"/>
                    <a:pt x="13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1"/>
                    <a:pt x="13" y="120"/>
                    <a:pt x="13" y="119"/>
                  </a:cubicBezTo>
                  <a:cubicBezTo>
                    <a:pt x="13" y="118"/>
                    <a:pt x="13" y="117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2" y="116"/>
                    <a:pt x="12" y="116"/>
                    <a:pt x="12" y="115"/>
                  </a:cubicBezTo>
                  <a:cubicBezTo>
                    <a:pt x="12" y="115"/>
                    <a:pt x="12" y="114"/>
                    <a:pt x="12" y="113"/>
                  </a:cubicBezTo>
                  <a:cubicBezTo>
                    <a:pt x="12" y="112"/>
                    <a:pt x="12" y="111"/>
                    <a:pt x="13" y="111"/>
                  </a:cubicBezTo>
                  <a:cubicBezTo>
                    <a:pt x="13" y="110"/>
                    <a:pt x="13" y="111"/>
                    <a:pt x="13" y="110"/>
                  </a:cubicBezTo>
                  <a:cubicBezTo>
                    <a:pt x="13" y="110"/>
                    <a:pt x="12" y="109"/>
                    <a:pt x="12" y="108"/>
                  </a:cubicBezTo>
                  <a:cubicBezTo>
                    <a:pt x="10" y="108"/>
                    <a:pt x="9" y="107"/>
                    <a:pt x="9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8" y="101"/>
                    <a:pt x="10" y="100"/>
                    <a:pt x="12" y="99"/>
                  </a:cubicBezTo>
                  <a:cubicBezTo>
                    <a:pt x="13" y="99"/>
                    <a:pt x="13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5" y="98"/>
                    <a:pt x="17" y="96"/>
                    <a:pt x="18" y="94"/>
                  </a:cubicBezTo>
                  <a:cubicBezTo>
                    <a:pt x="18" y="93"/>
                    <a:pt x="19" y="92"/>
                    <a:pt x="19" y="91"/>
                  </a:cubicBezTo>
                  <a:cubicBezTo>
                    <a:pt x="17" y="92"/>
                    <a:pt x="16" y="92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3" y="88"/>
                    <a:pt x="13" y="87"/>
                    <a:pt x="13" y="86"/>
                  </a:cubicBezTo>
                  <a:cubicBezTo>
                    <a:pt x="13" y="85"/>
                    <a:pt x="13" y="8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84"/>
                    <a:pt x="12" y="84"/>
                    <a:pt x="11" y="84"/>
                  </a:cubicBezTo>
                  <a:cubicBezTo>
                    <a:pt x="11" y="84"/>
                    <a:pt x="10" y="84"/>
                    <a:pt x="10" y="85"/>
                  </a:cubicBezTo>
                  <a:cubicBezTo>
                    <a:pt x="8" y="85"/>
                    <a:pt x="6" y="84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8"/>
                    <a:pt x="7" y="77"/>
                    <a:pt x="9" y="77"/>
                  </a:cubicBezTo>
                  <a:cubicBezTo>
                    <a:pt x="9" y="77"/>
                    <a:pt x="10" y="77"/>
                    <a:pt x="10" y="77"/>
                  </a:cubicBezTo>
                  <a:cubicBezTo>
                    <a:pt x="10" y="76"/>
                    <a:pt x="9" y="75"/>
                    <a:pt x="9" y="74"/>
                  </a:cubicBezTo>
                  <a:cubicBezTo>
                    <a:pt x="9" y="74"/>
                    <a:pt x="9" y="73"/>
                    <a:pt x="10" y="73"/>
                  </a:cubicBezTo>
                  <a:cubicBezTo>
                    <a:pt x="8" y="74"/>
                    <a:pt x="7" y="75"/>
                    <a:pt x="4" y="73"/>
                  </a:cubicBezTo>
                  <a:cubicBezTo>
                    <a:pt x="0" y="70"/>
                    <a:pt x="3" y="65"/>
                    <a:pt x="4" y="62"/>
                  </a:cubicBezTo>
                  <a:cubicBezTo>
                    <a:pt x="4" y="62"/>
                    <a:pt x="5" y="62"/>
                    <a:pt x="5" y="61"/>
                  </a:cubicBezTo>
                  <a:cubicBezTo>
                    <a:pt x="5" y="61"/>
                    <a:pt x="5" y="61"/>
                    <a:pt x="5" y="60"/>
                  </a:cubicBezTo>
                  <a:cubicBezTo>
                    <a:pt x="7" y="57"/>
                    <a:pt x="8" y="54"/>
                    <a:pt x="12" y="55"/>
                  </a:cubicBezTo>
                  <a:cubicBezTo>
                    <a:pt x="13" y="55"/>
                    <a:pt x="14" y="55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20" y="54"/>
                    <a:pt x="20" y="54"/>
                  </a:cubicBezTo>
                  <a:cubicBezTo>
                    <a:pt x="20" y="54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8" y="51"/>
                    <a:pt x="17" y="50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4"/>
                    <a:pt x="13" y="45"/>
                    <a:pt x="11" y="45"/>
                  </a:cubicBezTo>
                  <a:cubicBezTo>
                    <a:pt x="10" y="45"/>
                    <a:pt x="9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5" y="39"/>
                    <a:pt x="6" y="37"/>
                  </a:cubicBezTo>
                  <a:cubicBezTo>
                    <a:pt x="7" y="35"/>
                    <a:pt x="8" y="33"/>
                    <a:pt x="9" y="32"/>
                  </a:cubicBezTo>
                  <a:cubicBezTo>
                    <a:pt x="13" y="29"/>
                    <a:pt x="15" y="30"/>
                    <a:pt x="17" y="31"/>
                  </a:cubicBezTo>
                  <a:cubicBezTo>
                    <a:pt x="18" y="31"/>
                    <a:pt x="19" y="32"/>
                    <a:pt x="20" y="32"/>
                  </a:cubicBezTo>
                  <a:cubicBezTo>
                    <a:pt x="20" y="31"/>
                    <a:pt x="20" y="30"/>
                    <a:pt x="20" y="29"/>
                  </a:cubicBezTo>
                  <a:cubicBezTo>
                    <a:pt x="20" y="27"/>
                    <a:pt x="20" y="26"/>
                    <a:pt x="21" y="24"/>
                  </a:cubicBezTo>
                  <a:cubicBezTo>
                    <a:pt x="23" y="21"/>
                    <a:pt x="25" y="21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8" y="21"/>
                    <a:pt x="28" y="21"/>
                    <a:pt x="29" y="20"/>
                  </a:cubicBezTo>
                  <a:cubicBezTo>
                    <a:pt x="30" y="20"/>
                    <a:pt x="31" y="19"/>
                    <a:pt x="32" y="19"/>
                  </a:cubicBezTo>
                  <a:cubicBezTo>
                    <a:pt x="35" y="18"/>
                    <a:pt x="36" y="20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9" y="23"/>
                    <a:pt x="40" y="24"/>
                    <a:pt x="41" y="24"/>
                  </a:cubicBezTo>
                  <a:cubicBezTo>
                    <a:pt x="42" y="24"/>
                    <a:pt x="43" y="24"/>
                    <a:pt x="44" y="24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0"/>
                    <a:pt x="43" y="18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9" y="16"/>
                    <a:pt x="51" y="17"/>
                    <a:pt x="53" y="18"/>
                  </a:cubicBezTo>
                  <a:cubicBezTo>
                    <a:pt x="54" y="19"/>
                    <a:pt x="54" y="19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20"/>
                    <a:pt x="57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0"/>
                    <a:pt x="62" y="20"/>
                    <a:pt x="63" y="19"/>
                  </a:cubicBezTo>
                  <a:cubicBezTo>
                    <a:pt x="65" y="19"/>
                    <a:pt x="66" y="19"/>
                    <a:pt x="68" y="19"/>
                  </a:cubicBezTo>
                  <a:cubicBezTo>
                    <a:pt x="69" y="18"/>
                    <a:pt x="69" y="18"/>
                    <a:pt x="70" y="18"/>
                  </a:cubicBezTo>
                  <a:cubicBezTo>
                    <a:pt x="70" y="18"/>
                    <a:pt x="70" y="18"/>
                    <a:pt x="70" y="17"/>
                  </a:cubicBezTo>
                  <a:cubicBezTo>
                    <a:pt x="69" y="15"/>
                    <a:pt x="69" y="1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2" y="10"/>
                    <a:pt x="73" y="10"/>
                  </a:cubicBezTo>
                  <a:cubicBezTo>
                    <a:pt x="74" y="10"/>
                    <a:pt x="75" y="10"/>
                    <a:pt x="77" y="11"/>
                  </a:cubicBezTo>
                  <a:cubicBezTo>
                    <a:pt x="78" y="11"/>
                    <a:pt x="79" y="12"/>
                    <a:pt x="80" y="13"/>
                  </a:cubicBezTo>
                  <a:cubicBezTo>
                    <a:pt x="80" y="13"/>
                    <a:pt x="80" y="13"/>
                    <a:pt x="80" y="14"/>
                  </a:cubicBezTo>
                  <a:cubicBezTo>
                    <a:pt x="81" y="14"/>
                    <a:pt x="81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3" y="14"/>
                    <a:pt x="84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6"/>
                    <a:pt x="86" y="16"/>
                    <a:pt x="87" y="16"/>
                  </a:cubicBezTo>
                  <a:cubicBezTo>
                    <a:pt x="87" y="16"/>
                    <a:pt x="88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6"/>
                    <a:pt x="92" y="16"/>
                    <a:pt x="93" y="16"/>
                  </a:cubicBezTo>
                  <a:cubicBezTo>
                    <a:pt x="93" y="16"/>
                    <a:pt x="94" y="16"/>
                    <a:pt x="94" y="16"/>
                  </a:cubicBezTo>
                  <a:cubicBezTo>
                    <a:pt x="95" y="16"/>
                    <a:pt x="97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3"/>
                    <a:pt x="103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5" y="12"/>
                    <a:pt x="105" y="12"/>
                  </a:cubicBezTo>
                  <a:cubicBezTo>
                    <a:pt x="106" y="12"/>
                    <a:pt x="106" y="11"/>
                    <a:pt x="107" y="10"/>
                  </a:cubicBezTo>
                  <a:cubicBezTo>
                    <a:pt x="107" y="10"/>
                    <a:pt x="107" y="9"/>
                    <a:pt x="108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9" y="8"/>
                    <a:pt x="110" y="7"/>
                    <a:pt x="111" y="6"/>
                  </a:cubicBezTo>
                  <a:cubicBezTo>
                    <a:pt x="112" y="6"/>
                    <a:pt x="112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4"/>
                    <a:pt x="116" y="2"/>
                    <a:pt x="118" y="2"/>
                  </a:cubicBezTo>
                  <a:cubicBezTo>
                    <a:pt x="120" y="2"/>
                    <a:pt x="122" y="2"/>
                    <a:pt x="124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5"/>
                    <a:pt x="126" y="6"/>
                    <a:pt x="125" y="7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6" y="7"/>
                    <a:pt x="127" y="7"/>
                    <a:pt x="127" y="6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4"/>
                    <a:pt x="130" y="4"/>
                    <a:pt x="131" y="4"/>
                  </a:cubicBezTo>
                  <a:cubicBezTo>
                    <a:pt x="132" y="4"/>
                    <a:pt x="133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5" y="6"/>
                    <a:pt x="136" y="7"/>
                    <a:pt x="136" y="8"/>
                  </a:cubicBezTo>
                  <a:cubicBezTo>
                    <a:pt x="136" y="8"/>
                    <a:pt x="136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8" y="9"/>
                    <a:pt x="139" y="8"/>
                    <a:pt x="140" y="8"/>
                  </a:cubicBezTo>
                  <a:cubicBezTo>
                    <a:pt x="141" y="8"/>
                    <a:pt x="142" y="7"/>
                    <a:pt x="142" y="7"/>
                  </a:cubicBezTo>
                  <a:cubicBezTo>
                    <a:pt x="142" y="7"/>
                    <a:pt x="143" y="7"/>
                    <a:pt x="143" y="7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6" y="5"/>
                    <a:pt x="146" y="4"/>
                    <a:pt x="146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6" y="4"/>
                    <a:pt x="146" y="3"/>
                    <a:pt x="147" y="3"/>
                  </a:cubicBezTo>
                  <a:cubicBezTo>
                    <a:pt x="148" y="1"/>
                    <a:pt x="149" y="0"/>
                    <a:pt x="151" y="0"/>
                  </a:cubicBezTo>
                  <a:cubicBezTo>
                    <a:pt x="152" y="0"/>
                    <a:pt x="154" y="1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6" y="4"/>
                    <a:pt x="157" y="6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8" y="6"/>
                    <a:pt x="159" y="6"/>
                    <a:pt x="160" y="5"/>
                  </a:cubicBezTo>
                  <a:cubicBezTo>
                    <a:pt x="161" y="5"/>
                    <a:pt x="162" y="4"/>
                    <a:pt x="164" y="4"/>
                  </a:cubicBezTo>
                  <a:cubicBezTo>
                    <a:pt x="165" y="3"/>
                    <a:pt x="167" y="3"/>
                    <a:pt x="168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1" y="10"/>
                    <a:pt x="168" y="11"/>
                    <a:pt x="165" y="12"/>
                  </a:cubicBezTo>
                  <a:cubicBezTo>
                    <a:pt x="164" y="12"/>
                    <a:pt x="162" y="13"/>
                    <a:pt x="162" y="13"/>
                  </a:cubicBezTo>
                  <a:cubicBezTo>
                    <a:pt x="162" y="14"/>
                    <a:pt x="161" y="14"/>
                    <a:pt x="161" y="15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6"/>
                    <a:pt x="161" y="17"/>
                    <a:pt x="160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9" y="19"/>
                    <a:pt x="157" y="20"/>
                    <a:pt x="156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7" y="24"/>
                    <a:pt x="157" y="25"/>
                    <a:pt x="158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8"/>
                    <a:pt x="157" y="28"/>
                    <a:pt x="157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30"/>
                    <a:pt x="159" y="30"/>
                    <a:pt x="160" y="30"/>
                  </a:cubicBezTo>
                  <a:cubicBezTo>
                    <a:pt x="160" y="31"/>
                    <a:pt x="161" y="31"/>
                    <a:pt x="161" y="31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3" y="34"/>
                    <a:pt x="163" y="37"/>
                    <a:pt x="164" y="39"/>
                  </a:cubicBezTo>
                  <a:cubicBezTo>
                    <a:pt x="165" y="40"/>
                    <a:pt x="165" y="41"/>
                    <a:pt x="166" y="42"/>
                  </a:cubicBezTo>
                  <a:cubicBezTo>
                    <a:pt x="167" y="42"/>
                    <a:pt x="168" y="41"/>
                    <a:pt x="169" y="40"/>
                  </a:cubicBezTo>
                  <a:cubicBezTo>
                    <a:pt x="171" y="40"/>
                    <a:pt x="173" y="39"/>
                    <a:pt x="174" y="39"/>
                  </a:cubicBezTo>
                  <a:cubicBezTo>
                    <a:pt x="176" y="39"/>
                    <a:pt x="177" y="40"/>
                    <a:pt x="177" y="42"/>
                  </a:cubicBezTo>
                  <a:cubicBezTo>
                    <a:pt x="178" y="42"/>
                    <a:pt x="179" y="41"/>
                    <a:pt x="179" y="40"/>
                  </a:cubicBezTo>
                  <a:cubicBezTo>
                    <a:pt x="180" y="40"/>
                    <a:pt x="181" y="39"/>
                    <a:pt x="182" y="38"/>
                  </a:cubicBezTo>
                  <a:cubicBezTo>
                    <a:pt x="182" y="38"/>
                    <a:pt x="183" y="38"/>
                    <a:pt x="184" y="37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4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6" y="35"/>
                  </a:cubicBezTo>
                  <a:cubicBezTo>
                    <a:pt x="186" y="34"/>
                    <a:pt x="186" y="33"/>
                    <a:pt x="186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9" y="28"/>
                    <a:pt x="191" y="28"/>
                    <a:pt x="194" y="28"/>
                  </a:cubicBezTo>
                  <a:cubicBezTo>
                    <a:pt x="195" y="28"/>
                    <a:pt x="196" y="28"/>
                    <a:pt x="197" y="28"/>
                  </a:cubicBezTo>
                  <a:cubicBezTo>
                    <a:pt x="197" y="28"/>
                    <a:pt x="198" y="27"/>
                    <a:pt x="198" y="27"/>
                  </a:cubicBezTo>
                  <a:cubicBezTo>
                    <a:pt x="199" y="26"/>
                    <a:pt x="201" y="25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5" y="27"/>
                    <a:pt x="204" y="32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4"/>
                    <a:pt x="203" y="35"/>
                    <a:pt x="202" y="36"/>
                  </a:cubicBezTo>
                  <a:cubicBezTo>
                    <a:pt x="201" y="37"/>
                    <a:pt x="201" y="39"/>
                    <a:pt x="202" y="41"/>
                  </a:cubicBezTo>
                  <a:cubicBezTo>
                    <a:pt x="203" y="42"/>
                    <a:pt x="204" y="43"/>
                    <a:pt x="205" y="43"/>
                  </a:cubicBezTo>
                  <a:cubicBezTo>
                    <a:pt x="207" y="44"/>
                    <a:pt x="208" y="45"/>
                    <a:pt x="210" y="47"/>
                  </a:cubicBezTo>
                  <a:cubicBezTo>
                    <a:pt x="210" y="48"/>
                    <a:pt x="211" y="49"/>
                    <a:pt x="211" y="50"/>
                  </a:cubicBezTo>
                  <a:cubicBezTo>
                    <a:pt x="212" y="51"/>
                    <a:pt x="212" y="53"/>
                    <a:pt x="214" y="54"/>
                  </a:cubicBezTo>
                  <a:cubicBezTo>
                    <a:pt x="215" y="54"/>
                    <a:pt x="216" y="54"/>
                    <a:pt x="217" y="54"/>
                  </a:cubicBezTo>
                  <a:cubicBezTo>
                    <a:pt x="219" y="54"/>
                    <a:pt x="221" y="54"/>
                    <a:pt x="222" y="58"/>
                  </a:cubicBezTo>
                  <a:cubicBezTo>
                    <a:pt x="222" y="58"/>
                    <a:pt x="223" y="58"/>
                    <a:pt x="223" y="58"/>
                  </a:cubicBezTo>
                  <a:cubicBezTo>
                    <a:pt x="226" y="58"/>
                    <a:pt x="228" y="58"/>
                    <a:pt x="230" y="61"/>
                  </a:cubicBezTo>
                  <a:cubicBezTo>
                    <a:pt x="230" y="62"/>
                    <a:pt x="230" y="63"/>
                    <a:pt x="231" y="64"/>
                  </a:cubicBezTo>
                  <a:cubicBezTo>
                    <a:pt x="231" y="65"/>
                    <a:pt x="231" y="66"/>
                    <a:pt x="232" y="66"/>
                  </a:cubicBezTo>
                  <a:cubicBezTo>
                    <a:pt x="232" y="66"/>
                    <a:pt x="231" y="65"/>
                    <a:pt x="232" y="64"/>
                  </a:cubicBezTo>
                  <a:cubicBezTo>
                    <a:pt x="232" y="63"/>
                    <a:pt x="232" y="63"/>
                    <a:pt x="233" y="62"/>
                  </a:cubicBezTo>
                  <a:cubicBezTo>
                    <a:pt x="233" y="60"/>
                    <a:pt x="234" y="57"/>
                    <a:pt x="238" y="56"/>
                  </a:cubicBezTo>
                  <a:cubicBezTo>
                    <a:pt x="240" y="56"/>
                    <a:pt x="242" y="57"/>
                    <a:pt x="244" y="58"/>
                  </a:cubicBezTo>
                  <a:cubicBezTo>
                    <a:pt x="245" y="58"/>
                    <a:pt x="246" y="59"/>
                    <a:pt x="247" y="59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249" y="59"/>
                    <a:pt x="250" y="58"/>
                    <a:pt x="251" y="58"/>
                  </a:cubicBezTo>
                  <a:cubicBezTo>
                    <a:pt x="252" y="57"/>
                    <a:pt x="253" y="57"/>
                    <a:pt x="255" y="56"/>
                  </a:cubicBezTo>
                  <a:cubicBezTo>
                    <a:pt x="257" y="56"/>
                    <a:pt x="258" y="57"/>
                    <a:pt x="26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59EA90FD-8A84-4FB5-ABBB-0F01F3A9A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164" y="4408660"/>
              <a:ext cx="806414" cy="811839"/>
            </a:xfrm>
            <a:custGeom>
              <a:avLst/>
              <a:gdLst>
                <a:gd name="T0" fmla="*/ 206 w 223"/>
                <a:gd name="T1" fmla="*/ 13 h 224"/>
                <a:gd name="T2" fmla="*/ 170 w 223"/>
                <a:gd name="T3" fmla="*/ 11 h 224"/>
                <a:gd name="T4" fmla="*/ 150 w 223"/>
                <a:gd name="T5" fmla="*/ 1 h 224"/>
                <a:gd name="T6" fmla="*/ 136 w 223"/>
                <a:gd name="T7" fmla="*/ 8 h 224"/>
                <a:gd name="T8" fmla="*/ 112 w 223"/>
                <a:gd name="T9" fmla="*/ 19 h 224"/>
                <a:gd name="T10" fmla="*/ 87 w 223"/>
                <a:gd name="T11" fmla="*/ 34 h 224"/>
                <a:gd name="T12" fmla="*/ 72 w 223"/>
                <a:gd name="T13" fmla="*/ 27 h 224"/>
                <a:gd name="T14" fmla="*/ 64 w 223"/>
                <a:gd name="T15" fmla="*/ 44 h 224"/>
                <a:gd name="T16" fmla="*/ 65 w 223"/>
                <a:gd name="T17" fmla="*/ 65 h 224"/>
                <a:gd name="T18" fmla="*/ 48 w 223"/>
                <a:gd name="T19" fmla="*/ 61 h 224"/>
                <a:gd name="T20" fmla="*/ 37 w 223"/>
                <a:gd name="T21" fmla="*/ 73 h 224"/>
                <a:gd name="T22" fmla="*/ 24 w 223"/>
                <a:gd name="T23" fmla="*/ 65 h 224"/>
                <a:gd name="T24" fmla="*/ 11 w 223"/>
                <a:gd name="T25" fmla="*/ 78 h 224"/>
                <a:gd name="T26" fmla="*/ 11 w 223"/>
                <a:gd name="T27" fmla="*/ 92 h 224"/>
                <a:gd name="T28" fmla="*/ 0 w 223"/>
                <a:gd name="T29" fmla="*/ 110 h 224"/>
                <a:gd name="T30" fmla="*/ 12 w 223"/>
                <a:gd name="T31" fmla="*/ 117 h 224"/>
                <a:gd name="T32" fmla="*/ 1 w 223"/>
                <a:gd name="T33" fmla="*/ 136 h 224"/>
                <a:gd name="T34" fmla="*/ 15 w 223"/>
                <a:gd name="T35" fmla="*/ 140 h 224"/>
                <a:gd name="T36" fmla="*/ 15 w 223"/>
                <a:gd name="T37" fmla="*/ 146 h 224"/>
                <a:gd name="T38" fmla="*/ 28 w 223"/>
                <a:gd name="T39" fmla="*/ 151 h 224"/>
                <a:gd name="T40" fmla="*/ 32 w 223"/>
                <a:gd name="T41" fmla="*/ 164 h 224"/>
                <a:gd name="T42" fmla="*/ 34 w 223"/>
                <a:gd name="T43" fmla="*/ 174 h 224"/>
                <a:gd name="T44" fmla="*/ 36 w 223"/>
                <a:gd name="T45" fmla="*/ 190 h 224"/>
                <a:gd name="T46" fmla="*/ 54 w 223"/>
                <a:gd name="T47" fmla="*/ 197 h 224"/>
                <a:gd name="T48" fmla="*/ 62 w 223"/>
                <a:gd name="T49" fmla="*/ 198 h 224"/>
                <a:gd name="T50" fmla="*/ 62 w 223"/>
                <a:gd name="T51" fmla="*/ 210 h 224"/>
                <a:gd name="T52" fmla="*/ 65 w 223"/>
                <a:gd name="T53" fmla="*/ 214 h 224"/>
                <a:gd name="T54" fmla="*/ 82 w 223"/>
                <a:gd name="T55" fmla="*/ 219 h 224"/>
                <a:gd name="T56" fmla="*/ 143 w 223"/>
                <a:gd name="T57" fmla="*/ 203 h 224"/>
                <a:gd name="T58" fmla="*/ 170 w 223"/>
                <a:gd name="T59" fmla="*/ 201 h 224"/>
                <a:gd name="T60" fmla="*/ 186 w 223"/>
                <a:gd name="T61" fmla="*/ 203 h 224"/>
                <a:gd name="T62" fmla="*/ 193 w 223"/>
                <a:gd name="T63" fmla="*/ 194 h 224"/>
                <a:gd name="T64" fmla="*/ 201 w 223"/>
                <a:gd name="T65" fmla="*/ 180 h 224"/>
                <a:gd name="T66" fmla="*/ 185 w 223"/>
                <a:gd name="T67" fmla="*/ 168 h 224"/>
                <a:gd name="T68" fmla="*/ 174 w 223"/>
                <a:gd name="T69" fmla="*/ 152 h 224"/>
                <a:gd name="T70" fmla="*/ 186 w 223"/>
                <a:gd name="T71" fmla="*/ 137 h 224"/>
                <a:gd name="T72" fmla="*/ 204 w 223"/>
                <a:gd name="T73" fmla="*/ 130 h 224"/>
                <a:gd name="T74" fmla="*/ 212 w 223"/>
                <a:gd name="T75" fmla="*/ 127 h 224"/>
                <a:gd name="T76" fmla="*/ 213 w 223"/>
                <a:gd name="T77" fmla="*/ 115 h 224"/>
                <a:gd name="T78" fmla="*/ 218 w 223"/>
                <a:gd name="T79" fmla="*/ 94 h 224"/>
                <a:gd name="T80" fmla="*/ 205 w 223"/>
                <a:gd name="T81" fmla="*/ 86 h 224"/>
                <a:gd name="T82" fmla="*/ 211 w 223"/>
                <a:gd name="T83" fmla="*/ 75 h 224"/>
                <a:gd name="T84" fmla="*/ 210 w 223"/>
                <a:gd name="T85" fmla="*/ 62 h 224"/>
                <a:gd name="T86" fmla="*/ 218 w 223"/>
                <a:gd name="T87" fmla="*/ 56 h 224"/>
                <a:gd name="T88" fmla="*/ 209 w 223"/>
                <a:gd name="T89" fmla="*/ 38 h 224"/>
                <a:gd name="T90" fmla="*/ 223 w 223"/>
                <a:gd name="T91" fmla="*/ 2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3" h="224">
                  <a:moveTo>
                    <a:pt x="219" y="25"/>
                  </a:moveTo>
                  <a:cubicBezTo>
                    <a:pt x="215" y="22"/>
                    <a:pt x="209" y="23"/>
                    <a:pt x="205" y="18"/>
                  </a:cubicBezTo>
                  <a:cubicBezTo>
                    <a:pt x="202" y="15"/>
                    <a:pt x="204" y="16"/>
                    <a:pt x="206" y="13"/>
                  </a:cubicBezTo>
                  <a:cubicBezTo>
                    <a:pt x="207" y="9"/>
                    <a:pt x="204" y="7"/>
                    <a:pt x="201" y="7"/>
                  </a:cubicBezTo>
                  <a:cubicBezTo>
                    <a:pt x="195" y="6"/>
                    <a:pt x="189" y="8"/>
                    <a:pt x="183" y="10"/>
                  </a:cubicBezTo>
                  <a:cubicBezTo>
                    <a:pt x="181" y="11"/>
                    <a:pt x="169" y="20"/>
                    <a:pt x="170" y="11"/>
                  </a:cubicBezTo>
                  <a:cubicBezTo>
                    <a:pt x="163" y="10"/>
                    <a:pt x="170" y="7"/>
                    <a:pt x="167" y="3"/>
                  </a:cubicBezTo>
                  <a:cubicBezTo>
                    <a:pt x="165" y="0"/>
                    <a:pt x="159" y="5"/>
                    <a:pt x="156" y="4"/>
                  </a:cubicBezTo>
                  <a:cubicBezTo>
                    <a:pt x="154" y="3"/>
                    <a:pt x="152" y="1"/>
                    <a:pt x="150" y="1"/>
                  </a:cubicBezTo>
                  <a:cubicBezTo>
                    <a:pt x="148" y="2"/>
                    <a:pt x="147" y="5"/>
                    <a:pt x="146" y="6"/>
                  </a:cubicBezTo>
                  <a:cubicBezTo>
                    <a:pt x="144" y="7"/>
                    <a:pt x="143" y="6"/>
                    <a:pt x="141" y="6"/>
                  </a:cubicBezTo>
                  <a:cubicBezTo>
                    <a:pt x="139" y="7"/>
                    <a:pt x="138" y="7"/>
                    <a:pt x="136" y="8"/>
                  </a:cubicBezTo>
                  <a:cubicBezTo>
                    <a:pt x="133" y="9"/>
                    <a:pt x="130" y="7"/>
                    <a:pt x="127" y="8"/>
                  </a:cubicBezTo>
                  <a:cubicBezTo>
                    <a:pt x="122" y="8"/>
                    <a:pt x="120" y="8"/>
                    <a:pt x="120" y="12"/>
                  </a:cubicBezTo>
                  <a:cubicBezTo>
                    <a:pt x="119" y="18"/>
                    <a:pt x="117" y="17"/>
                    <a:pt x="112" y="19"/>
                  </a:cubicBezTo>
                  <a:cubicBezTo>
                    <a:pt x="109" y="21"/>
                    <a:pt x="107" y="25"/>
                    <a:pt x="104" y="27"/>
                  </a:cubicBezTo>
                  <a:cubicBezTo>
                    <a:pt x="101" y="29"/>
                    <a:pt x="99" y="28"/>
                    <a:pt x="95" y="28"/>
                  </a:cubicBezTo>
                  <a:cubicBezTo>
                    <a:pt x="90" y="28"/>
                    <a:pt x="91" y="33"/>
                    <a:pt x="87" y="34"/>
                  </a:cubicBezTo>
                  <a:cubicBezTo>
                    <a:pt x="86" y="34"/>
                    <a:pt x="84" y="32"/>
                    <a:pt x="83" y="32"/>
                  </a:cubicBezTo>
                  <a:cubicBezTo>
                    <a:pt x="81" y="31"/>
                    <a:pt x="79" y="32"/>
                    <a:pt x="77" y="32"/>
                  </a:cubicBezTo>
                  <a:cubicBezTo>
                    <a:pt x="73" y="33"/>
                    <a:pt x="74" y="30"/>
                    <a:pt x="72" y="27"/>
                  </a:cubicBezTo>
                  <a:cubicBezTo>
                    <a:pt x="70" y="25"/>
                    <a:pt x="65" y="24"/>
                    <a:pt x="62" y="27"/>
                  </a:cubicBezTo>
                  <a:cubicBezTo>
                    <a:pt x="60" y="30"/>
                    <a:pt x="63" y="33"/>
                    <a:pt x="63" y="37"/>
                  </a:cubicBezTo>
                  <a:cubicBezTo>
                    <a:pt x="64" y="40"/>
                    <a:pt x="62" y="41"/>
                    <a:pt x="64" y="44"/>
                  </a:cubicBezTo>
                  <a:cubicBezTo>
                    <a:pt x="66" y="48"/>
                    <a:pt x="66" y="49"/>
                    <a:pt x="70" y="50"/>
                  </a:cubicBezTo>
                  <a:cubicBezTo>
                    <a:pt x="73" y="52"/>
                    <a:pt x="74" y="54"/>
                    <a:pt x="72" y="58"/>
                  </a:cubicBezTo>
                  <a:cubicBezTo>
                    <a:pt x="70" y="60"/>
                    <a:pt x="67" y="64"/>
                    <a:pt x="65" y="65"/>
                  </a:cubicBezTo>
                  <a:cubicBezTo>
                    <a:pt x="62" y="67"/>
                    <a:pt x="60" y="66"/>
                    <a:pt x="57" y="64"/>
                  </a:cubicBezTo>
                  <a:cubicBezTo>
                    <a:pt x="53" y="63"/>
                    <a:pt x="53" y="61"/>
                    <a:pt x="53" y="57"/>
                  </a:cubicBezTo>
                  <a:cubicBezTo>
                    <a:pt x="50" y="56"/>
                    <a:pt x="50" y="59"/>
                    <a:pt x="48" y="61"/>
                  </a:cubicBezTo>
                  <a:cubicBezTo>
                    <a:pt x="47" y="62"/>
                    <a:pt x="44" y="61"/>
                    <a:pt x="42" y="61"/>
                  </a:cubicBezTo>
                  <a:cubicBezTo>
                    <a:pt x="41" y="64"/>
                    <a:pt x="45" y="67"/>
                    <a:pt x="44" y="71"/>
                  </a:cubicBezTo>
                  <a:cubicBezTo>
                    <a:pt x="43" y="73"/>
                    <a:pt x="39" y="74"/>
                    <a:pt x="37" y="73"/>
                  </a:cubicBezTo>
                  <a:cubicBezTo>
                    <a:pt x="35" y="73"/>
                    <a:pt x="34" y="72"/>
                    <a:pt x="33" y="72"/>
                  </a:cubicBezTo>
                  <a:cubicBezTo>
                    <a:pt x="31" y="72"/>
                    <a:pt x="30" y="73"/>
                    <a:pt x="28" y="72"/>
                  </a:cubicBezTo>
                  <a:cubicBezTo>
                    <a:pt x="26" y="70"/>
                    <a:pt x="26" y="67"/>
                    <a:pt x="24" y="65"/>
                  </a:cubicBezTo>
                  <a:cubicBezTo>
                    <a:pt x="21" y="66"/>
                    <a:pt x="21" y="67"/>
                    <a:pt x="18" y="66"/>
                  </a:cubicBezTo>
                  <a:cubicBezTo>
                    <a:pt x="15" y="66"/>
                    <a:pt x="13" y="65"/>
                    <a:pt x="10" y="67"/>
                  </a:cubicBezTo>
                  <a:cubicBezTo>
                    <a:pt x="7" y="70"/>
                    <a:pt x="5" y="77"/>
                    <a:pt x="11" y="78"/>
                  </a:cubicBezTo>
                  <a:cubicBezTo>
                    <a:pt x="11" y="80"/>
                    <a:pt x="10" y="81"/>
                    <a:pt x="8" y="80"/>
                  </a:cubicBezTo>
                  <a:cubicBezTo>
                    <a:pt x="7" y="83"/>
                    <a:pt x="10" y="85"/>
                    <a:pt x="11" y="87"/>
                  </a:cubicBezTo>
                  <a:cubicBezTo>
                    <a:pt x="11" y="89"/>
                    <a:pt x="11" y="90"/>
                    <a:pt x="11" y="92"/>
                  </a:cubicBezTo>
                  <a:cubicBezTo>
                    <a:pt x="12" y="93"/>
                    <a:pt x="13" y="93"/>
                    <a:pt x="14" y="94"/>
                  </a:cubicBezTo>
                  <a:cubicBezTo>
                    <a:pt x="18" y="102"/>
                    <a:pt x="7" y="99"/>
                    <a:pt x="7" y="106"/>
                  </a:cubicBezTo>
                  <a:cubicBezTo>
                    <a:pt x="5" y="106"/>
                    <a:pt x="0" y="106"/>
                    <a:pt x="0" y="110"/>
                  </a:cubicBezTo>
                  <a:cubicBezTo>
                    <a:pt x="1" y="114"/>
                    <a:pt x="5" y="112"/>
                    <a:pt x="7" y="114"/>
                  </a:cubicBezTo>
                  <a:cubicBezTo>
                    <a:pt x="8" y="115"/>
                    <a:pt x="6" y="117"/>
                    <a:pt x="8" y="118"/>
                  </a:cubicBezTo>
                  <a:cubicBezTo>
                    <a:pt x="9" y="119"/>
                    <a:pt x="11" y="118"/>
                    <a:pt x="12" y="117"/>
                  </a:cubicBezTo>
                  <a:cubicBezTo>
                    <a:pt x="15" y="117"/>
                    <a:pt x="18" y="118"/>
                    <a:pt x="15" y="121"/>
                  </a:cubicBezTo>
                  <a:cubicBezTo>
                    <a:pt x="11" y="126"/>
                    <a:pt x="5" y="123"/>
                    <a:pt x="2" y="129"/>
                  </a:cubicBezTo>
                  <a:cubicBezTo>
                    <a:pt x="1" y="131"/>
                    <a:pt x="1" y="133"/>
                    <a:pt x="1" y="136"/>
                  </a:cubicBezTo>
                  <a:cubicBezTo>
                    <a:pt x="2" y="135"/>
                    <a:pt x="3" y="135"/>
                    <a:pt x="4" y="135"/>
                  </a:cubicBezTo>
                  <a:cubicBezTo>
                    <a:pt x="7" y="135"/>
                    <a:pt x="8" y="135"/>
                    <a:pt x="11" y="136"/>
                  </a:cubicBezTo>
                  <a:cubicBezTo>
                    <a:pt x="12" y="137"/>
                    <a:pt x="14" y="139"/>
                    <a:pt x="15" y="140"/>
                  </a:cubicBezTo>
                  <a:cubicBezTo>
                    <a:pt x="16" y="141"/>
                    <a:pt x="17" y="142"/>
                    <a:pt x="17" y="143"/>
                  </a:cubicBezTo>
                  <a:cubicBezTo>
                    <a:pt x="17" y="144"/>
                    <a:pt x="17" y="144"/>
                    <a:pt x="16" y="144"/>
                  </a:cubicBezTo>
                  <a:cubicBezTo>
                    <a:pt x="16" y="145"/>
                    <a:pt x="16" y="145"/>
                    <a:pt x="15" y="146"/>
                  </a:cubicBezTo>
                  <a:cubicBezTo>
                    <a:pt x="15" y="149"/>
                    <a:pt x="16" y="151"/>
                    <a:pt x="17" y="152"/>
                  </a:cubicBezTo>
                  <a:cubicBezTo>
                    <a:pt x="20" y="153"/>
                    <a:pt x="22" y="152"/>
                    <a:pt x="24" y="152"/>
                  </a:cubicBezTo>
                  <a:cubicBezTo>
                    <a:pt x="25" y="151"/>
                    <a:pt x="27" y="151"/>
                    <a:pt x="28" y="151"/>
                  </a:cubicBezTo>
                  <a:cubicBezTo>
                    <a:pt x="29" y="152"/>
                    <a:pt x="27" y="154"/>
                    <a:pt x="27" y="155"/>
                  </a:cubicBezTo>
                  <a:cubicBezTo>
                    <a:pt x="26" y="158"/>
                    <a:pt x="26" y="161"/>
                    <a:pt x="29" y="163"/>
                  </a:cubicBezTo>
                  <a:cubicBezTo>
                    <a:pt x="29" y="164"/>
                    <a:pt x="31" y="164"/>
                    <a:pt x="32" y="164"/>
                  </a:cubicBezTo>
                  <a:cubicBezTo>
                    <a:pt x="34" y="164"/>
                    <a:pt x="34" y="163"/>
                    <a:pt x="36" y="164"/>
                  </a:cubicBezTo>
                  <a:cubicBezTo>
                    <a:pt x="36" y="166"/>
                    <a:pt x="36" y="168"/>
                    <a:pt x="35" y="169"/>
                  </a:cubicBezTo>
                  <a:cubicBezTo>
                    <a:pt x="33" y="171"/>
                    <a:pt x="33" y="171"/>
                    <a:pt x="34" y="174"/>
                  </a:cubicBezTo>
                  <a:cubicBezTo>
                    <a:pt x="35" y="176"/>
                    <a:pt x="32" y="183"/>
                    <a:pt x="38" y="183"/>
                  </a:cubicBezTo>
                  <a:cubicBezTo>
                    <a:pt x="38" y="185"/>
                    <a:pt x="37" y="185"/>
                    <a:pt x="36" y="186"/>
                  </a:cubicBezTo>
                  <a:cubicBezTo>
                    <a:pt x="36" y="187"/>
                    <a:pt x="36" y="189"/>
                    <a:pt x="36" y="190"/>
                  </a:cubicBezTo>
                  <a:cubicBezTo>
                    <a:pt x="37" y="193"/>
                    <a:pt x="38" y="194"/>
                    <a:pt x="41" y="194"/>
                  </a:cubicBezTo>
                  <a:cubicBezTo>
                    <a:pt x="43" y="193"/>
                    <a:pt x="45" y="193"/>
                    <a:pt x="47" y="195"/>
                  </a:cubicBezTo>
                  <a:cubicBezTo>
                    <a:pt x="49" y="196"/>
                    <a:pt x="51" y="196"/>
                    <a:pt x="54" y="197"/>
                  </a:cubicBezTo>
                  <a:cubicBezTo>
                    <a:pt x="54" y="197"/>
                    <a:pt x="54" y="198"/>
                    <a:pt x="54" y="198"/>
                  </a:cubicBezTo>
                  <a:cubicBezTo>
                    <a:pt x="56" y="198"/>
                    <a:pt x="56" y="197"/>
                    <a:pt x="58" y="197"/>
                  </a:cubicBezTo>
                  <a:cubicBezTo>
                    <a:pt x="59" y="197"/>
                    <a:pt x="61" y="198"/>
                    <a:pt x="62" y="198"/>
                  </a:cubicBezTo>
                  <a:cubicBezTo>
                    <a:pt x="63" y="199"/>
                    <a:pt x="62" y="200"/>
                    <a:pt x="62" y="202"/>
                  </a:cubicBezTo>
                  <a:cubicBezTo>
                    <a:pt x="61" y="203"/>
                    <a:pt x="62" y="204"/>
                    <a:pt x="62" y="205"/>
                  </a:cubicBezTo>
                  <a:cubicBezTo>
                    <a:pt x="62" y="207"/>
                    <a:pt x="62" y="208"/>
                    <a:pt x="62" y="210"/>
                  </a:cubicBezTo>
                  <a:cubicBezTo>
                    <a:pt x="63" y="211"/>
                    <a:pt x="64" y="212"/>
                    <a:pt x="64" y="213"/>
                  </a:cubicBezTo>
                  <a:cubicBezTo>
                    <a:pt x="64" y="214"/>
                    <a:pt x="64" y="214"/>
                    <a:pt x="65" y="215"/>
                  </a:cubicBezTo>
                  <a:cubicBezTo>
                    <a:pt x="65" y="214"/>
                    <a:pt x="65" y="214"/>
                    <a:pt x="65" y="214"/>
                  </a:cubicBezTo>
                  <a:cubicBezTo>
                    <a:pt x="67" y="217"/>
                    <a:pt x="70" y="217"/>
                    <a:pt x="73" y="217"/>
                  </a:cubicBezTo>
                  <a:cubicBezTo>
                    <a:pt x="76" y="217"/>
                    <a:pt x="78" y="218"/>
                    <a:pt x="81" y="218"/>
                  </a:cubicBezTo>
                  <a:cubicBezTo>
                    <a:pt x="81" y="218"/>
                    <a:pt x="81" y="219"/>
                    <a:pt x="82" y="219"/>
                  </a:cubicBezTo>
                  <a:cubicBezTo>
                    <a:pt x="91" y="214"/>
                    <a:pt x="102" y="214"/>
                    <a:pt x="112" y="220"/>
                  </a:cubicBezTo>
                  <a:cubicBezTo>
                    <a:pt x="120" y="224"/>
                    <a:pt x="125" y="222"/>
                    <a:pt x="131" y="216"/>
                  </a:cubicBezTo>
                  <a:cubicBezTo>
                    <a:pt x="135" y="211"/>
                    <a:pt x="138" y="206"/>
                    <a:pt x="143" y="203"/>
                  </a:cubicBezTo>
                  <a:cubicBezTo>
                    <a:pt x="146" y="201"/>
                    <a:pt x="149" y="200"/>
                    <a:pt x="152" y="201"/>
                  </a:cubicBezTo>
                  <a:cubicBezTo>
                    <a:pt x="156" y="201"/>
                    <a:pt x="159" y="204"/>
                    <a:pt x="162" y="204"/>
                  </a:cubicBezTo>
                  <a:cubicBezTo>
                    <a:pt x="165" y="204"/>
                    <a:pt x="167" y="202"/>
                    <a:pt x="170" y="201"/>
                  </a:cubicBezTo>
                  <a:cubicBezTo>
                    <a:pt x="173" y="200"/>
                    <a:pt x="175" y="202"/>
                    <a:pt x="177" y="203"/>
                  </a:cubicBezTo>
                  <a:cubicBezTo>
                    <a:pt x="180" y="205"/>
                    <a:pt x="183" y="205"/>
                    <a:pt x="186" y="205"/>
                  </a:cubicBezTo>
                  <a:cubicBezTo>
                    <a:pt x="186" y="205"/>
                    <a:pt x="186" y="204"/>
                    <a:pt x="186" y="203"/>
                  </a:cubicBezTo>
                  <a:cubicBezTo>
                    <a:pt x="187" y="203"/>
                    <a:pt x="188" y="202"/>
                    <a:pt x="188" y="201"/>
                  </a:cubicBezTo>
                  <a:cubicBezTo>
                    <a:pt x="188" y="200"/>
                    <a:pt x="188" y="199"/>
                    <a:pt x="188" y="198"/>
                  </a:cubicBezTo>
                  <a:cubicBezTo>
                    <a:pt x="189" y="196"/>
                    <a:pt x="191" y="195"/>
                    <a:pt x="193" y="194"/>
                  </a:cubicBezTo>
                  <a:cubicBezTo>
                    <a:pt x="195" y="193"/>
                    <a:pt x="199" y="190"/>
                    <a:pt x="199" y="187"/>
                  </a:cubicBezTo>
                  <a:cubicBezTo>
                    <a:pt x="199" y="185"/>
                    <a:pt x="197" y="184"/>
                    <a:pt x="199" y="182"/>
                  </a:cubicBezTo>
                  <a:cubicBezTo>
                    <a:pt x="199" y="181"/>
                    <a:pt x="200" y="181"/>
                    <a:pt x="201" y="180"/>
                  </a:cubicBezTo>
                  <a:cubicBezTo>
                    <a:pt x="201" y="179"/>
                    <a:pt x="201" y="178"/>
                    <a:pt x="201" y="177"/>
                  </a:cubicBezTo>
                  <a:cubicBezTo>
                    <a:pt x="196" y="176"/>
                    <a:pt x="194" y="174"/>
                    <a:pt x="191" y="171"/>
                  </a:cubicBezTo>
                  <a:cubicBezTo>
                    <a:pt x="189" y="170"/>
                    <a:pt x="187" y="169"/>
                    <a:pt x="185" y="168"/>
                  </a:cubicBezTo>
                  <a:cubicBezTo>
                    <a:pt x="183" y="167"/>
                    <a:pt x="180" y="168"/>
                    <a:pt x="179" y="166"/>
                  </a:cubicBezTo>
                  <a:cubicBezTo>
                    <a:pt x="177" y="162"/>
                    <a:pt x="184" y="157"/>
                    <a:pt x="179" y="155"/>
                  </a:cubicBezTo>
                  <a:cubicBezTo>
                    <a:pt x="177" y="154"/>
                    <a:pt x="174" y="156"/>
                    <a:pt x="174" y="152"/>
                  </a:cubicBezTo>
                  <a:cubicBezTo>
                    <a:pt x="174" y="150"/>
                    <a:pt x="177" y="148"/>
                    <a:pt x="177" y="146"/>
                  </a:cubicBezTo>
                  <a:cubicBezTo>
                    <a:pt x="180" y="145"/>
                    <a:pt x="181" y="147"/>
                    <a:pt x="183" y="144"/>
                  </a:cubicBezTo>
                  <a:cubicBezTo>
                    <a:pt x="185" y="142"/>
                    <a:pt x="183" y="139"/>
                    <a:pt x="186" y="137"/>
                  </a:cubicBezTo>
                  <a:cubicBezTo>
                    <a:pt x="188" y="136"/>
                    <a:pt x="191" y="137"/>
                    <a:pt x="193" y="136"/>
                  </a:cubicBezTo>
                  <a:cubicBezTo>
                    <a:pt x="196" y="135"/>
                    <a:pt x="198" y="132"/>
                    <a:pt x="198" y="129"/>
                  </a:cubicBezTo>
                  <a:cubicBezTo>
                    <a:pt x="201" y="129"/>
                    <a:pt x="202" y="129"/>
                    <a:pt x="204" y="130"/>
                  </a:cubicBezTo>
                  <a:cubicBezTo>
                    <a:pt x="206" y="131"/>
                    <a:pt x="207" y="131"/>
                    <a:pt x="209" y="130"/>
                  </a:cubicBezTo>
                  <a:cubicBezTo>
                    <a:pt x="210" y="130"/>
                    <a:pt x="210" y="130"/>
                    <a:pt x="211" y="130"/>
                  </a:cubicBezTo>
                  <a:cubicBezTo>
                    <a:pt x="211" y="129"/>
                    <a:pt x="212" y="128"/>
                    <a:pt x="212" y="127"/>
                  </a:cubicBezTo>
                  <a:cubicBezTo>
                    <a:pt x="213" y="125"/>
                    <a:pt x="213" y="123"/>
                    <a:pt x="212" y="121"/>
                  </a:cubicBezTo>
                  <a:cubicBezTo>
                    <a:pt x="212" y="120"/>
                    <a:pt x="211" y="119"/>
                    <a:pt x="211" y="118"/>
                  </a:cubicBezTo>
                  <a:cubicBezTo>
                    <a:pt x="212" y="117"/>
                    <a:pt x="213" y="116"/>
                    <a:pt x="213" y="115"/>
                  </a:cubicBezTo>
                  <a:cubicBezTo>
                    <a:pt x="213" y="112"/>
                    <a:pt x="209" y="112"/>
                    <a:pt x="208" y="110"/>
                  </a:cubicBezTo>
                  <a:cubicBezTo>
                    <a:pt x="208" y="107"/>
                    <a:pt x="211" y="106"/>
                    <a:pt x="212" y="105"/>
                  </a:cubicBezTo>
                  <a:cubicBezTo>
                    <a:pt x="217" y="103"/>
                    <a:pt x="219" y="98"/>
                    <a:pt x="218" y="94"/>
                  </a:cubicBezTo>
                  <a:cubicBezTo>
                    <a:pt x="216" y="93"/>
                    <a:pt x="216" y="96"/>
                    <a:pt x="214" y="93"/>
                  </a:cubicBezTo>
                  <a:cubicBezTo>
                    <a:pt x="212" y="91"/>
                    <a:pt x="214" y="88"/>
                    <a:pt x="211" y="87"/>
                  </a:cubicBezTo>
                  <a:cubicBezTo>
                    <a:pt x="209" y="87"/>
                    <a:pt x="206" y="90"/>
                    <a:pt x="205" y="86"/>
                  </a:cubicBezTo>
                  <a:cubicBezTo>
                    <a:pt x="205" y="82"/>
                    <a:pt x="208" y="84"/>
                    <a:pt x="210" y="83"/>
                  </a:cubicBezTo>
                  <a:cubicBezTo>
                    <a:pt x="211" y="81"/>
                    <a:pt x="209" y="81"/>
                    <a:pt x="209" y="79"/>
                  </a:cubicBezTo>
                  <a:cubicBezTo>
                    <a:pt x="209" y="78"/>
                    <a:pt x="211" y="77"/>
                    <a:pt x="211" y="75"/>
                  </a:cubicBezTo>
                  <a:cubicBezTo>
                    <a:pt x="208" y="72"/>
                    <a:pt x="207" y="79"/>
                    <a:pt x="203" y="76"/>
                  </a:cubicBezTo>
                  <a:cubicBezTo>
                    <a:pt x="200" y="74"/>
                    <a:pt x="203" y="70"/>
                    <a:pt x="204" y="67"/>
                  </a:cubicBezTo>
                  <a:cubicBezTo>
                    <a:pt x="206" y="64"/>
                    <a:pt x="206" y="61"/>
                    <a:pt x="210" y="62"/>
                  </a:cubicBezTo>
                  <a:cubicBezTo>
                    <a:pt x="213" y="62"/>
                    <a:pt x="213" y="63"/>
                    <a:pt x="216" y="62"/>
                  </a:cubicBezTo>
                  <a:cubicBezTo>
                    <a:pt x="218" y="61"/>
                    <a:pt x="218" y="60"/>
                    <a:pt x="221" y="61"/>
                  </a:cubicBezTo>
                  <a:cubicBezTo>
                    <a:pt x="221" y="59"/>
                    <a:pt x="219" y="57"/>
                    <a:pt x="218" y="56"/>
                  </a:cubicBezTo>
                  <a:cubicBezTo>
                    <a:pt x="217" y="54"/>
                    <a:pt x="216" y="53"/>
                    <a:pt x="215" y="51"/>
                  </a:cubicBezTo>
                  <a:cubicBezTo>
                    <a:pt x="213" y="46"/>
                    <a:pt x="209" y="49"/>
                    <a:pt x="205" y="48"/>
                  </a:cubicBezTo>
                  <a:cubicBezTo>
                    <a:pt x="204" y="45"/>
                    <a:pt x="206" y="40"/>
                    <a:pt x="209" y="38"/>
                  </a:cubicBezTo>
                  <a:cubicBezTo>
                    <a:pt x="213" y="35"/>
                    <a:pt x="215" y="39"/>
                    <a:pt x="219" y="38"/>
                  </a:cubicBezTo>
                  <a:cubicBezTo>
                    <a:pt x="220" y="36"/>
                    <a:pt x="219" y="32"/>
                    <a:pt x="221" y="30"/>
                  </a:cubicBezTo>
                  <a:cubicBezTo>
                    <a:pt x="222" y="29"/>
                    <a:pt x="222" y="28"/>
                    <a:pt x="223" y="28"/>
                  </a:cubicBezTo>
                  <a:cubicBezTo>
                    <a:pt x="222" y="27"/>
                    <a:pt x="221" y="25"/>
                    <a:pt x="219" y="2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48727F6C-EB38-46AF-BD47-46B78A0D2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6547" y="4405044"/>
              <a:ext cx="820879" cy="815455"/>
            </a:xfrm>
            <a:custGeom>
              <a:avLst/>
              <a:gdLst>
                <a:gd name="T0" fmla="*/ 185 w 227"/>
                <a:gd name="T1" fmla="*/ 13 h 225"/>
                <a:gd name="T2" fmla="*/ 151 w 227"/>
                <a:gd name="T3" fmla="*/ 4 h 225"/>
                <a:gd name="T4" fmla="*/ 117 w 227"/>
                <a:gd name="T5" fmla="*/ 21 h 225"/>
                <a:gd name="T6" fmla="*/ 72 w 227"/>
                <a:gd name="T7" fmla="*/ 29 h 225"/>
                <a:gd name="T8" fmla="*/ 73 w 227"/>
                <a:gd name="T9" fmla="*/ 51 h 225"/>
                <a:gd name="T10" fmla="*/ 50 w 227"/>
                <a:gd name="T11" fmla="*/ 63 h 225"/>
                <a:gd name="T12" fmla="*/ 25 w 227"/>
                <a:gd name="T13" fmla="*/ 70 h 225"/>
                <a:gd name="T14" fmla="*/ 14 w 227"/>
                <a:gd name="T15" fmla="*/ 79 h 225"/>
                <a:gd name="T16" fmla="*/ 10 w 227"/>
                <a:gd name="T17" fmla="*/ 107 h 225"/>
                <a:gd name="T18" fmla="*/ 13 w 227"/>
                <a:gd name="T19" fmla="*/ 117 h 225"/>
                <a:gd name="T20" fmla="*/ 5 w 227"/>
                <a:gd name="T21" fmla="*/ 135 h 225"/>
                <a:gd name="T22" fmla="*/ 18 w 227"/>
                <a:gd name="T23" fmla="*/ 146 h 225"/>
                <a:gd name="T24" fmla="*/ 30 w 227"/>
                <a:gd name="T25" fmla="*/ 157 h 225"/>
                <a:gd name="T26" fmla="*/ 36 w 227"/>
                <a:gd name="T27" fmla="*/ 172 h 225"/>
                <a:gd name="T28" fmla="*/ 41 w 227"/>
                <a:gd name="T29" fmla="*/ 193 h 225"/>
                <a:gd name="T30" fmla="*/ 64 w 227"/>
                <a:gd name="T31" fmla="*/ 203 h 225"/>
                <a:gd name="T32" fmla="*/ 74 w 227"/>
                <a:gd name="T33" fmla="*/ 216 h 225"/>
                <a:gd name="T34" fmla="*/ 159 w 227"/>
                <a:gd name="T35" fmla="*/ 202 h 225"/>
                <a:gd name="T36" fmla="*/ 187 w 227"/>
                <a:gd name="T37" fmla="*/ 201 h 225"/>
                <a:gd name="T38" fmla="*/ 200 w 227"/>
                <a:gd name="T39" fmla="*/ 181 h 225"/>
                <a:gd name="T40" fmla="*/ 179 w 227"/>
                <a:gd name="T41" fmla="*/ 157 h 225"/>
                <a:gd name="T42" fmla="*/ 190 w 227"/>
                <a:gd name="T43" fmla="*/ 136 h 225"/>
                <a:gd name="T44" fmla="*/ 211 w 227"/>
                <a:gd name="T45" fmla="*/ 129 h 225"/>
                <a:gd name="T46" fmla="*/ 211 w 227"/>
                <a:gd name="T47" fmla="*/ 105 h 225"/>
                <a:gd name="T48" fmla="*/ 205 w 227"/>
                <a:gd name="T49" fmla="*/ 87 h 225"/>
                <a:gd name="T50" fmla="*/ 216 w 227"/>
                <a:gd name="T51" fmla="*/ 62 h 225"/>
                <a:gd name="T52" fmla="*/ 205 w 227"/>
                <a:gd name="T53" fmla="*/ 51 h 225"/>
                <a:gd name="T54" fmla="*/ 215 w 227"/>
                <a:gd name="T55" fmla="*/ 22 h 225"/>
                <a:gd name="T56" fmla="*/ 220 w 227"/>
                <a:gd name="T57" fmla="*/ 41 h 225"/>
                <a:gd name="T58" fmla="*/ 223 w 227"/>
                <a:gd name="T59" fmla="*/ 62 h 225"/>
                <a:gd name="T60" fmla="*/ 207 w 227"/>
                <a:gd name="T61" fmla="*/ 76 h 225"/>
                <a:gd name="T62" fmla="*/ 208 w 227"/>
                <a:gd name="T63" fmla="*/ 86 h 225"/>
                <a:gd name="T64" fmla="*/ 221 w 227"/>
                <a:gd name="T65" fmla="*/ 94 h 225"/>
                <a:gd name="T66" fmla="*/ 215 w 227"/>
                <a:gd name="T67" fmla="*/ 122 h 225"/>
                <a:gd name="T68" fmla="*/ 202 w 227"/>
                <a:gd name="T69" fmla="*/ 132 h 225"/>
                <a:gd name="T70" fmla="*/ 178 w 227"/>
                <a:gd name="T71" fmla="*/ 154 h 225"/>
                <a:gd name="T72" fmla="*/ 203 w 227"/>
                <a:gd name="T73" fmla="*/ 176 h 225"/>
                <a:gd name="T74" fmla="*/ 195 w 227"/>
                <a:gd name="T75" fmla="*/ 197 h 225"/>
                <a:gd name="T76" fmla="*/ 182 w 227"/>
                <a:gd name="T77" fmla="*/ 208 h 225"/>
                <a:gd name="T78" fmla="*/ 145 w 227"/>
                <a:gd name="T79" fmla="*/ 205 h 225"/>
                <a:gd name="T80" fmla="*/ 65 w 227"/>
                <a:gd name="T81" fmla="*/ 217 h 225"/>
                <a:gd name="T82" fmla="*/ 61 w 227"/>
                <a:gd name="T83" fmla="*/ 202 h 225"/>
                <a:gd name="T84" fmla="*/ 42 w 227"/>
                <a:gd name="T85" fmla="*/ 196 h 225"/>
                <a:gd name="T86" fmla="*/ 35 w 227"/>
                <a:gd name="T87" fmla="*/ 166 h 225"/>
                <a:gd name="T88" fmla="*/ 18 w 227"/>
                <a:gd name="T89" fmla="*/ 155 h 225"/>
                <a:gd name="T90" fmla="*/ 13 w 227"/>
                <a:gd name="T91" fmla="*/ 140 h 225"/>
                <a:gd name="T92" fmla="*/ 15 w 227"/>
                <a:gd name="T93" fmla="*/ 121 h 225"/>
                <a:gd name="T94" fmla="*/ 5 w 227"/>
                <a:gd name="T95" fmla="*/ 115 h 225"/>
                <a:gd name="T96" fmla="*/ 9 w 227"/>
                <a:gd name="T97" fmla="*/ 80 h 225"/>
                <a:gd name="T98" fmla="*/ 29 w 227"/>
                <a:gd name="T99" fmla="*/ 69 h 225"/>
                <a:gd name="T100" fmla="*/ 46 w 227"/>
                <a:gd name="T101" fmla="*/ 60 h 225"/>
                <a:gd name="T102" fmla="*/ 68 w 227"/>
                <a:gd name="T103" fmla="*/ 62 h 225"/>
                <a:gd name="T104" fmla="*/ 62 w 227"/>
                <a:gd name="T105" fmla="*/ 27 h 225"/>
                <a:gd name="T106" fmla="*/ 96 w 227"/>
                <a:gd name="T107" fmla="*/ 28 h 225"/>
                <a:gd name="T108" fmla="*/ 144 w 227"/>
                <a:gd name="T109" fmla="*/ 6 h 225"/>
                <a:gd name="T110" fmla="*/ 169 w 227"/>
                <a:gd name="T111" fmla="*/ 10 h 225"/>
                <a:gd name="T112" fmla="*/ 208 w 227"/>
                <a:gd name="T113" fmla="*/ 13 h 225"/>
                <a:gd name="T114" fmla="*/ 19 w 227"/>
                <a:gd name="T115" fmla="*/ 146 h 225"/>
                <a:gd name="T116" fmla="*/ 27 w 227"/>
                <a:gd name="T117" fmla="*/ 15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" h="225">
                  <a:moveTo>
                    <a:pt x="220" y="27"/>
                  </a:moveTo>
                  <a:cubicBezTo>
                    <a:pt x="218" y="26"/>
                    <a:pt x="216" y="26"/>
                    <a:pt x="214" y="25"/>
                  </a:cubicBezTo>
                  <a:cubicBezTo>
                    <a:pt x="211" y="24"/>
                    <a:pt x="208" y="23"/>
                    <a:pt x="205" y="21"/>
                  </a:cubicBezTo>
                  <a:cubicBezTo>
                    <a:pt x="201" y="18"/>
                    <a:pt x="202" y="17"/>
                    <a:pt x="204" y="15"/>
                  </a:cubicBezTo>
                  <a:cubicBezTo>
                    <a:pt x="204" y="14"/>
                    <a:pt x="205" y="14"/>
                    <a:pt x="205" y="13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205" y="13"/>
                    <a:pt x="205" y="13"/>
                    <a:pt x="205" y="12"/>
                  </a:cubicBezTo>
                  <a:cubicBezTo>
                    <a:pt x="205" y="12"/>
                    <a:pt x="205" y="11"/>
                    <a:pt x="205" y="11"/>
                  </a:cubicBezTo>
                  <a:cubicBezTo>
                    <a:pt x="204" y="11"/>
                    <a:pt x="204" y="10"/>
                    <a:pt x="203" y="10"/>
                  </a:cubicBezTo>
                  <a:cubicBezTo>
                    <a:pt x="203" y="10"/>
                    <a:pt x="202" y="10"/>
                    <a:pt x="202" y="10"/>
                  </a:cubicBezTo>
                  <a:cubicBezTo>
                    <a:pt x="196" y="9"/>
                    <a:pt x="190" y="11"/>
                    <a:pt x="185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4" y="13"/>
                    <a:pt x="183" y="13"/>
                    <a:pt x="182" y="14"/>
                  </a:cubicBezTo>
                  <a:cubicBezTo>
                    <a:pt x="179" y="16"/>
                    <a:pt x="175" y="18"/>
                    <a:pt x="172" y="18"/>
                  </a:cubicBezTo>
                  <a:cubicBezTo>
                    <a:pt x="170" y="17"/>
                    <a:pt x="169" y="16"/>
                    <a:pt x="169" y="13"/>
                  </a:cubicBezTo>
                  <a:cubicBezTo>
                    <a:pt x="166" y="13"/>
                    <a:pt x="166" y="11"/>
                    <a:pt x="166" y="10"/>
                  </a:cubicBezTo>
                  <a:cubicBezTo>
                    <a:pt x="166" y="9"/>
                    <a:pt x="166" y="8"/>
                    <a:pt x="167" y="8"/>
                  </a:cubicBezTo>
                  <a:cubicBezTo>
                    <a:pt x="167" y="7"/>
                    <a:pt x="167" y="6"/>
                    <a:pt x="167" y="5"/>
                  </a:cubicBezTo>
                  <a:cubicBezTo>
                    <a:pt x="166" y="4"/>
                    <a:pt x="164" y="5"/>
                    <a:pt x="162" y="6"/>
                  </a:cubicBezTo>
                  <a:cubicBezTo>
                    <a:pt x="160" y="6"/>
                    <a:pt x="158" y="7"/>
                    <a:pt x="157" y="6"/>
                  </a:cubicBezTo>
                  <a:cubicBezTo>
                    <a:pt x="156" y="6"/>
                    <a:pt x="155" y="5"/>
                    <a:pt x="15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3" y="4"/>
                    <a:pt x="152" y="4"/>
                    <a:pt x="151" y="4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1" y="4"/>
                    <a:pt x="150" y="5"/>
                    <a:pt x="150" y="6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49" y="7"/>
                    <a:pt x="149" y="7"/>
                    <a:pt x="14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6" y="9"/>
                    <a:pt x="145" y="9"/>
                    <a:pt x="143" y="9"/>
                  </a:cubicBezTo>
                  <a:cubicBezTo>
                    <a:pt x="143" y="9"/>
                    <a:pt x="143" y="9"/>
                    <a:pt x="142" y="9"/>
                  </a:cubicBezTo>
                  <a:cubicBezTo>
                    <a:pt x="141" y="9"/>
                    <a:pt x="140" y="10"/>
                    <a:pt x="139" y="10"/>
                  </a:cubicBezTo>
                  <a:cubicBezTo>
                    <a:pt x="139" y="10"/>
                    <a:pt x="138" y="10"/>
                    <a:pt x="137" y="11"/>
                  </a:cubicBezTo>
                  <a:cubicBezTo>
                    <a:pt x="135" y="11"/>
                    <a:pt x="133" y="11"/>
                    <a:pt x="131" y="10"/>
                  </a:cubicBezTo>
                  <a:cubicBezTo>
                    <a:pt x="130" y="10"/>
                    <a:pt x="129" y="10"/>
                    <a:pt x="128" y="10"/>
                  </a:cubicBezTo>
                  <a:cubicBezTo>
                    <a:pt x="126" y="10"/>
                    <a:pt x="124" y="10"/>
                    <a:pt x="123" y="11"/>
                  </a:cubicBezTo>
                  <a:cubicBezTo>
                    <a:pt x="123" y="11"/>
                    <a:pt x="123" y="12"/>
                    <a:pt x="122" y="14"/>
                  </a:cubicBezTo>
                  <a:cubicBezTo>
                    <a:pt x="122" y="19"/>
                    <a:pt x="120" y="19"/>
                    <a:pt x="117" y="21"/>
                  </a:cubicBezTo>
                  <a:cubicBezTo>
                    <a:pt x="116" y="21"/>
                    <a:pt x="115" y="21"/>
                    <a:pt x="114" y="22"/>
                  </a:cubicBezTo>
                  <a:cubicBezTo>
                    <a:pt x="112" y="23"/>
                    <a:pt x="111" y="24"/>
                    <a:pt x="110" y="26"/>
                  </a:cubicBezTo>
                  <a:cubicBezTo>
                    <a:pt x="109" y="27"/>
                    <a:pt x="107" y="28"/>
                    <a:pt x="106" y="29"/>
                  </a:cubicBezTo>
                  <a:cubicBezTo>
                    <a:pt x="103" y="31"/>
                    <a:pt x="101" y="31"/>
                    <a:pt x="98" y="31"/>
                  </a:cubicBezTo>
                  <a:cubicBezTo>
                    <a:pt x="97" y="31"/>
                    <a:pt x="97" y="31"/>
                    <a:pt x="96" y="31"/>
                  </a:cubicBezTo>
                  <a:cubicBezTo>
                    <a:pt x="94" y="31"/>
                    <a:pt x="94" y="32"/>
                    <a:pt x="93" y="33"/>
                  </a:cubicBezTo>
                  <a:cubicBezTo>
                    <a:pt x="92" y="34"/>
                    <a:pt x="91" y="36"/>
                    <a:pt x="89" y="36"/>
                  </a:cubicBezTo>
                  <a:cubicBezTo>
                    <a:pt x="87" y="37"/>
                    <a:pt x="86" y="36"/>
                    <a:pt x="85" y="35"/>
                  </a:cubicBezTo>
                  <a:cubicBezTo>
                    <a:pt x="84" y="35"/>
                    <a:pt x="84" y="34"/>
                    <a:pt x="83" y="34"/>
                  </a:cubicBezTo>
                  <a:cubicBezTo>
                    <a:pt x="82" y="34"/>
                    <a:pt x="82" y="34"/>
                    <a:pt x="81" y="35"/>
                  </a:cubicBezTo>
                  <a:cubicBezTo>
                    <a:pt x="80" y="35"/>
                    <a:pt x="79" y="35"/>
                    <a:pt x="79" y="35"/>
                  </a:cubicBezTo>
                  <a:cubicBezTo>
                    <a:pt x="74" y="35"/>
                    <a:pt x="74" y="34"/>
                    <a:pt x="73" y="32"/>
                  </a:cubicBezTo>
                  <a:cubicBezTo>
                    <a:pt x="73" y="31"/>
                    <a:pt x="72" y="30"/>
                    <a:pt x="72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28"/>
                    <a:pt x="69" y="28"/>
                    <a:pt x="68" y="28"/>
                  </a:cubicBezTo>
                  <a:cubicBezTo>
                    <a:pt x="67" y="28"/>
                    <a:pt x="66" y="28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30"/>
                    <a:pt x="64" y="32"/>
                    <a:pt x="65" y="34"/>
                  </a:cubicBezTo>
                  <a:cubicBezTo>
                    <a:pt x="65" y="35"/>
                    <a:pt x="66" y="36"/>
                    <a:pt x="66" y="37"/>
                  </a:cubicBezTo>
                  <a:cubicBezTo>
                    <a:pt x="66" y="39"/>
                    <a:pt x="66" y="40"/>
                    <a:pt x="66" y="41"/>
                  </a:cubicBezTo>
                  <a:cubicBezTo>
                    <a:pt x="66" y="42"/>
                    <a:pt x="66" y="43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8" y="48"/>
                    <a:pt x="69" y="49"/>
                    <a:pt x="71" y="50"/>
                  </a:cubicBezTo>
                  <a:cubicBezTo>
                    <a:pt x="72" y="50"/>
                    <a:pt x="73" y="50"/>
                    <a:pt x="73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4" y="51"/>
                    <a:pt x="75" y="52"/>
                    <a:pt x="76" y="54"/>
                  </a:cubicBezTo>
                  <a:cubicBezTo>
                    <a:pt x="76" y="55"/>
                    <a:pt x="76" y="56"/>
                    <a:pt x="76" y="57"/>
                  </a:cubicBezTo>
                  <a:cubicBezTo>
                    <a:pt x="75" y="58"/>
                    <a:pt x="75" y="59"/>
                    <a:pt x="74" y="60"/>
                  </a:cubicBezTo>
                  <a:cubicBezTo>
                    <a:pt x="73" y="61"/>
                    <a:pt x="72" y="63"/>
                    <a:pt x="71" y="64"/>
                  </a:cubicBezTo>
                  <a:cubicBezTo>
                    <a:pt x="70" y="65"/>
                    <a:pt x="68" y="67"/>
                    <a:pt x="67" y="67"/>
                  </a:cubicBezTo>
                  <a:cubicBezTo>
                    <a:pt x="64" y="70"/>
                    <a:pt x="61" y="69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3" y="65"/>
                    <a:pt x="52" y="64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1"/>
                    <a:pt x="51" y="62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9" y="64"/>
                    <a:pt x="47" y="64"/>
                    <a:pt x="46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5"/>
                    <a:pt x="45" y="66"/>
                  </a:cubicBezTo>
                  <a:cubicBezTo>
                    <a:pt x="46" y="68"/>
                    <a:pt x="47" y="70"/>
                    <a:pt x="46" y="72"/>
                  </a:cubicBezTo>
                  <a:cubicBezTo>
                    <a:pt x="46" y="74"/>
                    <a:pt x="44" y="75"/>
                    <a:pt x="43" y="76"/>
                  </a:cubicBezTo>
                  <a:cubicBezTo>
                    <a:pt x="41" y="76"/>
                    <a:pt x="39" y="76"/>
                    <a:pt x="37" y="76"/>
                  </a:cubicBezTo>
                  <a:cubicBezTo>
                    <a:pt x="37" y="76"/>
                    <a:pt x="36" y="76"/>
                    <a:pt x="35" y="75"/>
                  </a:cubicBezTo>
                  <a:cubicBezTo>
                    <a:pt x="35" y="75"/>
                    <a:pt x="34" y="75"/>
                    <a:pt x="33" y="75"/>
                  </a:cubicBezTo>
                  <a:cubicBezTo>
                    <a:pt x="33" y="75"/>
                    <a:pt x="33" y="75"/>
                    <a:pt x="32" y="75"/>
                  </a:cubicBezTo>
                  <a:cubicBezTo>
                    <a:pt x="31" y="75"/>
                    <a:pt x="30" y="75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6" y="73"/>
                    <a:pt x="26" y="71"/>
                    <a:pt x="25" y="70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69"/>
                    <a:pt x="22" y="70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8" y="69"/>
                    <a:pt x="18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5" y="68"/>
                    <a:pt x="14" y="68"/>
                    <a:pt x="13" y="69"/>
                  </a:cubicBezTo>
                  <a:cubicBezTo>
                    <a:pt x="11" y="70"/>
                    <a:pt x="10" y="72"/>
                    <a:pt x="10" y="74"/>
                  </a:cubicBezTo>
                  <a:cubicBezTo>
                    <a:pt x="10" y="74"/>
                    <a:pt x="10" y="75"/>
                    <a:pt x="10" y="75"/>
                  </a:cubicBezTo>
                  <a:cubicBezTo>
                    <a:pt x="10" y="75"/>
                    <a:pt x="10" y="76"/>
                    <a:pt x="10" y="76"/>
                  </a:cubicBezTo>
                  <a:cubicBezTo>
                    <a:pt x="11" y="77"/>
                    <a:pt x="11" y="77"/>
                    <a:pt x="13" y="77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4" y="80"/>
                    <a:pt x="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1"/>
                    <a:pt x="13" y="82"/>
                    <a:pt x="13" y="82"/>
                  </a:cubicBezTo>
                  <a:cubicBezTo>
                    <a:pt x="12" y="83"/>
                    <a:pt x="12" y="83"/>
                    <a:pt x="11" y="83"/>
                  </a:cubicBezTo>
                  <a:cubicBezTo>
                    <a:pt x="11" y="84"/>
                    <a:pt x="12" y="84"/>
                    <a:pt x="12" y="85"/>
                  </a:cubicBezTo>
                  <a:cubicBezTo>
                    <a:pt x="12" y="86"/>
                    <a:pt x="13" y="87"/>
                    <a:pt x="13" y="88"/>
                  </a:cubicBezTo>
                  <a:cubicBezTo>
                    <a:pt x="13" y="89"/>
                    <a:pt x="13" y="89"/>
                    <a:pt x="13" y="90"/>
                  </a:cubicBezTo>
                  <a:cubicBezTo>
                    <a:pt x="14" y="91"/>
                    <a:pt x="14" y="91"/>
                    <a:pt x="14" y="92"/>
                  </a:cubicBezTo>
                  <a:cubicBezTo>
                    <a:pt x="14" y="92"/>
                    <a:pt x="14" y="93"/>
                    <a:pt x="15" y="93"/>
                  </a:cubicBezTo>
                  <a:cubicBezTo>
                    <a:pt x="15" y="93"/>
                    <a:pt x="16" y="94"/>
                    <a:pt x="16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9" y="100"/>
                    <a:pt x="16" y="102"/>
                    <a:pt x="13" y="103"/>
                  </a:cubicBezTo>
                  <a:cubicBezTo>
                    <a:pt x="12" y="104"/>
                    <a:pt x="10" y="105"/>
                    <a:pt x="10" y="107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6" y="109"/>
                    <a:pt x="3" y="109"/>
                    <a:pt x="3" y="111"/>
                  </a:cubicBezTo>
                  <a:cubicBezTo>
                    <a:pt x="3" y="112"/>
                    <a:pt x="4" y="112"/>
                    <a:pt x="5" y="112"/>
                  </a:cubicBezTo>
                  <a:cubicBezTo>
                    <a:pt x="7" y="112"/>
                    <a:pt x="8" y="112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5"/>
                    <a:pt x="10" y="116"/>
                    <a:pt x="10" y="117"/>
                  </a:cubicBezTo>
                  <a:cubicBezTo>
                    <a:pt x="10" y="117"/>
                    <a:pt x="9" y="118"/>
                    <a:pt x="10" y="118"/>
                  </a:cubicBezTo>
                  <a:cubicBezTo>
                    <a:pt x="10" y="118"/>
                    <a:pt x="10" y="118"/>
                    <a:pt x="11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2" y="117"/>
                    <a:pt x="13" y="117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4" y="116"/>
                    <a:pt x="15" y="116"/>
                    <a:pt x="16" y="117"/>
                  </a:cubicBezTo>
                  <a:cubicBezTo>
                    <a:pt x="17" y="117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9" y="120"/>
                    <a:pt x="19" y="121"/>
                  </a:cubicBezTo>
                  <a:cubicBezTo>
                    <a:pt x="19" y="121"/>
                    <a:pt x="18" y="122"/>
                    <a:pt x="17" y="124"/>
                  </a:cubicBezTo>
                  <a:cubicBezTo>
                    <a:pt x="15" y="126"/>
                    <a:pt x="13" y="127"/>
                    <a:pt x="10" y="127"/>
                  </a:cubicBezTo>
                  <a:cubicBezTo>
                    <a:pt x="8" y="128"/>
                    <a:pt x="6" y="128"/>
                    <a:pt x="5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4" y="131"/>
                    <a:pt x="4" y="132"/>
                    <a:pt x="4" y="133"/>
                  </a:cubicBezTo>
                  <a:cubicBezTo>
                    <a:pt x="4" y="134"/>
                    <a:pt x="4" y="134"/>
                    <a:pt x="4" y="135"/>
                  </a:cubicBezTo>
                  <a:cubicBezTo>
                    <a:pt x="4" y="135"/>
                    <a:pt x="5" y="135"/>
                    <a:pt x="5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7" y="134"/>
                    <a:pt x="8" y="134"/>
                    <a:pt x="9" y="135"/>
                  </a:cubicBezTo>
                  <a:cubicBezTo>
                    <a:pt x="10" y="135"/>
                    <a:pt x="11" y="135"/>
                    <a:pt x="13" y="136"/>
                  </a:cubicBezTo>
                  <a:cubicBezTo>
                    <a:pt x="13" y="136"/>
                    <a:pt x="14" y="137"/>
                    <a:pt x="15" y="138"/>
                  </a:cubicBezTo>
                  <a:cubicBezTo>
                    <a:pt x="16" y="139"/>
                    <a:pt x="17" y="139"/>
                    <a:pt x="18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40"/>
                    <a:pt x="18" y="140"/>
                    <a:pt x="18" y="141"/>
                  </a:cubicBezTo>
                  <a:cubicBezTo>
                    <a:pt x="19" y="141"/>
                    <a:pt x="20" y="142"/>
                    <a:pt x="20" y="144"/>
                  </a:cubicBezTo>
                  <a:cubicBezTo>
                    <a:pt x="20" y="145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7"/>
                    <a:pt x="18" y="147"/>
                    <a:pt x="18" y="148"/>
                  </a:cubicBezTo>
                  <a:cubicBezTo>
                    <a:pt x="18" y="149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20" y="152"/>
                    <a:pt x="22" y="152"/>
                    <a:pt x="23" y="151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1"/>
                    <a:pt x="26" y="150"/>
                    <a:pt x="27" y="150"/>
                  </a:cubicBezTo>
                  <a:cubicBezTo>
                    <a:pt x="28" y="150"/>
                    <a:pt x="29" y="151"/>
                    <a:pt x="3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3"/>
                    <a:pt x="30" y="155"/>
                    <a:pt x="30" y="156"/>
                  </a:cubicBezTo>
                  <a:cubicBezTo>
                    <a:pt x="30" y="156"/>
                    <a:pt x="30" y="157"/>
                    <a:pt x="30" y="157"/>
                  </a:cubicBezTo>
                  <a:cubicBezTo>
                    <a:pt x="29" y="158"/>
                    <a:pt x="29" y="159"/>
                    <a:pt x="29" y="160"/>
                  </a:cubicBezTo>
                  <a:cubicBezTo>
                    <a:pt x="29" y="161"/>
                    <a:pt x="30" y="162"/>
                    <a:pt x="31" y="163"/>
                  </a:cubicBezTo>
                  <a:cubicBezTo>
                    <a:pt x="31" y="163"/>
                    <a:pt x="31" y="163"/>
                    <a:pt x="32" y="163"/>
                  </a:cubicBezTo>
                  <a:cubicBezTo>
                    <a:pt x="32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3"/>
                    <a:pt x="34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5" y="163"/>
                    <a:pt x="36" y="162"/>
                    <a:pt x="38" y="163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9" y="165"/>
                    <a:pt x="39" y="167"/>
                    <a:pt x="39" y="168"/>
                  </a:cubicBezTo>
                  <a:cubicBezTo>
                    <a:pt x="39" y="169"/>
                    <a:pt x="38" y="170"/>
                    <a:pt x="37" y="171"/>
                  </a:cubicBezTo>
                  <a:cubicBezTo>
                    <a:pt x="37" y="172"/>
                    <a:pt x="37" y="172"/>
                    <a:pt x="36" y="172"/>
                  </a:cubicBezTo>
                  <a:cubicBezTo>
                    <a:pt x="36" y="173"/>
                    <a:pt x="36" y="173"/>
                    <a:pt x="36" y="174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5"/>
                    <a:pt x="37" y="177"/>
                    <a:pt x="37" y="178"/>
                  </a:cubicBezTo>
                  <a:cubicBezTo>
                    <a:pt x="37" y="179"/>
                    <a:pt x="37" y="180"/>
                    <a:pt x="37" y="180"/>
                  </a:cubicBezTo>
                  <a:cubicBezTo>
                    <a:pt x="37" y="181"/>
                    <a:pt x="37" y="182"/>
                    <a:pt x="39" y="18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5"/>
                    <a:pt x="40" y="186"/>
                    <a:pt x="39" y="187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9"/>
                    <a:pt x="39" y="189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9" y="192"/>
                    <a:pt x="39" y="193"/>
                    <a:pt x="40" y="193"/>
                  </a:cubicBezTo>
                  <a:cubicBezTo>
                    <a:pt x="40" y="193"/>
                    <a:pt x="40" y="193"/>
                    <a:pt x="41" y="193"/>
                  </a:cubicBezTo>
                  <a:cubicBezTo>
                    <a:pt x="43" y="193"/>
                    <a:pt x="44" y="192"/>
                    <a:pt x="46" y="192"/>
                  </a:cubicBezTo>
                  <a:cubicBezTo>
                    <a:pt x="47" y="193"/>
                    <a:pt x="48" y="193"/>
                    <a:pt x="50" y="194"/>
                  </a:cubicBezTo>
                  <a:cubicBezTo>
                    <a:pt x="51" y="195"/>
                    <a:pt x="52" y="196"/>
                    <a:pt x="53" y="196"/>
                  </a:cubicBezTo>
                  <a:cubicBezTo>
                    <a:pt x="54" y="196"/>
                    <a:pt x="55" y="196"/>
                    <a:pt x="55" y="197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7" y="196"/>
                    <a:pt x="58" y="196"/>
                    <a:pt x="59" y="196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60" y="196"/>
                    <a:pt x="61" y="196"/>
                    <a:pt x="62" y="197"/>
                  </a:cubicBezTo>
                  <a:cubicBezTo>
                    <a:pt x="63" y="197"/>
                    <a:pt x="63" y="197"/>
                    <a:pt x="64" y="198"/>
                  </a:cubicBezTo>
                  <a:cubicBezTo>
                    <a:pt x="66" y="199"/>
                    <a:pt x="66" y="201"/>
                    <a:pt x="65" y="202"/>
                  </a:cubicBezTo>
                  <a:cubicBezTo>
                    <a:pt x="65" y="203"/>
                    <a:pt x="64" y="203"/>
                    <a:pt x="64" y="203"/>
                  </a:cubicBezTo>
                  <a:cubicBezTo>
                    <a:pt x="64" y="204"/>
                    <a:pt x="64" y="204"/>
                    <a:pt x="64" y="205"/>
                  </a:cubicBezTo>
                  <a:cubicBezTo>
                    <a:pt x="64" y="205"/>
                    <a:pt x="64" y="205"/>
                    <a:pt x="64" y="205"/>
                  </a:cubicBezTo>
                  <a:cubicBezTo>
                    <a:pt x="64" y="205"/>
                    <a:pt x="64" y="205"/>
                    <a:pt x="65" y="206"/>
                  </a:cubicBezTo>
                  <a:cubicBezTo>
                    <a:pt x="65" y="207"/>
                    <a:pt x="65" y="208"/>
                    <a:pt x="65" y="208"/>
                  </a:cubicBezTo>
                  <a:cubicBezTo>
                    <a:pt x="65" y="209"/>
                    <a:pt x="65" y="210"/>
                    <a:pt x="65" y="210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65" y="211"/>
                    <a:pt x="65" y="211"/>
                    <a:pt x="66" y="212"/>
                  </a:cubicBezTo>
                  <a:cubicBezTo>
                    <a:pt x="66" y="212"/>
                    <a:pt x="66" y="212"/>
                    <a:pt x="66" y="212"/>
                  </a:cubicBezTo>
                  <a:cubicBezTo>
                    <a:pt x="66" y="212"/>
                    <a:pt x="66" y="213"/>
                    <a:pt x="67" y="214"/>
                  </a:cubicBezTo>
                  <a:cubicBezTo>
                    <a:pt x="67" y="214"/>
                    <a:pt x="67" y="214"/>
                    <a:pt x="67" y="214"/>
                  </a:cubicBezTo>
                  <a:cubicBezTo>
                    <a:pt x="67" y="214"/>
                    <a:pt x="67" y="214"/>
                    <a:pt x="67" y="214"/>
                  </a:cubicBezTo>
                  <a:cubicBezTo>
                    <a:pt x="69" y="216"/>
                    <a:pt x="71" y="216"/>
                    <a:pt x="73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6" y="216"/>
                    <a:pt x="77" y="216"/>
                    <a:pt x="79" y="217"/>
                  </a:cubicBezTo>
                  <a:cubicBezTo>
                    <a:pt x="80" y="217"/>
                    <a:pt x="81" y="217"/>
                    <a:pt x="82" y="217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83" y="218"/>
                    <a:pt x="83" y="218"/>
                    <a:pt x="83" y="218"/>
                  </a:cubicBezTo>
                  <a:cubicBezTo>
                    <a:pt x="88" y="216"/>
                    <a:pt x="93" y="215"/>
                    <a:pt x="98" y="215"/>
                  </a:cubicBezTo>
                  <a:cubicBezTo>
                    <a:pt x="103" y="215"/>
                    <a:pt x="109" y="217"/>
                    <a:pt x="114" y="220"/>
                  </a:cubicBezTo>
                  <a:cubicBezTo>
                    <a:pt x="117" y="221"/>
                    <a:pt x="120" y="222"/>
                    <a:pt x="123" y="221"/>
                  </a:cubicBezTo>
                  <a:cubicBezTo>
                    <a:pt x="125" y="220"/>
                    <a:pt x="128" y="218"/>
                    <a:pt x="131" y="215"/>
                  </a:cubicBezTo>
                  <a:cubicBezTo>
                    <a:pt x="132" y="214"/>
                    <a:pt x="134" y="212"/>
                    <a:pt x="135" y="211"/>
                  </a:cubicBezTo>
                  <a:cubicBezTo>
                    <a:pt x="137" y="207"/>
                    <a:pt x="140" y="204"/>
                    <a:pt x="143" y="202"/>
                  </a:cubicBezTo>
                  <a:cubicBezTo>
                    <a:pt x="145" y="202"/>
                    <a:pt x="147" y="201"/>
                    <a:pt x="148" y="200"/>
                  </a:cubicBezTo>
                  <a:cubicBezTo>
                    <a:pt x="150" y="200"/>
                    <a:pt x="152" y="200"/>
                    <a:pt x="154" y="200"/>
                  </a:cubicBezTo>
                  <a:cubicBezTo>
                    <a:pt x="156" y="200"/>
                    <a:pt x="157" y="201"/>
                    <a:pt x="159" y="202"/>
                  </a:cubicBezTo>
                  <a:cubicBezTo>
                    <a:pt x="161" y="202"/>
                    <a:pt x="162" y="203"/>
                    <a:pt x="163" y="203"/>
                  </a:cubicBezTo>
                  <a:cubicBezTo>
                    <a:pt x="165" y="203"/>
                    <a:pt x="166" y="203"/>
                    <a:pt x="167" y="202"/>
                  </a:cubicBezTo>
                  <a:cubicBezTo>
                    <a:pt x="168" y="201"/>
                    <a:pt x="169" y="201"/>
                    <a:pt x="170" y="200"/>
                  </a:cubicBezTo>
                  <a:cubicBezTo>
                    <a:pt x="170" y="200"/>
                    <a:pt x="170" y="200"/>
                    <a:pt x="170" y="200"/>
                  </a:cubicBezTo>
                  <a:cubicBezTo>
                    <a:pt x="174" y="199"/>
                    <a:pt x="176" y="200"/>
                    <a:pt x="178" y="202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179" y="202"/>
                    <a:pt x="179" y="203"/>
                    <a:pt x="179" y="203"/>
                  </a:cubicBezTo>
                  <a:cubicBezTo>
                    <a:pt x="180" y="204"/>
                    <a:pt x="182" y="204"/>
                    <a:pt x="183" y="204"/>
                  </a:cubicBezTo>
                  <a:cubicBezTo>
                    <a:pt x="183" y="204"/>
                    <a:pt x="183" y="204"/>
                    <a:pt x="183" y="204"/>
                  </a:cubicBezTo>
                  <a:cubicBezTo>
                    <a:pt x="184" y="204"/>
                    <a:pt x="185" y="205"/>
                    <a:pt x="185" y="205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3"/>
                    <a:pt x="186" y="203"/>
                    <a:pt x="187" y="202"/>
                  </a:cubicBezTo>
                  <a:cubicBezTo>
                    <a:pt x="187" y="202"/>
                    <a:pt x="187" y="202"/>
                    <a:pt x="187" y="201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187" y="200"/>
                    <a:pt x="187" y="199"/>
                    <a:pt x="187" y="198"/>
                  </a:cubicBezTo>
                  <a:cubicBezTo>
                    <a:pt x="188" y="196"/>
                    <a:pt x="190" y="195"/>
                    <a:pt x="191" y="195"/>
                  </a:cubicBezTo>
                  <a:cubicBezTo>
                    <a:pt x="192" y="194"/>
                    <a:pt x="192" y="194"/>
                    <a:pt x="193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4" y="193"/>
                    <a:pt x="196" y="192"/>
                    <a:pt x="197" y="190"/>
                  </a:cubicBezTo>
                  <a:cubicBezTo>
                    <a:pt x="198" y="189"/>
                    <a:pt x="198" y="188"/>
                    <a:pt x="198" y="188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5"/>
                    <a:pt x="197" y="184"/>
                    <a:pt x="198" y="182"/>
                  </a:cubicBezTo>
                  <a:cubicBezTo>
                    <a:pt x="198" y="182"/>
                    <a:pt x="198" y="182"/>
                    <a:pt x="198" y="182"/>
                  </a:cubicBezTo>
                  <a:cubicBezTo>
                    <a:pt x="199" y="181"/>
                    <a:pt x="199" y="181"/>
                    <a:pt x="200" y="181"/>
                  </a:cubicBezTo>
                  <a:cubicBezTo>
                    <a:pt x="200" y="181"/>
                    <a:pt x="200" y="180"/>
                    <a:pt x="200" y="180"/>
                  </a:cubicBezTo>
                  <a:cubicBezTo>
                    <a:pt x="201" y="180"/>
                    <a:pt x="201" y="180"/>
                    <a:pt x="201" y="180"/>
                  </a:cubicBezTo>
                  <a:cubicBezTo>
                    <a:pt x="201" y="179"/>
                    <a:pt x="201" y="179"/>
                    <a:pt x="201" y="179"/>
                  </a:cubicBezTo>
                  <a:cubicBezTo>
                    <a:pt x="197" y="179"/>
                    <a:pt x="195" y="177"/>
                    <a:pt x="192" y="175"/>
                  </a:cubicBezTo>
                  <a:cubicBezTo>
                    <a:pt x="192" y="174"/>
                    <a:pt x="191" y="174"/>
                    <a:pt x="190" y="173"/>
                  </a:cubicBezTo>
                  <a:cubicBezTo>
                    <a:pt x="190" y="173"/>
                    <a:pt x="189" y="172"/>
                    <a:pt x="188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7" y="171"/>
                    <a:pt x="186" y="171"/>
                  </a:cubicBezTo>
                  <a:cubicBezTo>
                    <a:pt x="185" y="171"/>
                    <a:pt x="184" y="170"/>
                    <a:pt x="184" y="170"/>
                  </a:cubicBezTo>
                  <a:cubicBezTo>
                    <a:pt x="182" y="170"/>
                    <a:pt x="180" y="170"/>
                    <a:pt x="179" y="168"/>
                  </a:cubicBezTo>
                  <a:cubicBezTo>
                    <a:pt x="179" y="168"/>
                    <a:pt x="179" y="168"/>
                    <a:pt x="179" y="168"/>
                  </a:cubicBezTo>
                  <a:cubicBezTo>
                    <a:pt x="178" y="165"/>
                    <a:pt x="178" y="163"/>
                    <a:pt x="179" y="161"/>
                  </a:cubicBezTo>
                  <a:cubicBezTo>
                    <a:pt x="180" y="159"/>
                    <a:pt x="180" y="158"/>
                    <a:pt x="179" y="157"/>
                  </a:cubicBezTo>
                  <a:cubicBezTo>
                    <a:pt x="179" y="157"/>
                    <a:pt x="179" y="157"/>
                    <a:pt x="179" y="157"/>
                  </a:cubicBezTo>
                  <a:cubicBezTo>
                    <a:pt x="179" y="157"/>
                    <a:pt x="178" y="157"/>
                    <a:pt x="178" y="157"/>
                  </a:cubicBezTo>
                  <a:cubicBezTo>
                    <a:pt x="176" y="157"/>
                    <a:pt x="174" y="157"/>
                    <a:pt x="174" y="153"/>
                  </a:cubicBezTo>
                  <a:cubicBezTo>
                    <a:pt x="173" y="151"/>
                    <a:pt x="174" y="150"/>
                    <a:pt x="175" y="149"/>
                  </a:cubicBezTo>
                  <a:cubicBezTo>
                    <a:pt x="176" y="148"/>
                    <a:pt x="176" y="147"/>
                    <a:pt x="177" y="146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9" y="145"/>
                    <a:pt x="180" y="145"/>
                    <a:pt x="181" y="145"/>
                  </a:cubicBezTo>
                  <a:cubicBezTo>
                    <a:pt x="182" y="145"/>
                    <a:pt x="182" y="145"/>
                    <a:pt x="183" y="144"/>
                  </a:cubicBezTo>
                  <a:cubicBezTo>
                    <a:pt x="183" y="144"/>
                    <a:pt x="183" y="143"/>
                    <a:pt x="183" y="142"/>
                  </a:cubicBezTo>
                  <a:cubicBezTo>
                    <a:pt x="183" y="140"/>
                    <a:pt x="184" y="138"/>
                    <a:pt x="186" y="137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8" y="136"/>
                    <a:pt x="189" y="136"/>
                    <a:pt x="190" y="136"/>
                  </a:cubicBezTo>
                  <a:cubicBezTo>
                    <a:pt x="192" y="136"/>
                    <a:pt x="193" y="136"/>
                    <a:pt x="194" y="136"/>
                  </a:cubicBezTo>
                  <a:cubicBezTo>
                    <a:pt x="195" y="135"/>
                    <a:pt x="196" y="134"/>
                    <a:pt x="196" y="133"/>
                  </a:cubicBezTo>
                  <a:cubicBezTo>
                    <a:pt x="197" y="132"/>
                    <a:pt x="197" y="131"/>
                    <a:pt x="198" y="130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201" y="128"/>
                    <a:pt x="202" y="128"/>
                    <a:pt x="203" y="128"/>
                  </a:cubicBezTo>
                  <a:cubicBezTo>
                    <a:pt x="204" y="128"/>
                    <a:pt x="204" y="129"/>
                    <a:pt x="206" y="129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8" y="130"/>
                    <a:pt x="208" y="130"/>
                    <a:pt x="210" y="130"/>
                  </a:cubicBezTo>
                  <a:cubicBezTo>
                    <a:pt x="210" y="129"/>
                    <a:pt x="210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8"/>
                    <a:pt x="211" y="128"/>
                    <a:pt x="212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2" y="127"/>
                    <a:pt x="212" y="126"/>
                    <a:pt x="212" y="125"/>
                  </a:cubicBezTo>
                  <a:cubicBezTo>
                    <a:pt x="212" y="124"/>
                    <a:pt x="212" y="123"/>
                    <a:pt x="212" y="122"/>
                  </a:cubicBezTo>
                  <a:cubicBezTo>
                    <a:pt x="212" y="122"/>
                    <a:pt x="212" y="122"/>
                    <a:pt x="212" y="122"/>
                  </a:cubicBezTo>
                  <a:cubicBezTo>
                    <a:pt x="211" y="122"/>
                    <a:pt x="211" y="122"/>
                    <a:pt x="211" y="121"/>
                  </a:cubicBezTo>
                  <a:cubicBezTo>
                    <a:pt x="211" y="121"/>
                    <a:pt x="211" y="120"/>
                    <a:pt x="211" y="119"/>
                  </a:cubicBezTo>
                  <a:cubicBezTo>
                    <a:pt x="211" y="118"/>
                    <a:pt x="211" y="117"/>
                    <a:pt x="212" y="117"/>
                  </a:cubicBezTo>
                  <a:cubicBezTo>
                    <a:pt x="212" y="116"/>
                    <a:pt x="212" y="117"/>
                    <a:pt x="212" y="116"/>
                  </a:cubicBezTo>
                  <a:cubicBezTo>
                    <a:pt x="212" y="116"/>
                    <a:pt x="211" y="115"/>
                    <a:pt x="211" y="114"/>
                  </a:cubicBezTo>
                  <a:cubicBezTo>
                    <a:pt x="209" y="114"/>
                    <a:pt x="208" y="113"/>
                    <a:pt x="208" y="111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07" y="107"/>
                    <a:pt x="209" y="106"/>
                    <a:pt x="211" y="105"/>
                  </a:cubicBezTo>
                  <a:cubicBezTo>
                    <a:pt x="212" y="105"/>
                    <a:pt x="212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4" y="104"/>
                    <a:pt x="216" y="102"/>
                    <a:pt x="217" y="100"/>
                  </a:cubicBezTo>
                  <a:cubicBezTo>
                    <a:pt x="217" y="99"/>
                    <a:pt x="218" y="98"/>
                    <a:pt x="218" y="97"/>
                  </a:cubicBezTo>
                  <a:cubicBezTo>
                    <a:pt x="216" y="98"/>
                    <a:pt x="215" y="98"/>
                    <a:pt x="213" y="95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2" y="94"/>
                    <a:pt x="212" y="93"/>
                    <a:pt x="212" y="92"/>
                  </a:cubicBezTo>
                  <a:cubicBezTo>
                    <a:pt x="212" y="91"/>
                    <a:pt x="212" y="90"/>
                    <a:pt x="212" y="90"/>
                  </a:cubicBezTo>
                  <a:cubicBezTo>
                    <a:pt x="212" y="90"/>
                    <a:pt x="212" y="90"/>
                    <a:pt x="212" y="90"/>
                  </a:cubicBezTo>
                  <a:cubicBezTo>
                    <a:pt x="212" y="90"/>
                    <a:pt x="211" y="90"/>
                    <a:pt x="210" y="90"/>
                  </a:cubicBezTo>
                  <a:cubicBezTo>
                    <a:pt x="210" y="90"/>
                    <a:pt x="209" y="90"/>
                    <a:pt x="209" y="91"/>
                  </a:cubicBezTo>
                  <a:cubicBezTo>
                    <a:pt x="207" y="91"/>
                    <a:pt x="205" y="90"/>
                    <a:pt x="205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4" y="84"/>
                    <a:pt x="206" y="83"/>
                    <a:pt x="208" y="83"/>
                  </a:cubicBezTo>
                  <a:cubicBezTo>
                    <a:pt x="208" y="83"/>
                    <a:pt x="208" y="83"/>
                    <a:pt x="208" y="83"/>
                  </a:cubicBezTo>
                  <a:cubicBezTo>
                    <a:pt x="208" y="83"/>
                    <a:pt x="209" y="83"/>
                    <a:pt x="209" y="83"/>
                  </a:cubicBezTo>
                  <a:cubicBezTo>
                    <a:pt x="209" y="82"/>
                    <a:pt x="208" y="81"/>
                    <a:pt x="208" y="80"/>
                  </a:cubicBezTo>
                  <a:cubicBezTo>
                    <a:pt x="208" y="80"/>
                    <a:pt x="208" y="79"/>
                    <a:pt x="209" y="79"/>
                  </a:cubicBezTo>
                  <a:cubicBezTo>
                    <a:pt x="207" y="80"/>
                    <a:pt x="206" y="81"/>
                    <a:pt x="203" y="79"/>
                  </a:cubicBezTo>
                  <a:cubicBezTo>
                    <a:pt x="199" y="76"/>
                    <a:pt x="202" y="71"/>
                    <a:pt x="203" y="68"/>
                  </a:cubicBezTo>
                  <a:cubicBezTo>
                    <a:pt x="203" y="68"/>
                    <a:pt x="204" y="68"/>
                    <a:pt x="204" y="67"/>
                  </a:cubicBezTo>
                  <a:cubicBezTo>
                    <a:pt x="204" y="67"/>
                    <a:pt x="204" y="67"/>
                    <a:pt x="204" y="66"/>
                  </a:cubicBezTo>
                  <a:cubicBezTo>
                    <a:pt x="206" y="63"/>
                    <a:pt x="207" y="60"/>
                    <a:pt x="211" y="61"/>
                  </a:cubicBezTo>
                  <a:cubicBezTo>
                    <a:pt x="212" y="61"/>
                    <a:pt x="213" y="61"/>
                    <a:pt x="214" y="62"/>
                  </a:cubicBezTo>
                  <a:cubicBezTo>
                    <a:pt x="214" y="62"/>
                    <a:pt x="214" y="62"/>
                    <a:pt x="214" y="62"/>
                  </a:cubicBezTo>
                  <a:cubicBezTo>
                    <a:pt x="214" y="62"/>
                    <a:pt x="215" y="62"/>
                    <a:pt x="216" y="62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8" y="61"/>
                    <a:pt x="219" y="60"/>
                    <a:pt x="219" y="60"/>
                  </a:cubicBezTo>
                  <a:cubicBezTo>
                    <a:pt x="219" y="60"/>
                    <a:pt x="218" y="59"/>
                    <a:pt x="218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7" y="57"/>
                    <a:pt x="216" y="56"/>
                    <a:pt x="216" y="5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5" y="54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0"/>
                    <a:pt x="212" y="51"/>
                    <a:pt x="210" y="51"/>
                  </a:cubicBezTo>
                  <a:cubicBezTo>
                    <a:pt x="209" y="51"/>
                    <a:pt x="208" y="51"/>
                    <a:pt x="206" y="51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4" y="48"/>
                    <a:pt x="204" y="45"/>
                    <a:pt x="205" y="43"/>
                  </a:cubicBezTo>
                  <a:cubicBezTo>
                    <a:pt x="206" y="41"/>
                    <a:pt x="207" y="39"/>
                    <a:pt x="208" y="38"/>
                  </a:cubicBezTo>
                  <a:cubicBezTo>
                    <a:pt x="212" y="35"/>
                    <a:pt x="214" y="36"/>
                    <a:pt x="216" y="37"/>
                  </a:cubicBezTo>
                  <a:cubicBezTo>
                    <a:pt x="217" y="37"/>
                    <a:pt x="218" y="38"/>
                    <a:pt x="219" y="38"/>
                  </a:cubicBezTo>
                  <a:cubicBezTo>
                    <a:pt x="219" y="37"/>
                    <a:pt x="219" y="36"/>
                    <a:pt x="219" y="35"/>
                  </a:cubicBezTo>
                  <a:cubicBezTo>
                    <a:pt x="219" y="33"/>
                    <a:pt x="219" y="32"/>
                    <a:pt x="220" y="30"/>
                  </a:cubicBezTo>
                  <a:cubicBezTo>
                    <a:pt x="221" y="29"/>
                    <a:pt x="221" y="29"/>
                    <a:pt x="222" y="29"/>
                  </a:cubicBezTo>
                  <a:cubicBezTo>
                    <a:pt x="222" y="29"/>
                    <a:pt x="221" y="28"/>
                    <a:pt x="221" y="28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28"/>
                    <a:pt x="220" y="27"/>
                    <a:pt x="220" y="27"/>
                  </a:cubicBezTo>
                  <a:cubicBezTo>
                    <a:pt x="220" y="27"/>
                    <a:pt x="220" y="27"/>
                    <a:pt x="220" y="27"/>
                  </a:cubicBezTo>
                  <a:close/>
                  <a:moveTo>
                    <a:pt x="215" y="22"/>
                  </a:moveTo>
                  <a:cubicBezTo>
                    <a:pt x="217" y="22"/>
                    <a:pt x="219" y="23"/>
                    <a:pt x="221" y="24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22" y="25"/>
                    <a:pt x="223" y="25"/>
                    <a:pt x="224" y="26"/>
                  </a:cubicBezTo>
                  <a:cubicBezTo>
                    <a:pt x="224" y="26"/>
                    <a:pt x="224" y="26"/>
                    <a:pt x="224" y="26"/>
                  </a:cubicBezTo>
                  <a:cubicBezTo>
                    <a:pt x="224" y="27"/>
                    <a:pt x="225" y="28"/>
                    <a:pt x="226" y="28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31"/>
                    <a:pt x="223" y="32"/>
                    <a:pt x="223" y="32"/>
                  </a:cubicBezTo>
                  <a:cubicBezTo>
                    <a:pt x="223" y="33"/>
                    <a:pt x="222" y="34"/>
                    <a:pt x="222" y="35"/>
                  </a:cubicBezTo>
                  <a:cubicBezTo>
                    <a:pt x="222" y="37"/>
                    <a:pt x="222" y="38"/>
                    <a:pt x="222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18" y="41"/>
                    <a:pt x="216" y="41"/>
                    <a:pt x="215" y="40"/>
                  </a:cubicBezTo>
                  <a:cubicBezTo>
                    <a:pt x="213" y="40"/>
                    <a:pt x="212" y="39"/>
                    <a:pt x="211" y="40"/>
                  </a:cubicBezTo>
                  <a:cubicBezTo>
                    <a:pt x="210" y="41"/>
                    <a:pt x="209" y="43"/>
                    <a:pt x="208" y="44"/>
                  </a:cubicBezTo>
                  <a:cubicBezTo>
                    <a:pt x="208" y="45"/>
                    <a:pt x="208" y="47"/>
                    <a:pt x="208" y="48"/>
                  </a:cubicBezTo>
                  <a:cubicBezTo>
                    <a:pt x="208" y="48"/>
                    <a:pt x="209" y="47"/>
                    <a:pt x="210" y="47"/>
                  </a:cubicBezTo>
                  <a:cubicBezTo>
                    <a:pt x="213" y="47"/>
                    <a:pt x="215" y="47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8" y="52"/>
                    <a:pt x="219" y="53"/>
                    <a:pt x="219" y="53"/>
                  </a:cubicBezTo>
                  <a:cubicBezTo>
                    <a:pt x="219" y="53"/>
                    <a:pt x="219" y="53"/>
                    <a:pt x="219" y="53"/>
                  </a:cubicBezTo>
                  <a:cubicBezTo>
                    <a:pt x="219" y="54"/>
                    <a:pt x="220" y="55"/>
                    <a:pt x="221" y="56"/>
                  </a:cubicBezTo>
                  <a:cubicBezTo>
                    <a:pt x="221" y="56"/>
                    <a:pt x="221" y="57"/>
                    <a:pt x="221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2" y="58"/>
                    <a:pt x="223" y="60"/>
                    <a:pt x="223" y="62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20" y="63"/>
                    <a:pt x="220" y="64"/>
                    <a:pt x="219" y="64"/>
                  </a:cubicBezTo>
                  <a:cubicBezTo>
                    <a:pt x="219" y="64"/>
                    <a:pt x="218" y="64"/>
                    <a:pt x="217" y="65"/>
                  </a:cubicBezTo>
                  <a:cubicBezTo>
                    <a:pt x="217" y="65"/>
                    <a:pt x="217" y="65"/>
                    <a:pt x="217" y="65"/>
                  </a:cubicBezTo>
                  <a:cubicBezTo>
                    <a:pt x="215" y="66"/>
                    <a:pt x="214" y="65"/>
                    <a:pt x="213" y="65"/>
                  </a:cubicBezTo>
                  <a:cubicBezTo>
                    <a:pt x="213" y="65"/>
                    <a:pt x="213" y="65"/>
                    <a:pt x="213" y="65"/>
                  </a:cubicBezTo>
                  <a:cubicBezTo>
                    <a:pt x="212" y="65"/>
                    <a:pt x="212" y="65"/>
                    <a:pt x="211" y="64"/>
                  </a:cubicBezTo>
                  <a:cubicBezTo>
                    <a:pt x="209" y="64"/>
                    <a:pt x="208" y="66"/>
                    <a:pt x="207" y="67"/>
                  </a:cubicBezTo>
                  <a:cubicBezTo>
                    <a:pt x="207" y="68"/>
                    <a:pt x="207" y="68"/>
                    <a:pt x="207" y="69"/>
                  </a:cubicBezTo>
                  <a:cubicBezTo>
                    <a:pt x="207" y="69"/>
                    <a:pt x="206" y="70"/>
                    <a:pt x="206" y="70"/>
                  </a:cubicBezTo>
                  <a:cubicBezTo>
                    <a:pt x="205" y="72"/>
                    <a:pt x="204" y="75"/>
                    <a:pt x="205" y="76"/>
                  </a:cubicBezTo>
                  <a:cubicBezTo>
                    <a:pt x="206" y="77"/>
                    <a:pt x="207" y="76"/>
                    <a:pt x="207" y="76"/>
                  </a:cubicBezTo>
                  <a:cubicBezTo>
                    <a:pt x="209" y="74"/>
                    <a:pt x="210" y="72"/>
                    <a:pt x="213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77"/>
                    <a:pt x="213" y="78"/>
                    <a:pt x="212" y="79"/>
                  </a:cubicBezTo>
                  <a:cubicBezTo>
                    <a:pt x="212" y="80"/>
                    <a:pt x="212" y="80"/>
                    <a:pt x="212" y="81"/>
                  </a:cubicBezTo>
                  <a:cubicBezTo>
                    <a:pt x="212" y="81"/>
                    <a:pt x="212" y="80"/>
                    <a:pt x="212" y="81"/>
                  </a:cubicBezTo>
                  <a:cubicBezTo>
                    <a:pt x="213" y="81"/>
                    <a:pt x="214" y="82"/>
                    <a:pt x="213" y="85"/>
                  </a:cubicBezTo>
                  <a:cubicBezTo>
                    <a:pt x="213" y="86"/>
                    <a:pt x="213" y="86"/>
                    <a:pt x="213" y="86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1" y="86"/>
                    <a:pt x="210" y="86"/>
                    <a:pt x="209" y="86"/>
                  </a:cubicBez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09" y="86"/>
                    <a:pt x="208" y="86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9" y="87"/>
                    <a:pt x="209" y="87"/>
                    <a:pt x="210" y="87"/>
                  </a:cubicBezTo>
                  <a:cubicBezTo>
                    <a:pt x="211" y="87"/>
                    <a:pt x="212" y="86"/>
                    <a:pt x="213" y="87"/>
                  </a:cubicBezTo>
                  <a:cubicBezTo>
                    <a:pt x="213" y="87"/>
                    <a:pt x="213" y="87"/>
                    <a:pt x="213" y="87"/>
                  </a:cubicBezTo>
                  <a:cubicBezTo>
                    <a:pt x="216" y="88"/>
                    <a:pt x="216" y="90"/>
                    <a:pt x="216" y="91"/>
                  </a:cubicBezTo>
                  <a:cubicBezTo>
                    <a:pt x="216" y="92"/>
                    <a:pt x="216" y="93"/>
                    <a:pt x="216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8" y="93"/>
                    <a:pt x="219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7"/>
                    <a:pt x="221" y="100"/>
                    <a:pt x="220" y="102"/>
                  </a:cubicBezTo>
                  <a:cubicBezTo>
                    <a:pt x="219" y="104"/>
                    <a:pt x="217" y="106"/>
                    <a:pt x="214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4" y="108"/>
                    <a:pt x="213" y="108"/>
                    <a:pt x="213" y="108"/>
                  </a:cubicBezTo>
                  <a:cubicBezTo>
                    <a:pt x="212" y="109"/>
                    <a:pt x="211" y="109"/>
                    <a:pt x="21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11" y="111"/>
                    <a:pt x="212" y="111"/>
                    <a:pt x="213" y="112"/>
                  </a:cubicBezTo>
                  <a:cubicBezTo>
                    <a:pt x="214" y="113"/>
                    <a:pt x="216" y="114"/>
                    <a:pt x="216" y="116"/>
                  </a:cubicBezTo>
                  <a:cubicBezTo>
                    <a:pt x="216" y="117"/>
                    <a:pt x="215" y="118"/>
                    <a:pt x="215" y="119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1"/>
                    <a:pt x="215" y="121"/>
                    <a:pt x="215" y="122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123"/>
                    <a:pt x="215" y="124"/>
                    <a:pt x="215" y="125"/>
                  </a:cubicBezTo>
                  <a:cubicBezTo>
                    <a:pt x="215" y="126"/>
                    <a:pt x="215" y="127"/>
                    <a:pt x="215" y="129"/>
                  </a:cubicBezTo>
                  <a:cubicBezTo>
                    <a:pt x="215" y="129"/>
                    <a:pt x="215" y="129"/>
                    <a:pt x="215" y="129"/>
                  </a:cubicBezTo>
                  <a:cubicBezTo>
                    <a:pt x="215" y="129"/>
                    <a:pt x="214" y="130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31"/>
                    <a:pt x="214" y="131"/>
                    <a:pt x="213" y="132"/>
                  </a:cubicBezTo>
                  <a:cubicBezTo>
                    <a:pt x="213" y="132"/>
                    <a:pt x="213" y="132"/>
                    <a:pt x="213" y="132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2" y="133"/>
                    <a:pt x="212" y="133"/>
                    <a:pt x="211" y="133"/>
                  </a:cubicBezTo>
                  <a:cubicBezTo>
                    <a:pt x="211" y="133"/>
                    <a:pt x="211" y="133"/>
                    <a:pt x="211" y="133"/>
                  </a:cubicBezTo>
                  <a:cubicBezTo>
                    <a:pt x="208" y="133"/>
                    <a:pt x="207" y="133"/>
                    <a:pt x="205" y="133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4" y="132"/>
                    <a:pt x="203" y="132"/>
                    <a:pt x="202" y="132"/>
                  </a:cubicBezTo>
                  <a:cubicBezTo>
                    <a:pt x="202" y="132"/>
                    <a:pt x="201" y="132"/>
                    <a:pt x="201" y="132"/>
                  </a:cubicBezTo>
                  <a:cubicBezTo>
                    <a:pt x="200" y="133"/>
                    <a:pt x="200" y="134"/>
                    <a:pt x="199" y="135"/>
                  </a:cubicBezTo>
                  <a:cubicBezTo>
                    <a:pt x="198" y="136"/>
                    <a:pt x="197" y="138"/>
                    <a:pt x="195" y="138"/>
                  </a:cubicBezTo>
                  <a:cubicBezTo>
                    <a:pt x="194" y="139"/>
                    <a:pt x="192" y="139"/>
                    <a:pt x="190" y="139"/>
                  </a:cubicBezTo>
                  <a:cubicBezTo>
                    <a:pt x="189" y="139"/>
                    <a:pt x="188" y="139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7" y="140"/>
                    <a:pt x="187" y="141"/>
                    <a:pt x="187" y="142"/>
                  </a:cubicBezTo>
                  <a:cubicBezTo>
                    <a:pt x="187" y="143"/>
                    <a:pt x="187" y="145"/>
                    <a:pt x="186" y="146"/>
                  </a:cubicBezTo>
                  <a:cubicBezTo>
                    <a:pt x="184" y="149"/>
                    <a:pt x="182" y="149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50"/>
                    <a:pt x="178" y="151"/>
                  </a:cubicBezTo>
                  <a:cubicBezTo>
                    <a:pt x="177" y="152"/>
                    <a:pt x="177" y="152"/>
                    <a:pt x="177" y="153"/>
                  </a:cubicBezTo>
                  <a:cubicBezTo>
                    <a:pt x="177" y="154"/>
                    <a:pt x="177" y="154"/>
                    <a:pt x="178" y="154"/>
                  </a:cubicBezTo>
                  <a:cubicBezTo>
                    <a:pt x="179" y="154"/>
                    <a:pt x="180" y="154"/>
                    <a:pt x="181" y="154"/>
                  </a:cubicBezTo>
                  <a:cubicBezTo>
                    <a:pt x="181" y="154"/>
                    <a:pt x="181" y="154"/>
                    <a:pt x="181" y="154"/>
                  </a:cubicBezTo>
                  <a:cubicBezTo>
                    <a:pt x="185" y="156"/>
                    <a:pt x="184" y="159"/>
                    <a:pt x="182" y="162"/>
                  </a:cubicBezTo>
                  <a:cubicBezTo>
                    <a:pt x="182" y="163"/>
                    <a:pt x="181" y="165"/>
                    <a:pt x="182" y="166"/>
                  </a:cubicBezTo>
                  <a:cubicBezTo>
                    <a:pt x="182" y="166"/>
                    <a:pt x="182" y="166"/>
                    <a:pt x="182" y="166"/>
                  </a:cubicBezTo>
                  <a:cubicBezTo>
                    <a:pt x="182" y="167"/>
                    <a:pt x="183" y="167"/>
                    <a:pt x="184" y="167"/>
                  </a:cubicBezTo>
                  <a:cubicBezTo>
                    <a:pt x="185" y="167"/>
                    <a:pt x="186" y="167"/>
                    <a:pt x="187" y="168"/>
                  </a:cubicBezTo>
                  <a:cubicBezTo>
                    <a:pt x="188" y="168"/>
                    <a:pt x="189" y="168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91" y="169"/>
                    <a:pt x="192" y="170"/>
                    <a:pt x="193" y="171"/>
                  </a:cubicBezTo>
                  <a:cubicBezTo>
                    <a:pt x="193" y="171"/>
                    <a:pt x="194" y="172"/>
                    <a:pt x="194" y="172"/>
                  </a:cubicBezTo>
                  <a:cubicBezTo>
                    <a:pt x="197" y="174"/>
                    <a:pt x="199" y="176"/>
                    <a:pt x="202" y="176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78"/>
                    <a:pt x="204" y="179"/>
                    <a:pt x="204" y="180"/>
                  </a:cubicBezTo>
                  <a:cubicBezTo>
                    <a:pt x="204" y="181"/>
                    <a:pt x="204" y="181"/>
                    <a:pt x="203" y="182"/>
                  </a:cubicBezTo>
                  <a:cubicBezTo>
                    <a:pt x="203" y="183"/>
                    <a:pt x="202" y="183"/>
                    <a:pt x="201" y="184"/>
                  </a:cubicBezTo>
                  <a:cubicBezTo>
                    <a:pt x="201" y="184"/>
                    <a:pt x="201" y="183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5"/>
                    <a:pt x="201" y="185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1" y="186"/>
                    <a:pt x="202" y="187"/>
                    <a:pt x="202" y="188"/>
                  </a:cubicBezTo>
                  <a:cubicBezTo>
                    <a:pt x="202" y="188"/>
                    <a:pt x="202" y="188"/>
                    <a:pt x="202" y="188"/>
                  </a:cubicBezTo>
                  <a:cubicBezTo>
                    <a:pt x="202" y="189"/>
                    <a:pt x="201" y="191"/>
                    <a:pt x="200" y="192"/>
                  </a:cubicBezTo>
                  <a:cubicBezTo>
                    <a:pt x="198" y="194"/>
                    <a:pt x="196" y="196"/>
                    <a:pt x="195" y="197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3" y="197"/>
                    <a:pt x="193" y="198"/>
                  </a:cubicBezTo>
                  <a:cubicBezTo>
                    <a:pt x="192" y="198"/>
                    <a:pt x="191" y="199"/>
                    <a:pt x="191" y="199"/>
                  </a:cubicBezTo>
                  <a:cubicBezTo>
                    <a:pt x="191" y="199"/>
                    <a:pt x="191" y="200"/>
                    <a:pt x="191" y="200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191" y="201"/>
                    <a:pt x="191" y="201"/>
                    <a:pt x="191" y="202"/>
                  </a:cubicBezTo>
                  <a:cubicBezTo>
                    <a:pt x="190" y="203"/>
                    <a:pt x="190" y="204"/>
                    <a:pt x="189" y="204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89" y="205"/>
                    <a:pt x="189" y="206"/>
                    <a:pt x="189" y="206"/>
                  </a:cubicBezTo>
                  <a:cubicBezTo>
                    <a:pt x="189" y="206"/>
                    <a:pt x="189" y="206"/>
                    <a:pt x="189" y="206"/>
                  </a:cubicBezTo>
                  <a:cubicBezTo>
                    <a:pt x="188" y="206"/>
                    <a:pt x="188" y="207"/>
                    <a:pt x="188" y="207"/>
                  </a:cubicBezTo>
                  <a:cubicBezTo>
                    <a:pt x="188" y="208"/>
                    <a:pt x="188" y="208"/>
                    <a:pt x="188" y="208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85" y="208"/>
                    <a:pt x="184" y="208"/>
                    <a:pt x="182" y="208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7"/>
                    <a:pt x="179" y="207"/>
                    <a:pt x="178" y="206"/>
                  </a:cubicBezTo>
                  <a:cubicBezTo>
                    <a:pt x="177" y="206"/>
                    <a:pt x="177" y="205"/>
                    <a:pt x="176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5" y="204"/>
                    <a:pt x="173" y="203"/>
                    <a:pt x="171" y="203"/>
                  </a:cubicBezTo>
                  <a:cubicBezTo>
                    <a:pt x="171" y="203"/>
                    <a:pt x="171" y="203"/>
                    <a:pt x="171" y="203"/>
                  </a:cubicBezTo>
                  <a:cubicBezTo>
                    <a:pt x="170" y="204"/>
                    <a:pt x="169" y="204"/>
                    <a:pt x="169" y="205"/>
                  </a:cubicBezTo>
                  <a:cubicBezTo>
                    <a:pt x="167" y="206"/>
                    <a:pt x="166" y="207"/>
                    <a:pt x="163" y="207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61" y="206"/>
                    <a:pt x="159" y="206"/>
                    <a:pt x="158" y="205"/>
                  </a:cubicBezTo>
                  <a:cubicBezTo>
                    <a:pt x="156" y="204"/>
                    <a:pt x="155" y="203"/>
                    <a:pt x="153" y="203"/>
                  </a:cubicBezTo>
                  <a:cubicBezTo>
                    <a:pt x="152" y="203"/>
                    <a:pt x="150" y="203"/>
                    <a:pt x="149" y="204"/>
                  </a:cubicBezTo>
                  <a:cubicBezTo>
                    <a:pt x="148" y="204"/>
                    <a:pt x="146" y="205"/>
                    <a:pt x="145" y="205"/>
                  </a:cubicBezTo>
                  <a:cubicBezTo>
                    <a:pt x="142" y="207"/>
                    <a:pt x="140" y="210"/>
                    <a:pt x="138" y="213"/>
                  </a:cubicBezTo>
                  <a:cubicBezTo>
                    <a:pt x="136" y="214"/>
                    <a:pt x="135" y="216"/>
                    <a:pt x="133" y="218"/>
                  </a:cubicBezTo>
                  <a:cubicBezTo>
                    <a:pt x="130" y="221"/>
                    <a:pt x="127" y="223"/>
                    <a:pt x="124" y="224"/>
                  </a:cubicBezTo>
                  <a:cubicBezTo>
                    <a:pt x="120" y="225"/>
                    <a:pt x="117" y="225"/>
                    <a:pt x="112" y="223"/>
                  </a:cubicBezTo>
                  <a:cubicBezTo>
                    <a:pt x="107" y="220"/>
                    <a:pt x="103" y="219"/>
                    <a:pt x="98" y="218"/>
                  </a:cubicBezTo>
                  <a:cubicBezTo>
                    <a:pt x="93" y="218"/>
                    <a:pt x="88" y="219"/>
                    <a:pt x="83" y="222"/>
                  </a:cubicBezTo>
                  <a:cubicBezTo>
                    <a:pt x="82" y="222"/>
                    <a:pt x="82" y="222"/>
                    <a:pt x="82" y="222"/>
                  </a:cubicBezTo>
                  <a:cubicBezTo>
                    <a:pt x="81" y="221"/>
                    <a:pt x="81" y="221"/>
                    <a:pt x="81" y="221"/>
                  </a:cubicBezTo>
                  <a:cubicBezTo>
                    <a:pt x="81" y="220"/>
                    <a:pt x="81" y="220"/>
                    <a:pt x="81" y="220"/>
                  </a:cubicBezTo>
                  <a:cubicBezTo>
                    <a:pt x="80" y="220"/>
                    <a:pt x="79" y="220"/>
                    <a:pt x="78" y="220"/>
                  </a:cubicBezTo>
                  <a:cubicBezTo>
                    <a:pt x="77" y="220"/>
                    <a:pt x="76" y="219"/>
                    <a:pt x="74" y="219"/>
                  </a:cubicBezTo>
                  <a:cubicBezTo>
                    <a:pt x="74" y="219"/>
                    <a:pt x="74" y="219"/>
                    <a:pt x="73" y="219"/>
                  </a:cubicBezTo>
                  <a:cubicBezTo>
                    <a:pt x="71" y="219"/>
                    <a:pt x="68" y="219"/>
                    <a:pt x="65" y="217"/>
                  </a:cubicBezTo>
                  <a:cubicBezTo>
                    <a:pt x="64" y="218"/>
                    <a:pt x="64" y="218"/>
                    <a:pt x="64" y="218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4" y="216"/>
                    <a:pt x="64" y="215"/>
                  </a:cubicBezTo>
                  <a:cubicBezTo>
                    <a:pt x="64" y="215"/>
                    <a:pt x="64" y="215"/>
                    <a:pt x="64" y="215"/>
                  </a:cubicBezTo>
                  <a:cubicBezTo>
                    <a:pt x="63" y="215"/>
                    <a:pt x="63" y="214"/>
                    <a:pt x="63" y="214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62" y="213"/>
                    <a:pt x="62" y="212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10"/>
                    <a:pt x="61" y="209"/>
                    <a:pt x="61" y="208"/>
                  </a:cubicBezTo>
                  <a:cubicBezTo>
                    <a:pt x="61" y="208"/>
                    <a:pt x="61" y="207"/>
                    <a:pt x="61" y="207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1" y="204"/>
                    <a:pt x="60" y="204"/>
                    <a:pt x="61" y="202"/>
                  </a:cubicBezTo>
                  <a:cubicBezTo>
                    <a:pt x="61" y="201"/>
                    <a:pt x="61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0"/>
                    <a:pt x="61" y="200"/>
                    <a:pt x="60" y="200"/>
                  </a:cubicBezTo>
                  <a:cubicBezTo>
                    <a:pt x="60" y="200"/>
                    <a:pt x="59" y="199"/>
                    <a:pt x="59" y="199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59" y="199"/>
                    <a:pt x="58" y="200"/>
                    <a:pt x="58" y="200"/>
                  </a:cubicBezTo>
                  <a:cubicBezTo>
                    <a:pt x="57" y="200"/>
                    <a:pt x="56" y="201"/>
                    <a:pt x="55" y="201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199"/>
                    <a:pt x="53" y="199"/>
                    <a:pt x="52" y="199"/>
                  </a:cubicBezTo>
                  <a:cubicBezTo>
                    <a:pt x="51" y="199"/>
                    <a:pt x="49" y="198"/>
                    <a:pt x="47" y="197"/>
                  </a:cubicBezTo>
                  <a:cubicBezTo>
                    <a:pt x="47" y="196"/>
                    <a:pt x="46" y="196"/>
                    <a:pt x="45" y="196"/>
                  </a:cubicBezTo>
                  <a:cubicBezTo>
                    <a:pt x="44" y="196"/>
                    <a:pt x="43" y="196"/>
                    <a:pt x="42" y="196"/>
                  </a:cubicBezTo>
                  <a:cubicBezTo>
                    <a:pt x="40" y="197"/>
                    <a:pt x="39" y="197"/>
                    <a:pt x="38" y="196"/>
                  </a:cubicBezTo>
                  <a:cubicBezTo>
                    <a:pt x="36" y="195"/>
                    <a:pt x="36" y="194"/>
                    <a:pt x="35" y="192"/>
                  </a:cubicBezTo>
                  <a:cubicBezTo>
                    <a:pt x="35" y="191"/>
                    <a:pt x="35" y="190"/>
                    <a:pt x="35" y="189"/>
                  </a:cubicBezTo>
                  <a:cubicBezTo>
                    <a:pt x="35" y="188"/>
                    <a:pt x="35" y="187"/>
                    <a:pt x="36" y="187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4" y="185"/>
                    <a:pt x="34" y="183"/>
                    <a:pt x="33" y="180"/>
                  </a:cubicBezTo>
                  <a:cubicBezTo>
                    <a:pt x="33" y="180"/>
                    <a:pt x="33" y="179"/>
                    <a:pt x="34" y="178"/>
                  </a:cubicBezTo>
                  <a:cubicBezTo>
                    <a:pt x="34" y="177"/>
                    <a:pt x="34" y="176"/>
                    <a:pt x="33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2" y="172"/>
                    <a:pt x="32" y="172"/>
                    <a:pt x="34" y="170"/>
                  </a:cubicBezTo>
                  <a:cubicBezTo>
                    <a:pt x="34" y="170"/>
                    <a:pt x="35" y="169"/>
                    <a:pt x="35" y="169"/>
                  </a:cubicBezTo>
                  <a:cubicBezTo>
                    <a:pt x="35" y="169"/>
                    <a:pt x="35" y="168"/>
                    <a:pt x="35" y="167"/>
                  </a:cubicBezTo>
                  <a:cubicBezTo>
                    <a:pt x="36" y="167"/>
                    <a:pt x="36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7"/>
                    <a:pt x="34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2" y="167"/>
                    <a:pt x="32" y="167"/>
                    <a:pt x="31" y="167"/>
                  </a:cubicBezTo>
                  <a:cubicBezTo>
                    <a:pt x="30" y="166"/>
                    <a:pt x="29" y="166"/>
                    <a:pt x="28" y="165"/>
                  </a:cubicBezTo>
                  <a:cubicBezTo>
                    <a:pt x="27" y="164"/>
                    <a:pt x="26" y="163"/>
                    <a:pt x="26" y="161"/>
                  </a:cubicBezTo>
                  <a:cubicBezTo>
                    <a:pt x="26" y="159"/>
                    <a:pt x="26" y="157"/>
                    <a:pt x="26" y="156"/>
                  </a:cubicBezTo>
                  <a:cubicBezTo>
                    <a:pt x="26" y="155"/>
                    <a:pt x="27" y="155"/>
                    <a:pt x="27" y="155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6" y="154"/>
                    <a:pt x="26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2" y="155"/>
                    <a:pt x="20" y="156"/>
                    <a:pt x="18" y="155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6" y="154"/>
                    <a:pt x="16" y="153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0"/>
                    <a:pt x="15" y="149"/>
                    <a:pt x="15" y="147"/>
                  </a:cubicBezTo>
                  <a:cubicBezTo>
                    <a:pt x="15" y="146"/>
                    <a:pt x="15" y="146"/>
                    <a:pt x="16" y="145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4"/>
                    <a:pt x="16" y="143"/>
                    <a:pt x="16" y="143"/>
                  </a:cubicBezTo>
                  <a:cubicBezTo>
                    <a:pt x="15" y="143"/>
                    <a:pt x="15" y="143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4" y="141"/>
                    <a:pt x="13" y="140"/>
                  </a:cubicBezTo>
                  <a:cubicBezTo>
                    <a:pt x="12" y="140"/>
                    <a:pt x="12" y="139"/>
                    <a:pt x="11" y="139"/>
                  </a:cubicBezTo>
                  <a:cubicBezTo>
                    <a:pt x="10" y="138"/>
                    <a:pt x="9" y="138"/>
                    <a:pt x="8" y="138"/>
                  </a:cubicBezTo>
                  <a:cubicBezTo>
                    <a:pt x="8" y="138"/>
                    <a:pt x="7" y="138"/>
                    <a:pt x="6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5" y="138"/>
                    <a:pt x="4" y="138"/>
                    <a:pt x="4" y="138"/>
                  </a:cubicBezTo>
                  <a:cubicBezTo>
                    <a:pt x="4" y="138"/>
                    <a:pt x="3" y="138"/>
                    <a:pt x="3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0" y="136"/>
                    <a:pt x="0" y="134"/>
                    <a:pt x="1" y="133"/>
                  </a:cubicBezTo>
                  <a:cubicBezTo>
                    <a:pt x="1" y="132"/>
                    <a:pt x="1" y="130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3" y="125"/>
                    <a:pt x="6" y="125"/>
                    <a:pt x="9" y="124"/>
                  </a:cubicBezTo>
                  <a:cubicBezTo>
                    <a:pt x="11" y="123"/>
                    <a:pt x="13" y="123"/>
                    <a:pt x="15" y="121"/>
                  </a:cubicBezTo>
                  <a:cubicBezTo>
                    <a:pt x="15" y="121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4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3" y="120"/>
                    <a:pt x="1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1" y="121"/>
                    <a:pt x="9" y="122"/>
                    <a:pt x="7" y="120"/>
                  </a:cubicBezTo>
                  <a:cubicBezTo>
                    <a:pt x="6" y="119"/>
                    <a:pt x="6" y="118"/>
                    <a:pt x="6" y="117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5" y="115"/>
                    <a:pt x="5" y="115"/>
                  </a:cubicBezTo>
                  <a:cubicBezTo>
                    <a:pt x="2" y="115"/>
                    <a:pt x="0" y="115"/>
                    <a:pt x="0" y="111"/>
                  </a:cubicBezTo>
                  <a:cubicBezTo>
                    <a:pt x="0" y="106"/>
                    <a:pt x="4" y="106"/>
                    <a:pt x="7" y="105"/>
                  </a:cubicBezTo>
                  <a:cubicBezTo>
                    <a:pt x="7" y="102"/>
                    <a:pt x="10" y="101"/>
                    <a:pt x="12" y="100"/>
                  </a:cubicBezTo>
                  <a:cubicBezTo>
                    <a:pt x="13" y="99"/>
                    <a:pt x="14" y="99"/>
                    <a:pt x="13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3" y="96"/>
                    <a:pt x="13" y="96"/>
                    <a:pt x="12" y="96"/>
                  </a:cubicBezTo>
                  <a:cubicBezTo>
                    <a:pt x="12" y="95"/>
                    <a:pt x="11" y="95"/>
                    <a:pt x="11" y="94"/>
                  </a:cubicBezTo>
                  <a:cubicBezTo>
                    <a:pt x="10" y="92"/>
                    <a:pt x="10" y="91"/>
                    <a:pt x="10" y="90"/>
                  </a:cubicBezTo>
                  <a:cubicBezTo>
                    <a:pt x="10" y="90"/>
                    <a:pt x="10" y="89"/>
                    <a:pt x="10" y="89"/>
                  </a:cubicBezTo>
                  <a:cubicBezTo>
                    <a:pt x="10" y="88"/>
                    <a:pt x="9" y="87"/>
                    <a:pt x="9" y="87"/>
                  </a:cubicBezTo>
                  <a:cubicBezTo>
                    <a:pt x="8" y="85"/>
                    <a:pt x="7" y="83"/>
                    <a:pt x="8" y="8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79"/>
                    <a:pt x="8" y="79"/>
                    <a:pt x="8" y="78"/>
                  </a:cubicBezTo>
                  <a:cubicBezTo>
                    <a:pt x="7" y="77"/>
                    <a:pt x="6" y="77"/>
                    <a:pt x="6" y="76"/>
                  </a:cubicBezTo>
                  <a:cubicBezTo>
                    <a:pt x="6" y="75"/>
                    <a:pt x="6" y="74"/>
                    <a:pt x="6" y="73"/>
                  </a:cubicBezTo>
                  <a:cubicBezTo>
                    <a:pt x="7" y="71"/>
                    <a:pt x="8" y="68"/>
                    <a:pt x="10" y="67"/>
                  </a:cubicBezTo>
                  <a:cubicBezTo>
                    <a:pt x="13" y="64"/>
                    <a:pt x="15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1" y="66"/>
                    <a:pt x="21" y="66"/>
                    <a:pt x="22" y="65"/>
                  </a:cubicBezTo>
                  <a:cubicBezTo>
                    <a:pt x="23" y="65"/>
                    <a:pt x="24" y="65"/>
                    <a:pt x="25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6"/>
                    <a:pt x="28" y="67"/>
                    <a:pt x="29" y="69"/>
                  </a:cubicBezTo>
                  <a:cubicBezTo>
                    <a:pt x="29" y="70"/>
                    <a:pt x="29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2"/>
                    <a:pt x="31" y="72"/>
                    <a:pt x="32" y="72"/>
                  </a:cubicBezTo>
                  <a:cubicBezTo>
                    <a:pt x="33" y="72"/>
                    <a:pt x="33" y="72"/>
                    <a:pt x="34" y="72"/>
                  </a:cubicBezTo>
                  <a:cubicBezTo>
                    <a:pt x="35" y="72"/>
                    <a:pt x="36" y="72"/>
                    <a:pt x="36" y="72"/>
                  </a:cubicBezTo>
                  <a:cubicBezTo>
                    <a:pt x="37" y="73"/>
                    <a:pt x="37" y="73"/>
                    <a:pt x="38" y="73"/>
                  </a:cubicBezTo>
                  <a:cubicBezTo>
                    <a:pt x="39" y="73"/>
                    <a:pt x="41" y="73"/>
                    <a:pt x="42" y="72"/>
                  </a:cubicBezTo>
                  <a:cubicBezTo>
                    <a:pt x="42" y="72"/>
                    <a:pt x="43" y="72"/>
                    <a:pt x="43" y="71"/>
                  </a:cubicBezTo>
                  <a:cubicBezTo>
                    <a:pt x="44" y="70"/>
                    <a:pt x="43" y="69"/>
                    <a:pt x="42" y="67"/>
                  </a:cubicBezTo>
                  <a:cubicBezTo>
                    <a:pt x="42" y="66"/>
                    <a:pt x="41" y="64"/>
                    <a:pt x="41" y="61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5" y="60"/>
                    <a:pt x="46" y="60"/>
                  </a:cubicBezTo>
                  <a:cubicBezTo>
                    <a:pt x="47" y="60"/>
                    <a:pt x="48" y="61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7"/>
                    <a:pt x="51" y="55"/>
                    <a:pt x="55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1"/>
                    <a:pt x="56" y="63"/>
                    <a:pt x="5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61" y="65"/>
                    <a:pt x="63" y="66"/>
                    <a:pt x="65" y="65"/>
                  </a:cubicBezTo>
                  <a:cubicBezTo>
                    <a:pt x="66" y="64"/>
                    <a:pt x="67" y="63"/>
                    <a:pt x="68" y="62"/>
                  </a:cubicBezTo>
                  <a:cubicBezTo>
                    <a:pt x="70" y="60"/>
                    <a:pt x="71" y="59"/>
                    <a:pt x="71" y="58"/>
                  </a:cubicBezTo>
                  <a:cubicBezTo>
                    <a:pt x="72" y="57"/>
                    <a:pt x="72" y="57"/>
                    <a:pt x="72" y="56"/>
                  </a:cubicBezTo>
                  <a:cubicBezTo>
                    <a:pt x="72" y="56"/>
                    <a:pt x="73" y="55"/>
                    <a:pt x="72" y="55"/>
                  </a:cubicBezTo>
                  <a:cubicBezTo>
                    <a:pt x="72" y="54"/>
                    <a:pt x="72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3"/>
                    <a:pt x="71" y="53"/>
                    <a:pt x="70" y="53"/>
                  </a:cubicBezTo>
                  <a:cubicBezTo>
                    <a:pt x="66" y="52"/>
                    <a:pt x="65" y="50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2" y="44"/>
                    <a:pt x="62" y="42"/>
                    <a:pt x="62" y="41"/>
                  </a:cubicBezTo>
                  <a:cubicBezTo>
                    <a:pt x="63" y="40"/>
                    <a:pt x="63" y="39"/>
                    <a:pt x="63" y="38"/>
                  </a:cubicBezTo>
                  <a:cubicBezTo>
                    <a:pt x="63" y="37"/>
                    <a:pt x="62" y="36"/>
                    <a:pt x="62" y="35"/>
                  </a:cubicBezTo>
                  <a:cubicBezTo>
                    <a:pt x="61" y="32"/>
                    <a:pt x="60" y="30"/>
                    <a:pt x="62" y="27"/>
                  </a:cubicBezTo>
                  <a:cubicBezTo>
                    <a:pt x="62" y="27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4" y="25"/>
                    <a:pt x="66" y="24"/>
                    <a:pt x="68" y="24"/>
                  </a:cubicBezTo>
                  <a:cubicBezTo>
                    <a:pt x="70" y="25"/>
                    <a:pt x="72" y="25"/>
                    <a:pt x="73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5" y="28"/>
                    <a:pt x="76" y="29"/>
                    <a:pt x="76" y="30"/>
                  </a:cubicBezTo>
                  <a:cubicBezTo>
                    <a:pt x="76" y="31"/>
                    <a:pt x="77" y="32"/>
                    <a:pt x="78" y="32"/>
                  </a:cubicBezTo>
                  <a:cubicBezTo>
                    <a:pt x="79" y="32"/>
                    <a:pt x="79" y="31"/>
                    <a:pt x="80" y="31"/>
                  </a:cubicBezTo>
                  <a:cubicBezTo>
                    <a:pt x="81" y="31"/>
                    <a:pt x="82" y="31"/>
                    <a:pt x="84" y="31"/>
                  </a:cubicBezTo>
                  <a:cubicBezTo>
                    <a:pt x="85" y="31"/>
                    <a:pt x="86" y="32"/>
                    <a:pt x="86" y="32"/>
                  </a:cubicBezTo>
                  <a:cubicBezTo>
                    <a:pt x="87" y="33"/>
                    <a:pt x="88" y="33"/>
                    <a:pt x="88" y="33"/>
                  </a:cubicBezTo>
                  <a:cubicBezTo>
                    <a:pt x="89" y="33"/>
                    <a:pt x="90" y="32"/>
                    <a:pt x="90" y="31"/>
                  </a:cubicBezTo>
                  <a:cubicBezTo>
                    <a:pt x="91" y="29"/>
                    <a:pt x="93" y="28"/>
                    <a:pt x="96" y="28"/>
                  </a:cubicBezTo>
                  <a:cubicBezTo>
                    <a:pt x="97" y="28"/>
                    <a:pt x="98" y="28"/>
                    <a:pt x="98" y="28"/>
                  </a:cubicBezTo>
                  <a:cubicBezTo>
                    <a:pt x="100" y="28"/>
                    <a:pt x="102" y="28"/>
                    <a:pt x="104" y="26"/>
                  </a:cubicBezTo>
                  <a:cubicBezTo>
                    <a:pt x="105" y="26"/>
                    <a:pt x="106" y="24"/>
                    <a:pt x="107" y="23"/>
                  </a:cubicBezTo>
                  <a:cubicBezTo>
                    <a:pt x="109" y="22"/>
                    <a:pt x="110" y="20"/>
                    <a:pt x="112" y="19"/>
                  </a:cubicBezTo>
                  <a:cubicBezTo>
                    <a:pt x="114" y="18"/>
                    <a:pt x="115" y="18"/>
                    <a:pt x="116" y="18"/>
                  </a:cubicBezTo>
                  <a:cubicBezTo>
                    <a:pt x="118" y="17"/>
                    <a:pt x="119" y="16"/>
                    <a:pt x="119" y="13"/>
                  </a:cubicBezTo>
                  <a:cubicBezTo>
                    <a:pt x="119" y="10"/>
                    <a:pt x="120" y="9"/>
                    <a:pt x="122" y="8"/>
                  </a:cubicBezTo>
                  <a:cubicBezTo>
                    <a:pt x="123" y="7"/>
                    <a:pt x="125" y="7"/>
                    <a:pt x="127" y="7"/>
                  </a:cubicBezTo>
                  <a:cubicBezTo>
                    <a:pt x="129" y="7"/>
                    <a:pt x="130" y="7"/>
                    <a:pt x="132" y="7"/>
                  </a:cubicBezTo>
                  <a:cubicBezTo>
                    <a:pt x="133" y="7"/>
                    <a:pt x="135" y="8"/>
                    <a:pt x="136" y="7"/>
                  </a:cubicBezTo>
                  <a:cubicBezTo>
                    <a:pt x="137" y="7"/>
                    <a:pt x="138" y="7"/>
                    <a:pt x="138" y="7"/>
                  </a:cubicBezTo>
                  <a:cubicBezTo>
                    <a:pt x="139" y="6"/>
                    <a:pt x="140" y="6"/>
                    <a:pt x="142" y="6"/>
                  </a:cubicBezTo>
                  <a:cubicBezTo>
                    <a:pt x="143" y="6"/>
                    <a:pt x="143" y="6"/>
                    <a:pt x="144" y="6"/>
                  </a:cubicBezTo>
                  <a:cubicBezTo>
                    <a:pt x="145" y="6"/>
                    <a:pt x="145" y="6"/>
                    <a:pt x="146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6" y="5"/>
                    <a:pt x="147" y="5"/>
                    <a:pt x="147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3"/>
                    <a:pt x="148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3" y="0"/>
                    <a:pt x="154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7" y="2"/>
                    <a:pt x="157" y="3"/>
                    <a:pt x="158" y="3"/>
                  </a:cubicBezTo>
                  <a:cubicBezTo>
                    <a:pt x="158" y="3"/>
                    <a:pt x="160" y="3"/>
                    <a:pt x="161" y="2"/>
                  </a:cubicBezTo>
                  <a:cubicBezTo>
                    <a:pt x="165" y="1"/>
                    <a:pt x="168" y="0"/>
                    <a:pt x="170" y="4"/>
                  </a:cubicBezTo>
                  <a:cubicBezTo>
                    <a:pt x="171" y="6"/>
                    <a:pt x="170" y="8"/>
                    <a:pt x="170" y="9"/>
                  </a:cubicBezTo>
                  <a:cubicBezTo>
                    <a:pt x="170" y="10"/>
                    <a:pt x="169" y="10"/>
                    <a:pt x="169" y="10"/>
                  </a:cubicBezTo>
                  <a:cubicBezTo>
                    <a:pt x="169" y="10"/>
                    <a:pt x="170" y="10"/>
                    <a:pt x="171" y="10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2" y="14"/>
                    <a:pt x="173" y="14"/>
                    <a:pt x="173" y="14"/>
                  </a:cubicBezTo>
                  <a:cubicBezTo>
                    <a:pt x="175" y="15"/>
                    <a:pt x="178" y="13"/>
                    <a:pt x="181" y="11"/>
                  </a:cubicBezTo>
                  <a:cubicBezTo>
                    <a:pt x="182" y="10"/>
                    <a:pt x="183" y="10"/>
                    <a:pt x="183" y="1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0" y="8"/>
                    <a:pt x="196" y="5"/>
                    <a:pt x="202" y="6"/>
                  </a:cubicBezTo>
                  <a:cubicBezTo>
                    <a:pt x="203" y="6"/>
                    <a:pt x="204" y="7"/>
                    <a:pt x="204" y="7"/>
                  </a:cubicBezTo>
                  <a:cubicBezTo>
                    <a:pt x="206" y="7"/>
                    <a:pt x="207" y="8"/>
                    <a:pt x="207" y="9"/>
                  </a:cubicBezTo>
                  <a:cubicBezTo>
                    <a:pt x="208" y="10"/>
                    <a:pt x="209" y="11"/>
                    <a:pt x="208" y="13"/>
                  </a:cubicBezTo>
                  <a:cubicBezTo>
                    <a:pt x="208" y="13"/>
                    <a:pt x="208" y="14"/>
                    <a:pt x="208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8" y="16"/>
                    <a:pt x="207" y="16"/>
                    <a:pt x="206" y="17"/>
                  </a:cubicBezTo>
                  <a:cubicBezTo>
                    <a:pt x="206" y="17"/>
                    <a:pt x="206" y="17"/>
                    <a:pt x="207" y="18"/>
                  </a:cubicBezTo>
                  <a:cubicBezTo>
                    <a:pt x="209" y="20"/>
                    <a:pt x="212" y="21"/>
                    <a:pt x="215" y="22"/>
                  </a:cubicBezTo>
                  <a:close/>
                  <a:moveTo>
                    <a:pt x="15" y="120"/>
                  </a:move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lose/>
                  <a:moveTo>
                    <a:pt x="19" y="146"/>
                  </a:move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lose/>
                  <a:moveTo>
                    <a:pt x="19" y="146"/>
                  </a:move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lose/>
                  <a:moveTo>
                    <a:pt x="27" y="153"/>
                  </a:move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53"/>
                    <a:pt x="27" y="153"/>
                    <a:pt x="27" y="153"/>
                  </a:cubicBezTo>
                  <a:close/>
                  <a:moveTo>
                    <a:pt x="27" y="153"/>
                  </a:moveTo>
                  <a:cubicBezTo>
                    <a:pt x="27" y="153"/>
                    <a:pt x="27" y="153"/>
                    <a:pt x="27" y="154"/>
                  </a:cubicBezTo>
                  <a:cubicBezTo>
                    <a:pt x="27" y="153"/>
                    <a:pt x="27" y="153"/>
                    <a:pt x="27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EC20C1B6-05CC-48EE-8CCC-FD93B74A0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859" y="3911432"/>
              <a:ext cx="587634" cy="609331"/>
            </a:xfrm>
            <a:custGeom>
              <a:avLst/>
              <a:gdLst>
                <a:gd name="T0" fmla="*/ 150 w 162"/>
                <a:gd name="T1" fmla="*/ 106 h 168"/>
                <a:gd name="T2" fmla="*/ 150 w 162"/>
                <a:gd name="T3" fmla="*/ 98 h 168"/>
                <a:gd name="T4" fmla="*/ 148 w 162"/>
                <a:gd name="T5" fmla="*/ 85 h 168"/>
                <a:gd name="T6" fmla="*/ 144 w 162"/>
                <a:gd name="T7" fmla="*/ 80 h 168"/>
                <a:gd name="T8" fmla="*/ 143 w 162"/>
                <a:gd name="T9" fmla="*/ 77 h 168"/>
                <a:gd name="T10" fmla="*/ 135 w 162"/>
                <a:gd name="T11" fmla="*/ 71 h 168"/>
                <a:gd name="T12" fmla="*/ 125 w 162"/>
                <a:gd name="T13" fmla="*/ 72 h 168"/>
                <a:gd name="T14" fmla="*/ 121 w 162"/>
                <a:gd name="T15" fmla="*/ 75 h 168"/>
                <a:gd name="T16" fmla="*/ 120 w 162"/>
                <a:gd name="T17" fmla="*/ 77 h 168"/>
                <a:gd name="T18" fmla="*/ 116 w 162"/>
                <a:gd name="T19" fmla="*/ 49 h 168"/>
                <a:gd name="T20" fmla="*/ 105 w 162"/>
                <a:gd name="T21" fmla="*/ 50 h 168"/>
                <a:gd name="T22" fmla="*/ 100 w 162"/>
                <a:gd name="T23" fmla="*/ 43 h 168"/>
                <a:gd name="T24" fmla="*/ 99 w 162"/>
                <a:gd name="T25" fmla="*/ 38 h 168"/>
                <a:gd name="T26" fmla="*/ 101 w 162"/>
                <a:gd name="T27" fmla="*/ 21 h 168"/>
                <a:gd name="T28" fmla="*/ 84 w 162"/>
                <a:gd name="T29" fmla="*/ 28 h 168"/>
                <a:gd name="T30" fmla="*/ 76 w 162"/>
                <a:gd name="T31" fmla="*/ 19 h 168"/>
                <a:gd name="T32" fmla="*/ 74 w 162"/>
                <a:gd name="T33" fmla="*/ 12 h 168"/>
                <a:gd name="T34" fmla="*/ 74 w 162"/>
                <a:gd name="T35" fmla="*/ 5 h 168"/>
                <a:gd name="T36" fmla="*/ 51 w 162"/>
                <a:gd name="T37" fmla="*/ 3 h 168"/>
                <a:gd name="T38" fmla="*/ 33 w 162"/>
                <a:gd name="T39" fmla="*/ 6 h 168"/>
                <a:gd name="T40" fmla="*/ 26 w 162"/>
                <a:gd name="T41" fmla="*/ 20 h 168"/>
                <a:gd name="T42" fmla="*/ 16 w 162"/>
                <a:gd name="T43" fmla="*/ 37 h 168"/>
                <a:gd name="T44" fmla="*/ 4 w 162"/>
                <a:gd name="T45" fmla="*/ 39 h 168"/>
                <a:gd name="T46" fmla="*/ 2 w 162"/>
                <a:gd name="T47" fmla="*/ 57 h 168"/>
                <a:gd name="T48" fmla="*/ 12 w 162"/>
                <a:gd name="T49" fmla="*/ 66 h 168"/>
                <a:gd name="T50" fmla="*/ 17 w 162"/>
                <a:gd name="T51" fmla="*/ 72 h 168"/>
                <a:gd name="T52" fmla="*/ 19 w 162"/>
                <a:gd name="T53" fmla="*/ 86 h 168"/>
                <a:gd name="T54" fmla="*/ 34 w 162"/>
                <a:gd name="T55" fmla="*/ 86 h 168"/>
                <a:gd name="T56" fmla="*/ 38 w 162"/>
                <a:gd name="T57" fmla="*/ 89 h 168"/>
                <a:gd name="T58" fmla="*/ 34 w 162"/>
                <a:gd name="T59" fmla="*/ 96 h 168"/>
                <a:gd name="T60" fmla="*/ 28 w 162"/>
                <a:gd name="T61" fmla="*/ 104 h 168"/>
                <a:gd name="T62" fmla="*/ 43 w 162"/>
                <a:gd name="T63" fmla="*/ 120 h 168"/>
                <a:gd name="T64" fmla="*/ 37 w 162"/>
                <a:gd name="T65" fmla="*/ 132 h 168"/>
                <a:gd name="T66" fmla="*/ 37 w 162"/>
                <a:gd name="T67" fmla="*/ 144 h 168"/>
                <a:gd name="T68" fmla="*/ 31 w 162"/>
                <a:gd name="T69" fmla="*/ 151 h 168"/>
                <a:gd name="T70" fmla="*/ 28 w 162"/>
                <a:gd name="T71" fmla="*/ 162 h 168"/>
                <a:gd name="T72" fmla="*/ 37 w 162"/>
                <a:gd name="T73" fmla="*/ 166 h 168"/>
                <a:gd name="T74" fmla="*/ 44 w 162"/>
                <a:gd name="T75" fmla="*/ 165 h 168"/>
                <a:gd name="T76" fmla="*/ 54 w 162"/>
                <a:gd name="T77" fmla="*/ 160 h 168"/>
                <a:gd name="T78" fmla="*/ 70 w 162"/>
                <a:gd name="T79" fmla="*/ 163 h 168"/>
                <a:gd name="T80" fmla="*/ 79 w 162"/>
                <a:gd name="T81" fmla="*/ 154 h 168"/>
                <a:gd name="T82" fmla="*/ 91 w 162"/>
                <a:gd name="T83" fmla="*/ 157 h 168"/>
                <a:gd name="T84" fmla="*/ 102 w 162"/>
                <a:gd name="T85" fmla="*/ 159 h 168"/>
                <a:gd name="T86" fmla="*/ 110 w 162"/>
                <a:gd name="T87" fmla="*/ 156 h 168"/>
                <a:gd name="T88" fmla="*/ 116 w 162"/>
                <a:gd name="T89" fmla="*/ 152 h 168"/>
                <a:gd name="T90" fmla="*/ 131 w 162"/>
                <a:gd name="T91" fmla="*/ 147 h 168"/>
                <a:gd name="T92" fmla="*/ 136 w 162"/>
                <a:gd name="T93" fmla="*/ 148 h 168"/>
                <a:gd name="T94" fmla="*/ 143 w 162"/>
                <a:gd name="T95" fmla="*/ 152 h 168"/>
                <a:gd name="T96" fmla="*/ 152 w 162"/>
                <a:gd name="T97" fmla="*/ 148 h 168"/>
                <a:gd name="T98" fmla="*/ 150 w 162"/>
                <a:gd name="T99" fmla="*/ 139 h 168"/>
                <a:gd name="T100" fmla="*/ 150 w 162"/>
                <a:gd name="T101" fmla="*/ 127 h 168"/>
                <a:gd name="T102" fmla="*/ 145 w 162"/>
                <a:gd name="T103" fmla="*/ 124 h 168"/>
                <a:gd name="T104" fmla="*/ 157 w 162"/>
                <a:gd name="T105" fmla="*/ 116 h 168"/>
                <a:gd name="T106" fmla="*/ 159 w 162"/>
                <a:gd name="T107" fmla="*/ 1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68">
                  <a:moveTo>
                    <a:pt x="159" y="110"/>
                  </a:moveTo>
                  <a:cubicBezTo>
                    <a:pt x="156" y="108"/>
                    <a:pt x="150" y="110"/>
                    <a:pt x="150" y="106"/>
                  </a:cubicBezTo>
                  <a:cubicBezTo>
                    <a:pt x="150" y="104"/>
                    <a:pt x="152" y="104"/>
                    <a:pt x="152" y="102"/>
                  </a:cubicBezTo>
                  <a:cubicBezTo>
                    <a:pt x="152" y="101"/>
                    <a:pt x="151" y="99"/>
                    <a:pt x="150" y="98"/>
                  </a:cubicBezTo>
                  <a:cubicBezTo>
                    <a:pt x="149" y="95"/>
                    <a:pt x="147" y="91"/>
                    <a:pt x="147" y="89"/>
                  </a:cubicBezTo>
                  <a:cubicBezTo>
                    <a:pt x="147" y="88"/>
                    <a:pt x="148" y="86"/>
                    <a:pt x="148" y="85"/>
                  </a:cubicBezTo>
                  <a:cubicBezTo>
                    <a:pt x="148" y="83"/>
                    <a:pt x="148" y="82"/>
                    <a:pt x="148" y="81"/>
                  </a:cubicBezTo>
                  <a:cubicBezTo>
                    <a:pt x="147" y="81"/>
                    <a:pt x="146" y="80"/>
                    <a:pt x="144" y="80"/>
                  </a:cubicBezTo>
                  <a:cubicBezTo>
                    <a:pt x="144" y="80"/>
                    <a:pt x="143" y="79"/>
                    <a:pt x="142" y="78"/>
                  </a:cubicBezTo>
                  <a:cubicBezTo>
                    <a:pt x="142" y="78"/>
                    <a:pt x="142" y="78"/>
                    <a:pt x="143" y="77"/>
                  </a:cubicBezTo>
                  <a:cubicBezTo>
                    <a:pt x="143" y="74"/>
                    <a:pt x="141" y="74"/>
                    <a:pt x="139" y="73"/>
                  </a:cubicBezTo>
                  <a:cubicBezTo>
                    <a:pt x="138" y="73"/>
                    <a:pt x="137" y="71"/>
                    <a:pt x="135" y="71"/>
                  </a:cubicBezTo>
                  <a:cubicBezTo>
                    <a:pt x="132" y="71"/>
                    <a:pt x="132" y="74"/>
                    <a:pt x="130" y="74"/>
                  </a:cubicBezTo>
                  <a:cubicBezTo>
                    <a:pt x="128" y="74"/>
                    <a:pt x="127" y="71"/>
                    <a:pt x="125" y="72"/>
                  </a:cubicBezTo>
                  <a:cubicBezTo>
                    <a:pt x="124" y="72"/>
                    <a:pt x="122" y="74"/>
                    <a:pt x="122" y="75"/>
                  </a:cubicBezTo>
                  <a:cubicBezTo>
                    <a:pt x="122" y="75"/>
                    <a:pt x="122" y="75"/>
                    <a:pt x="121" y="75"/>
                  </a:cubicBezTo>
                  <a:cubicBezTo>
                    <a:pt x="121" y="75"/>
                    <a:pt x="121" y="75"/>
                    <a:pt x="121" y="76"/>
                  </a:cubicBezTo>
                  <a:cubicBezTo>
                    <a:pt x="121" y="76"/>
                    <a:pt x="120" y="76"/>
                    <a:pt x="120" y="77"/>
                  </a:cubicBezTo>
                  <a:cubicBezTo>
                    <a:pt x="120" y="69"/>
                    <a:pt x="120" y="62"/>
                    <a:pt x="121" y="54"/>
                  </a:cubicBezTo>
                  <a:cubicBezTo>
                    <a:pt x="121" y="51"/>
                    <a:pt x="120" y="47"/>
                    <a:pt x="116" y="49"/>
                  </a:cubicBezTo>
                  <a:cubicBezTo>
                    <a:pt x="113" y="50"/>
                    <a:pt x="110" y="55"/>
                    <a:pt x="108" y="50"/>
                  </a:cubicBezTo>
                  <a:cubicBezTo>
                    <a:pt x="106" y="49"/>
                    <a:pt x="107" y="49"/>
                    <a:pt x="105" y="50"/>
                  </a:cubicBezTo>
                  <a:cubicBezTo>
                    <a:pt x="103" y="51"/>
                    <a:pt x="103" y="50"/>
                    <a:pt x="102" y="49"/>
                  </a:cubicBezTo>
                  <a:cubicBezTo>
                    <a:pt x="101" y="47"/>
                    <a:pt x="101" y="45"/>
                    <a:pt x="100" y="43"/>
                  </a:cubicBezTo>
                  <a:cubicBezTo>
                    <a:pt x="99" y="44"/>
                    <a:pt x="96" y="45"/>
                    <a:pt x="95" y="43"/>
                  </a:cubicBezTo>
                  <a:cubicBezTo>
                    <a:pt x="95" y="41"/>
                    <a:pt x="98" y="39"/>
                    <a:pt x="99" y="38"/>
                  </a:cubicBezTo>
                  <a:cubicBezTo>
                    <a:pt x="103" y="36"/>
                    <a:pt x="105" y="34"/>
                    <a:pt x="104" y="29"/>
                  </a:cubicBezTo>
                  <a:cubicBezTo>
                    <a:pt x="104" y="27"/>
                    <a:pt x="104" y="20"/>
                    <a:pt x="101" y="21"/>
                  </a:cubicBezTo>
                  <a:cubicBezTo>
                    <a:pt x="97" y="22"/>
                    <a:pt x="98" y="27"/>
                    <a:pt x="94" y="27"/>
                  </a:cubicBezTo>
                  <a:cubicBezTo>
                    <a:pt x="90" y="26"/>
                    <a:pt x="88" y="27"/>
                    <a:pt x="84" y="28"/>
                  </a:cubicBezTo>
                  <a:cubicBezTo>
                    <a:pt x="80" y="30"/>
                    <a:pt x="79" y="27"/>
                    <a:pt x="78" y="24"/>
                  </a:cubicBezTo>
                  <a:cubicBezTo>
                    <a:pt x="78" y="22"/>
                    <a:pt x="78" y="20"/>
                    <a:pt x="76" y="19"/>
                  </a:cubicBezTo>
                  <a:cubicBezTo>
                    <a:pt x="74" y="19"/>
                    <a:pt x="72" y="20"/>
                    <a:pt x="72" y="17"/>
                  </a:cubicBezTo>
                  <a:cubicBezTo>
                    <a:pt x="71" y="15"/>
                    <a:pt x="73" y="14"/>
                    <a:pt x="74" y="12"/>
                  </a:cubicBezTo>
                  <a:cubicBezTo>
                    <a:pt x="75" y="11"/>
                    <a:pt x="74" y="10"/>
                    <a:pt x="74" y="9"/>
                  </a:cubicBezTo>
                  <a:cubicBezTo>
                    <a:pt x="74" y="7"/>
                    <a:pt x="74" y="6"/>
                    <a:pt x="74" y="5"/>
                  </a:cubicBezTo>
                  <a:cubicBezTo>
                    <a:pt x="72" y="4"/>
                    <a:pt x="71" y="3"/>
                    <a:pt x="70" y="3"/>
                  </a:cubicBezTo>
                  <a:cubicBezTo>
                    <a:pt x="64" y="0"/>
                    <a:pt x="57" y="2"/>
                    <a:pt x="51" y="3"/>
                  </a:cubicBezTo>
                  <a:cubicBezTo>
                    <a:pt x="48" y="3"/>
                    <a:pt x="44" y="3"/>
                    <a:pt x="41" y="4"/>
                  </a:cubicBezTo>
                  <a:cubicBezTo>
                    <a:pt x="38" y="4"/>
                    <a:pt x="35" y="3"/>
                    <a:pt x="33" y="6"/>
                  </a:cubicBezTo>
                  <a:cubicBezTo>
                    <a:pt x="31" y="8"/>
                    <a:pt x="31" y="10"/>
                    <a:pt x="29" y="12"/>
                  </a:cubicBezTo>
                  <a:cubicBezTo>
                    <a:pt x="26" y="15"/>
                    <a:pt x="26" y="16"/>
                    <a:pt x="26" y="20"/>
                  </a:cubicBezTo>
                  <a:cubicBezTo>
                    <a:pt x="26" y="27"/>
                    <a:pt x="23" y="31"/>
                    <a:pt x="21" y="38"/>
                  </a:cubicBezTo>
                  <a:cubicBezTo>
                    <a:pt x="19" y="38"/>
                    <a:pt x="18" y="38"/>
                    <a:pt x="16" y="37"/>
                  </a:cubicBezTo>
                  <a:cubicBezTo>
                    <a:pt x="15" y="37"/>
                    <a:pt x="14" y="35"/>
                    <a:pt x="13" y="35"/>
                  </a:cubicBezTo>
                  <a:cubicBezTo>
                    <a:pt x="10" y="34"/>
                    <a:pt x="5" y="36"/>
                    <a:pt x="4" y="39"/>
                  </a:cubicBezTo>
                  <a:cubicBezTo>
                    <a:pt x="2" y="42"/>
                    <a:pt x="4" y="46"/>
                    <a:pt x="3" y="49"/>
                  </a:cubicBezTo>
                  <a:cubicBezTo>
                    <a:pt x="3" y="52"/>
                    <a:pt x="0" y="55"/>
                    <a:pt x="2" y="57"/>
                  </a:cubicBezTo>
                  <a:cubicBezTo>
                    <a:pt x="4" y="60"/>
                    <a:pt x="8" y="58"/>
                    <a:pt x="10" y="61"/>
                  </a:cubicBezTo>
                  <a:cubicBezTo>
                    <a:pt x="11" y="63"/>
                    <a:pt x="11" y="65"/>
                    <a:pt x="12" y="66"/>
                  </a:cubicBezTo>
                  <a:cubicBezTo>
                    <a:pt x="13" y="67"/>
                    <a:pt x="15" y="67"/>
                    <a:pt x="16" y="68"/>
                  </a:cubicBezTo>
                  <a:cubicBezTo>
                    <a:pt x="17" y="70"/>
                    <a:pt x="17" y="71"/>
                    <a:pt x="17" y="72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0" y="79"/>
                    <a:pt x="19" y="83"/>
                    <a:pt x="19" y="86"/>
                  </a:cubicBezTo>
                  <a:cubicBezTo>
                    <a:pt x="23" y="87"/>
                    <a:pt x="25" y="85"/>
                    <a:pt x="29" y="85"/>
                  </a:cubicBezTo>
                  <a:cubicBezTo>
                    <a:pt x="30" y="85"/>
                    <a:pt x="32" y="86"/>
                    <a:pt x="34" y="86"/>
                  </a:cubicBezTo>
                  <a:cubicBezTo>
                    <a:pt x="35" y="85"/>
                    <a:pt x="37" y="84"/>
                    <a:pt x="39" y="84"/>
                  </a:cubicBezTo>
                  <a:cubicBezTo>
                    <a:pt x="39" y="86"/>
                    <a:pt x="39" y="88"/>
                    <a:pt x="38" y="89"/>
                  </a:cubicBezTo>
                  <a:cubicBezTo>
                    <a:pt x="42" y="90"/>
                    <a:pt x="40" y="93"/>
                    <a:pt x="38" y="94"/>
                  </a:cubicBezTo>
                  <a:cubicBezTo>
                    <a:pt x="37" y="95"/>
                    <a:pt x="34" y="96"/>
                    <a:pt x="34" y="96"/>
                  </a:cubicBezTo>
                  <a:cubicBezTo>
                    <a:pt x="33" y="98"/>
                    <a:pt x="34" y="99"/>
                    <a:pt x="34" y="101"/>
                  </a:cubicBezTo>
                  <a:cubicBezTo>
                    <a:pt x="33" y="103"/>
                    <a:pt x="29" y="103"/>
                    <a:pt x="28" y="104"/>
                  </a:cubicBezTo>
                  <a:cubicBezTo>
                    <a:pt x="27" y="107"/>
                    <a:pt x="33" y="108"/>
                    <a:pt x="34" y="109"/>
                  </a:cubicBezTo>
                  <a:cubicBezTo>
                    <a:pt x="39" y="110"/>
                    <a:pt x="43" y="114"/>
                    <a:pt x="43" y="120"/>
                  </a:cubicBezTo>
                  <a:cubicBezTo>
                    <a:pt x="43" y="122"/>
                    <a:pt x="42" y="125"/>
                    <a:pt x="42" y="128"/>
                  </a:cubicBezTo>
                  <a:cubicBezTo>
                    <a:pt x="42" y="131"/>
                    <a:pt x="41" y="132"/>
                    <a:pt x="37" y="132"/>
                  </a:cubicBezTo>
                  <a:cubicBezTo>
                    <a:pt x="36" y="135"/>
                    <a:pt x="37" y="136"/>
                    <a:pt x="38" y="139"/>
                  </a:cubicBezTo>
                  <a:cubicBezTo>
                    <a:pt x="38" y="141"/>
                    <a:pt x="37" y="142"/>
                    <a:pt x="37" y="144"/>
                  </a:cubicBezTo>
                  <a:cubicBezTo>
                    <a:pt x="36" y="146"/>
                    <a:pt x="37" y="147"/>
                    <a:pt x="36" y="148"/>
                  </a:cubicBezTo>
                  <a:cubicBezTo>
                    <a:pt x="35" y="150"/>
                    <a:pt x="32" y="149"/>
                    <a:pt x="31" y="151"/>
                  </a:cubicBezTo>
                  <a:cubicBezTo>
                    <a:pt x="28" y="153"/>
                    <a:pt x="27" y="157"/>
                    <a:pt x="26" y="160"/>
                  </a:cubicBezTo>
                  <a:cubicBezTo>
                    <a:pt x="27" y="161"/>
                    <a:pt x="28" y="161"/>
                    <a:pt x="28" y="162"/>
                  </a:cubicBezTo>
                  <a:cubicBezTo>
                    <a:pt x="30" y="162"/>
                    <a:pt x="31" y="164"/>
                    <a:pt x="32" y="165"/>
                  </a:cubicBezTo>
                  <a:cubicBezTo>
                    <a:pt x="34" y="165"/>
                    <a:pt x="35" y="166"/>
                    <a:pt x="37" y="166"/>
                  </a:cubicBezTo>
                  <a:cubicBezTo>
                    <a:pt x="36" y="164"/>
                    <a:pt x="37" y="163"/>
                    <a:pt x="39" y="163"/>
                  </a:cubicBezTo>
                  <a:cubicBezTo>
                    <a:pt x="42" y="162"/>
                    <a:pt x="42" y="164"/>
                    <a:pt x="44" y="165"/>
                  </a:cubicBezTo>
                  <a:cubicBezTo>
                    <a:pt x="46" y="168"/>
                    <a:pt x="49" y="168"/>
                    <a:pt x="53" y="167"/>
                  </a:cubicBezTo>
                  <a:cubicBezTo>
                    <a:pt x="53" y="165"/>
                    <a:pt x="51" y="161"/>
                    <a:pt x="54" y="160"/>
                  </a:cubicBezTo>
                  <a:cubicBezTo>
                    <a:pt x="57" y="159"/>
                    <a:pt x="59" y="162"/>
                    <a:pt x="62" y="163"/>
                  </a:cubicBezTo>
                  <a:cubicBezTo>
                    <a:pt x="64" y="164"/>
                    <a:pt x="68" y="164"/>
                    <a:pt x="70" y="163"/>
                  </a:cubicBezTo>
                  <a:cubicBezTo>
                    <a:pt x="73" y="162"/>
                    <a:pt x="75" y="162"/>
                    <a:pt x="79" y="162"/>
                  </a:cubicBezTo>
                  <a:cubicBezTo>
                    <a:pt x="79" y="160"/>
                    <a:pt x="77" y="156"/>
                    <a:pt x="79" y="154"/>
                  </a:cubicBezTo>
                  <a:cubicBezTo>
                    <a:pt x="81" y="153"/>
                    <a:pt x="85" y="155"/>
                    <a:pt x="86" y="157"/>
                  </a:cubicBezTo>
                  <a:cubicBezTo>
                    <a:pt x="88" y="157"/>
                    <a:pt x="89" y="157"/>
                    <a:pt x="91" y="157"/>
                  </a:cubicBezTo>
                  <a:cubicBezTo>
                    <a:pt x="91" y="161"/>
                    <a:pt x="94" y="160"/>
                    <a:pt x="96" y="160"/>
                  </a:cubicBezTo>
                  <a:cubicBezTo>
                    <a:pt x="98" y="159"/>
                    <a:pt x="100" y="160"/>
                    <a:pt x="102" y="159"/>
                  </a:cubicBezTo>
                  <a:cubicBezTo>
                    <a:pt x="103" y="159"/>
                    <a:pt x="105" y="158"/>
                    <a:pt x="107" y="158"/>
                  </a:cubicBezTo>
                  <a:cubicBezTo>
                    <a:pt x="108" y="157"/>
                    <a:pt x="109" y="157"/>
                    <a:pt x="110" y="156"/>
                  </a:cubicBezTo>
                  <a:cubicBezTo>
                    <a:pt x="110" y="156"/>
                    <a:pt x="112" y="156"/>
                    <a:pt x="113" y="156"/>
                  </a:cubicBezTo>
                  <a:cubicBezTo>
                    <a:pt x="115" y="155"/>
                    <a:pt x="115" y="153"/>
                    <a:pt x="116" y="152"/>
                  </a:cubicBezTo>
                  <a:cubicBezTo>
                    <a:pt x="118" y="150"/>
                    <a:pt x="119" y="150"/>
                    <a:pt x="121" y="148"/>
                  </a:cubicBezTo>
                  <a:cubicBezTo>
                    <a:pt x="124" y="146"/>
                    <a:pt x="127" y="144"/>
                    <a:pt x="131" y="147"/>
                  </a:cubicBezTo>
                  <a:cubicBezTo>
                    <a:pt x="131" y="148"/>
                    <a:pt x="131" y="150"/>
                    <a:pt x="130" y="151"/>
                  </a:cubicBezTo>
                  <a:cubicBezTo>
                    <a:pt x="133" y="151"/>
                    <a:pt x="135" y="151"/>
                    <a:pt x="136" y="148"/>
                  </a:cubicBezTo>
                  <a:cubicBezTo>
                    <a:pt x="137" y="148"/>
                    <a:pt x="139" y="148"/>
                    <a:pt x="140" y="148"/>
                  </a:cubicBezTo>
                  <a:cubicBezTo>
                    <a:pt x="141" y="149"/>
                    <a:pt x="142" y="151"/>
                    <a:pt x="143" y="152"/>
                  </a:cubicBezTo>
                  <a:cubicBezTo>
                    <a:pt x="145" y="153"/>
                    <a:pt x="151" y="152"/>
                    <a:pt x="151" y="149"/>
                  </a:cubicBezTo>
                  <a:cubicBezTo>
                    <a:pt x="152" y="149"/>
                    <a:pt x="152" y="149"/>
                    <a:pt x="152" y="148"/>
                  </a:cubicBezTo>
                  <a:cubicBezTo>
                    <a:pt x="152" y="148"/>
                    <a:pt x="152" y="146"/>
                    <a:pt x="152" y="145"/>
                  </a:cubicBezTo>
                  <a:cubicBezTo>
                    <a:pt x="151" y="143"/>
                    <a:pt x="149" y="141"/>
                    <a:pt x="150" y="139"/>
                  </a:cubicBezTo>
                  <a:cubicBezTo>
                    <a:pt x="155" y="138"/>
                    <a:pt x="150" y="134"/>
                    <a:pt x="151" y="132"/>
                  </a:cubicBezTo>
                  <a:cubicBezTo>
                    <a:pt x="157" y="130"/>
                    <a:pt x="157" y="126"/>
                    <a:pt x="150" y="127"/>
                  </a:cubicBezTo>
                  <a:cubicBezTo>
                    <a:pt x="149" y="127"/>
                    <a:pt x="146" y="129"/>
                    <a:pt x="145" y="128"/>
                  </a:cubicBezTo>
                  <a:cubicBezTo>
                    <a:pt x="143" y="128"/>
                    <a:pt x="144" y="125"/>
                    <a:pt x="145" y="124"/>
                  </a:cubicBezTo>
                  <a:cubicBezTo>
                    <a:pt x="148" y="121"/>
                    <a:pt x="151" y="123"/>
                    <a:pt x="154" y="122"/>
                  </a:cubicBezTo>
                  <a:cubicBezTo>
                    <a:pt x="160" y="121"/>
                    <a:pt x="155" y="118"/>
                    <a:pt x="157" y="116"/>
                  </a:cubicBezTo>
                  <a:cubicBezTo>
                    <a:pt x="158" y="114"/>
                    <a:pt x="161" y="115"/>
                    <a:pt x="161" y="113"/>
                  </a:cubicBezTo>
                  <a:cubicBezTo>
                    <a:pt x="162" y="111"/>
                    <a:pt x="160" y="110"/>
                    <a:pt x="159" y="11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A960A0B-518C-4B73-9A1A-18D1E52F9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627" y="3907816"/>
              <a:ext cx="598483" cy="616564"/>
            </a:xfrm>
            <a:custGeom>
              <a:avLst/>
              <a:gdLst>
                <a:gd name="T0" fmla="*/ 148 w 165"/>
                <a:gd name="T1" fmla="*/ 90 h 170"/>
                <a:gd name="T2" fmla="*/ 146 w 165"/>
                <a:gd name="T3" fmla="*/ 82 h 170"/>
                <a:gd name="T4" fmla="*/ 141 w 165"/>
                <a:gd name="T5" fmla="*/ 76 h 170"/>
                <a:gd name="T6" fmla="*/ 125 w 165"/>
                <a:gd name="T7" fmla="*/ 77 h 170"/>
                <a:gd name="T8" fmla="*/ 120 w 165"/>
                <a:gd name="T9" fmla="*/ 65 h 170"/>
                <a:gd name="T10" fmla="*/ 108 w 165"/>
                <a:gd name="T11" fmla="*/ 52 h 170"/>
                <a:gd name="T12" fmla="*/ 100 w 165"/>
                <a:gd name="T13" fmla="*/ 38 h 170"/>
                <a:gd name="T14" fmla="*/ 95 w 165"/>
                <a:gd name="T15" fmla="*/ 29 h 170"/>
                <a:gd name="T16" fmla="*/ 77 w 165"/>
                <a:gd name="T17" fmla="*/ 22 h 170"/>
                <a:gd name="T18" fmla="*/ 74 w 165"/>
                <a:gd name="T19" fmla="*/ 7 h 170"/>
                <a:gd name="T20" fmla="*/ 32 w 165"/>
                <a:gd name="T21" fmla="*/ 14 h 170"/>
                <a:gd name="T22" fmla="*/ 16 w 165"/>
                <a:gd name="T23" fmla="*/ 38 h 170"/>
                <a:gd name="T24" fmla="*/ 14 w 165"/>
                <a:gd name="T25" fmla="*/ 61 h 170"/>
                <a:gd name="T26" fmla="*/ 23 w 165"/>
                <a:gd name="T27" fmla="*/ 77 h 170"/>
                <a:gd name="T28" fmla="*/ 43 w 165"/>
                <a:gd name="T29" fmla="*/ 85 h 170"/>
                <a:gd name="T30" fmla="*/ 39 w 165"/>
                <a:gd name="T31" fmla="*/ 98 h 170"/>
                <a:gd name="T32" fmla="*/ 44 w 165"/>
                <a:gd name="T33" fmla="*/ 113 h 170"/>
                <a:gd name="T34" fmla="*/ 41 w 165"/>
                <a:gd name="T35" fmla="*/ 144 h 170"/>
                <a:gd name="T36" fmla="*/ 31 w 165"/>
                <a:gd name="T37" fmla="*/ 161 h 170"/>
                <a:gd name="T38" fmla="*/ 46 w 165"/>
                <a:gd name="T39" fmla="*/ 164 h 170"/>
                <a:gd name="T40" fmla="*/ 64 w 165"/>
                <a:gd name="T41" fmla="*/ 163 h 170"/>
                <a:gd name="T42" fmla="*/ 86 w 165"/>
                <a:gd name="T43" fmla="*/ 154 h 170"/>
                <a:gd name="T44" fmla="*/ 98 w 165"/>
                <a:gd name="T45" fmla="*/ 159 h 170"/>
                <a:gd name="T46" fmla="*/ 113 w 165"/>
                <a:gd name="T47" fmla="*/ 155 h 170"/>
                <a:gd name="T48" fmla="*/ 133 w 165"/>
                <a:gd name="T49" fmla="*/ 146 h 170"/>
                <a:gd name="T50" fmla="*/ 136 w 165"/>
                <a:gd name="T51" fmla="*/ 148 h 170"/>
                <a:gd name="T52" fmla="*/ 152 w 165"/>
                <a:gd name="T53" fmla="*/ 150 h 170"/>
                <a:gd name="T54" fmla="*/ 153 w 165"/>
                <a:gd name="T55" fmla="*/ 138 h 170"/>
                <a:gd name="T56" fmla="*/ 145 w 165"/>
                <a:gd name="T57" fmla="*/ 130 h 170"/>
                <a:gd name="T58" fmla="*/ 161 w 165"/>
                <a:gd name="T59" fmla="*/ 114 h 170"/>
                <a:gd name="T60" fmla="*/ 162 w 165"/>
                <a:gd name="T61" fmla="*/ 117 h 170"/>
                <a:gd name="T62" fmla="*/ 150 w 165"/>
                <a:gd name="T63" fmla="*/ 127 h 170"/>
                <a:gd name="T64" fmla="*/ 154 w 165"/>
                <a:gd name="T65" fmla="*/ 143 h 170"/>
                <a:gd name="T66" fmla="*/ 150 w 165"/>
                <a:gd name="T67" fmla="*/ 154 h 170"/>
                <a:gd name="T68" fmla="*/ 132 w 165"/>
                <a:gd name="T69" fmla="*/ 154 h 170"/>
                <a:gd name="T70" fmla="*/ 122 w 165"/>
                <a:gd name="T71" fmla="*/ 152 h 170"/>
                <a:gd name="T72" fmla="*/ 109 w 165"/>
                <a:gd name="T73" fmla="*/ 160 h 170"/>
                <a:gd name="T74" fmla="*/ 92 w 165"/>
                <a:gd name="T75" fmla="*/ 160 h 170"/>
                <a:gd name="T76" fmla="*/ 82 w 165"/>
                <a:gd name="T77" fmla="*/ 157 h 170"/>
                <a:gd name="T78" fmla="*/ 63 w 165"/>
                <a:gd name="T79" fmla="*/ 166 h 170"/>
                <a:gd name="T80" fmla="*/ 45 w 165"/>
                <a:gd name="T81" fmla="*/ 168 h 170"/>
                <a:gd name="T82" fmla="*/ 33 w 165"/>
                <a:gd name="T83" fmla="*/ 168 h 170"/>
                <a:gd name="T84" fmla="*/ 28 w 165"/>
                <a:gd name="T85" fmla="*/ 157 h 170"/>
                <a:gd name="T86" fmla="*/ 38 w 165"/>
                <a:gd name="T87" fmla="*/ 140 h 170"/>
                <a:gd name="T88" fmla="*/ 36 w 165"/>
                <a:gd name="T89" fmla="*/ 111 h 170"/>
                <a:gd name="T90" fmla="*/ 38 w 165"/>
                <a:gd name="T91" fmla="*/ 94 h 170"/>
                <a:gd name="T92" fmla="*/ 39 w 165"/>
                <a:gd name="T93" fmla="*/ 88 h 170"/>
                <a:gd name="T94" fmla="*/ 20 w 165"/>
                <a:gd name="T95" fmla="*/ 82 h 170"/>
                <a:gd name="T96" fmla="*/ 11 w 165"/>
                <a:gd name="T97" fmla="*/ 65 h 170"/>
                <a:gd name="T98" fmla="*/ 15 w 165"/>
                <a:gd name="T99" fmla="*/ 34 h 170"/>
                <a:gd name="T100" fmla="*/ 41 w 165"/>
                <a:gd name="T101" fmla="*/ 3 h 170"/>
                <a:gd name="T102" fmla="*/ 77 w 165"/>
                <a:gd name="T103" fmla="*/ 8 h 170"/>
                <a:gd name="T104" fmla="*/ 78 w 165"/>
                <a:gd name="T105" fmla="*/ 19 h 170"/>
                <a:gd name="T106" fmla="*/ 98 w 165"/>
                <a:gd name="T107" fmla="*/ 24 h 170"/>
                <a:gd name="T108" fmla="*/ 101 w 165"/>
                <a:gd name="T109" fmla="*/ 41 h 170"/>
                <a:gd name="T110" fmla="*/ 106 w 165"/>
                <a:gd name="T111" fmla="*/ 50 h 170"/>
                <a:gd name="T112" fmla="*/ 124 w 165"/>
                <a:gd name="T113" fmla="*/ 55 h 170"/>
                <a:gd name="T114" fmla="*/ 141 w 165"/>
                <a:gd name="T115" fmla="*/ 72 h 170"/>
                <a:gd name="T116" fmla="*/ 149 w 165"/>
                <a:gd name="T117" fmla="*/ 80 h 170"/>
                <a:gd name="T118" fmla="*/ 153 w 165"/>
                <a:gd name="T119" fmla="*/ 96 h 170"/>
                <a:gd name="T120" fmla="*/ 123 w 165"/>
                <a:gd name="T121" fmla="*/ 7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" h="170">
                  <a:moveTo>
                    <a:pt x="160" y="112"/>
                  </a:moveTo>
                  <a:cubicBezTo>
                    <a:pt x="159" y="112"/>
                    <a:pt x="158" y="112"/>
                    <a:pt x="157" y="112"/>
                  </a:cubicBezTo>
                  <a:cubicBezTo>
                    <a:pt x="154" y="112"/>
                    <a:pt x="151" y="111"/>
                    <a:pt x="151" y="107"/>
                  </a:cubicBezTo>
                  <a:cubicBezTo>
                    <a:pt x="151" y="106"/>
                    <a:pt x="151" y="105"/>
                    <a:pt x="152" y="104"/>
                  </a:cubicBezTo>
                  <a:cubicBezTo>
                    <a:pt x="152" y="104"/>
                    <a:pt x="152" y="103"/>
                    <a:pt x="152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1" y="101"/>
                  </a:cubicBezTo>
                  <a:cubicBezTo>
                    <a:pt x="151" y="100"/>
                    <a:pt x="151" y="100"/>
                    <a:pt x="150" y="99"/>
                  </a:cubicBezTo>
                  <a:cubicBezTo>
                    <a:pt x="150" y="99"/>
                    <a:pt x="150" y="98"/>
                    <a:pt x="150" y="98"/>
                  </a:cubicBezTo>
                  <a:cubicBezTo>
                    <a:pt x="149" y="95"/>
                    <a:pt x="147" y="92"/>
                    <a:pt x="148" y="90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8" y="89"/>
                    <a:pt x="148" y="88"/>
                    <a:pt x="148" y="87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48" y="87"/>
                    <a:pt x="148" y="86"/>
                    <a:pt x="148" y="86"/>
                  </a:cubicBezTo>
                  <a:cubicBezTo>
                    <a:pt x="148" y="85"/>
                    <a:pt x="148" y="84"/>
                    <a:pt x="148" y="84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7" y="83"/>
                    <a:pt x="146" y="83"/>
                    <a:pt x="146" y="82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6" y="82"/>
                    <a:pt x="145" y="82"/>
                    <a:pt x="145" y="82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4" y="82"/>
                    <a:pt x="143" y="81"/>
                    <a:pt x="143" y="80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142" y="79"/>
                    <a:pt x="142" y="78"/>
                    <a:pt x="143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3" y="77"/>
                    <a:pt x="143" y="77"/>
                    <a:pt x="142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1" y="76"/>
                    <a:pt x="141" y="76"/>
                  </a:cubicBezTo>
                  <a:cubicBezTo>
                    <a:pt x="140" y="76"/>
                    <a:pt x="139" y="75"/>
                    <a:pt x="139" y="75"/>
                  </a:cubicBezTo>
                  <a:cubicBezTo>
                    <a:pt x="138" y="74"/>
                    <a:pt x="137" y="74"/>
                    <a:pt x="137" y="74"/>
                  </a:cubicBezTo>
                  <a:cubicBezTo>
                    <a:pt x="136" y="74"/>
                    <a:pt x="136" y="74"/>
                    <a:pt x="135" y="75"/>
                  </a:cubicBezTo>
                  <a:cubicBezTo>
                    <a:pt x="134" y="76"/>
                    <a:pt x="134" y="77"/>
                    <a:pt x="132" y="77"/>
                  </a:cubicBezTo>
                  <a:cubicBezTo>
                    <a:pt x="130" y="77"/>
                    <a:pt x="129" y="76"/>
                    <a:pt x="128" y="75"/>
                  </a:cubicBezTo>
                  <a:cubicBezTo>
                    <a:pt x="128" y="75"/>
                    <a:pt x="127" y="74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7" y="75"/>
                    <a:pt x="127" y="75"/>
                  </a:cubicBezTo>
                  <a:cubicBezTo>
                    <a:pt x="126" y="75"/>
                    <a:pt x="126" y="76"/>
                    <a:pt x="126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9"/>
                    <a:pt x="123" y="79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74"/>
                    <a:pt x="120" y="70"/>
                    <a:pt x="120" y="65"/>
                  </a:cubicBezTo>
                  <a:cubicBezTo>
                    <a:pt x="121" y="62"/>
                    <a:pt x="121" y="59"/>
                    <a:pt x="121" y="55"/>
                  </a:cubicBezTo>
                  <a:cubicBezTo>
                    <a:pt x="121" y="54"/>
                    <a:pt x="121" y="52"/>
                    <a:pt x="120" y="51"/>
                  </a:cubicBezTo>
                  <a:cubicBezTo>
                    <a:pt x="120" y="51"/>
                    <a:pt x="120" y="51"/>
                    <a:pt x="118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2"/>
                    <a:pt x="117" y="52"/>
                    <a:pt x="117" y="53"/>
                  </a:cubicBezTo>
                  <a:cubicBezTo>
                    <a:pt x="116" y="54"/>
                    <a:pt x="115" y="54"/>
                    <a:pt x="113" y="55"/>
                  </a:cubicBezTo>
                  <a:cubicBezTo>
                    <a:pt x="112" y="55"/>
                    <a:pt x="110" y="55"/>
                    <a:pt x="109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8" y="52"/>
                    <a:pt x="109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6" y="54"/>
                    <a:pt x="105" y="53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1" y="50"/>
                    <a:pt x="101" y="49"/>
                    <a:pt x="101" y="47"/>
                  </a:cubicBezTo>
                  <a:cubicBezTo>
                    <a:pt x="101" y="47"/>
                    <a:pt x="101" y="47"/>
                    <a:pt x="101" y="46"/>
                  </a:cubicBezTo>
                  <a:cubicBezTo>
                    <a:pt x="101" y="46"/>
                    <a:pt x="100" y="46"/>
                    <a:pt x="100" y="46"/>
                  </a:cubicBezTo>
                  <a:cubicBezTo>
                    <a:pt x="98" y="47"/>
                    <a:pt x="96" y="46"/>
                    <a:pt x="96" y="45"/>
                  </a:cubicBezTo>
                  <a:cubicBezTo>
                    <a:pt x="95" y="42"/>
                    <a:pt x="98" y="40"/>
                    <a:pt x="99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3" y="36"/>
                    <a:pt x="105" y="34"/>
                    <a:pt x="104" y="31"/>
                  </a:cubicBezTo>
                  <a:cubicBezTo>
                    <a:pt x="104" y="30"/>
                    <a:pt x="104" y="30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6"/>
                    <a:pt x="103" y="25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5"/>
                    <a:pt x="101" y="26"/>
                  </a:cubicBezTo>
                  <a:cubicBezTo>
                    <a:pt x="100" y="28"/>
                    <a:pt x="99" y="30"/>
                    <a:pt x="95" y="29"/>
                  </a:cubicBezTo>
                  <a:cubicBezTo>
                    <a:pt x="94" y="29"/>
                    <a:pt x="93" y="29"/>
                    <a:pt x="91" y="29"/>
                  </a:cubicBezTo>
                  <a:cubicBezTo>
                    <a:pt x="90" y="30"/>
                    <a:pt x="88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4" y="32"/>
                    <a:pt x="82" y="31"/>
                    <a:pt x="81" y="30"/>
                  </a:cubicBezTo>
                  <a:cubicBezTo>
                    <a:pt x="80" y="29"/>
                    <a:pt x="79" y="27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6" y="22"/>
                    <a:pt x="76" y="22"/>
                  </a:cubicBezTo>
                  <a:cubicBezTo>
                    <a:pt x="74" y="22"/>
                    <a:pt x="72" y="22"/>
                    <a:pt x="72" y="19"/>
                  </a:cubicBezTo>
                  <a:cubicBezTo>
                    <a:pt x="72" y="17"/>
                    <a:pt x="73" y="15"/>
                    <a:pt x="74" y="14"/>
                  </a:cubicBezTo>
                  <a:cubicBezTo>
                    <a:pt x="74" y="13"/>
                    <a:pt x="74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2"/>
                    <a:pt x="75" y="12"/>
                    <a:pt x="74" y="11"/>
                  </a:cubicBezTo>
                  <a:cubicBezTo>
                    <a:pt x="74" y="11"/>
                    <a:pt x="74" y="11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9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3" y="6"/>
                    <a:pt x="73" y="6"/>
                  </a:cubicBezTo>
                  <a:cubicBezTo>
                    <a:pt x="72" y="6"/>
                    <a:pt x="71" y="5"/>
                    <a:pt x="71" y="5"/>
                  </a:cubicBezTo>
                  <a:cubicBezTo>
                    <a:pt x="68" y="3"/>
                    <a:pt x="63" y="4"/>
                    <a:pt x="59" y="5"/>
                  </a:cubicBezTo>
                  <a:cubicBezTo>
                    <a:pt x="57" y="5"/>
                    <a:pt x="55" y="5"/>
                    <a:pt x="53" y="5"/>
                  </a:cubicBezTo>
                  <a:cubicBezTo>
                    <a:pt x="51" y="5"/>
                    <a:pt x="50" y="6"/>
                    <a:pt x="48" y="6"/>
                  </a:cubicBezTo>
                  <a:cubicBezTo>
                    <a:pt x="47" y="6"/>
                    <a:pt x="45" y="6"/>
                    <a:pt x="43" y="6"/>
                  </a:cubicBezTo>
                  <a:cubicBezTo>
                    <a:pt x="43" y="6"/>
                    <a:pt x="42" y="6"/>
                    <a:pt x="41" y="6"/>
                  </a:cubicBezTo>
                  <a:cubicBezTo>
                    <a:pt x="39" y="6"/>
                    <a:pt x="37" y="6"/>
                    <a:pt x="36" y="8"/>
                  </a:cubicBezTo>
                  <a:cubicBezTo>
                    <a:pt x="36" y="8"/>
                    <a:pt x="35" y="9"/>
                    <a:pt x="35" y="10"/>
                  </a:cubicBezTo>
                  <a:cubicBezTo>
                    <a:pt x="34" y="12"/>
                    <a:pt x="33" y="13"/>
                    <a:pt x="32" y="14"/>
                  </a:cubicBezTo>
                  <a:cubicBezTo>
                    <a:pt x="31" y="16"/>
                    <a:pt x="30" y="16"/>
                    <a:pt x="30" y="17"/>
                  </a:cubicBezTo>
                  <a:cubicBezTo>
                    <a:pt x="30" y="18"/>
                    <a:pt x="29" y="19"/>
                    <a:pt x="30" y="21"/>
                  </a:cubicBezTo>
                  <a:cubicBezTo>
                    <a:pt x="30" y="25"/>
                    <a:pt x="28" y="29"/>
                    <a:pt x="27" y="33"/>
                  </a:cubicBezTo>
                  <a:cubicBezTo>
                    <a:pt x="26" y="35"/>
                    <a:pt x="25" y="37"/>
                    <a:pt x="25" y="39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19" y="41"/>
                    <a:pt x="18" y="40"/>
                  </a:cubicBezTo>
                  <a:cubicBezTo>
                    <a:pt x="17" y="39"/>
                    <a:pt x="16" y="39"/>
                    <a:pt x="16" y="38"/>
                  </a:cubicBezTo>
                  <a:cubicBezTo>
                    <a:pt x="15" y="38"/>
                    <a:pt x="15" y="37"/>
                    <a:pt x="14" y="37"/>
                  </a:cubicBezTo>
                  <a:cubicBezTo>
                    <a:pt x="14" y="37"/>
                    <a:pt x="12" y="37"/>
                    <a:pt x="11" y="38"/>
                  </a:cubicBezTo>
                  <a:cubicBezTo>
                    <a:pt x="9" y="39"/>
                    <a:pt x="8" y="40"/>
                    <a:pt x="7" y="41"/>
                  </a:cubicBezTo>
                  <a:cubicBezTo>
                    <a:pt x="7" y="42"/>
                    <a:pt x="7" y="44"/>
                    <a:pt x="7" y="46"/>
                  </a:cubicBezTo>
                  <a:cubicBezTo>
                    <a:pt x="7" y="48"/>
                    <a:pt x="7" y="49"/>
                    <a:pt x="7" y="50"/>
                  </a:cubicBezTo>
                  <a:cubicBezTo>
                    <a:pt x="7" y="51"/>
                    <a:pt x="6" y="53"/>
                    <a:pt x="6" y="54"/>
                  </a:cubicBezTo>
                  <a:cubicBezTo>
                    <a:pt x="5" y="55"/>
                    <a:pt x="4" y="56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8"/>
                    <a:pt x="7" y="58"/>
                    <a:pt x="8" y="58"/>
                  </a:cubicBezTo>
                  <a:cubicBezTo>
                    <a:pt x="10" y="59"/>
                    <a:pt x="12" y="59"/>
                    <a:pt x="14" y="61"/>
                  </a:cubicBezTo>
                  <a:cubicBezTo>
                    <a:pt x="14" y="62"/>
                    <a:pt x="15" y="63"/>
                    <a:pt x="15" y="64"/>
                  </a:cubicBezTo>
                  <a:cubicBezTo>
                    <a:pt x="15" y="65"/>
                    <a:pt x="15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6" y="67"/>
                    <a:pt x="17" y="67"/>
                  </a:cubicBezTo>
                  <a:cubicBezTo>
                    <a:pt x="18" y="67"/>
                    <a:pt x="19" y="67"/>
                    <a:pt x="19" y="68"/>
                  </a:cubicBezTo>
                  <a:cubicBezTo>
                    <a:pt x="20" y="69"/>
                    <a:pt x="21" y="70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3"/>
                  </a:cubicBezTo>
                  <a:cubicBezTo>
                    <a:pt x="21" y="73"/>
                    <a:pt x="21" y="74"/>
                    <a:pt x="22" y="74"/>
                  </a:cubicBezTo>
                  <a:cubicBezTo>
                    <a:pt x="22" y="75"/>
                    <a:pt x="23" y="75"/>
                    <a:pt x="23" y="77"/>
                  </a:cubicBezTo>
                  <a:cubicBezTo>
                    <a:pt x="24" y="79"/>
                    <a:pt x="23" y="81"/>
                    <a:pt x="23" y="83"/>
                  </a:cubicBezTo>
                  <a:cubicBezTo>
                    <a:pt x="23" y="84"/>
                    <a:pt x="23" y="85"/>
                    <a:pt x="23" y="86"/>
                  </a:cubicBezTo>
                  <a:cubicBezTo>
                    <a:pt x="24" y="86"/>
                    <a:pt x="25" y="85"/>
                    <a:pt x="26" y="85"/>
                  </a:cubicBezTo>
                  <a:cubicBezTo>
                    <a:pt x="27" y="85"/>
                    <a:pt x="29" y="84"/>
                    <a:pt x="31" y="84"/>
                  </a:cubicBezTo>
                  <a:cubicBezTo>
                    <a:pt x="32" y="84"/>
                    <a:pt x="33" y="84"/>
                    <a:pt x="33" y="85"/>
                  </a:cubicBezTo>
                  <a:cubicBezTo>
                    <a:pt x="34" y="85"/>
                    <a:pt x="35" y="85"/>
                    <a:pt x="35" y="85"/>
                  </a:cubicBezTo>
                  <a:cubicBezTo>
                    <a:pt x="36" y="85"/>
                    <a:pt x="36" y="85"/>
                    <a:pt x="37" y="84"/>
                  </a:cubicBezTo>
                  <a:cubicBezTo>
                    <a:pt x="38" y="84"/>
                    <a:pt x="39" y="83"/>
                    <a:pt x="41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6"/>
                    <a:pt x="43" y="87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4" y="93"/>
                    <a:pt x="44" y="94"/>
                    <a:pt x="43" y="94"/>
                  </a:cubicBezTo>
                  <a:cubicBezTo>
                    <a:pt x="43" y="95"/>
                    <a:pt x="42" y="96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0" y="97"/>
                    <a:pt x="40" y="97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8" y="98"/>
                    <a:pt x="37" y="98"/>
                    <a:pt x="37" y="98"/>
                  </a:cubicBezTo>
                  <a:cubicBezTo>
                    <a:pt x="37" y="99"/>
                    <a:pt x="37" y="99"/>
                    <a:pt x="37" y="100"/>
                  </a:cubicBezTo>
                  <a:cubicBezTo>
                    <a:pt x="37" y="100"/>
                    <a:pt x="38" y="101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6" y="104"/>
                    <a:pt x="35" y="105"/>
                    <a:pt x="33" y="105"/>
                  </a:cubicBezTo>
                  <a:cubicBezTo>
                    <a:pt x="33" y="106"/>
                    <a:pt x="32" y="106"/>
                    <a:pt x="32" y="106"/>
                  </a:cubicBezTo>
                  <a:cubicBezTo>
                    <a:pt x="32" y="106"/>
                    <a:pt x="32" y="107"/>
                    <a:pt x="33" y="107"/>
                  </a:cubicBezTo>
                  <a:cubicBezTo>
                    <a:pt x="34" y="107"/>
                    <a:pt x="35" y="107"/>
                    <a:pt x="35" y="108"/>
                  </a:cubicBezTo>
                  <a:cubicBezTo>
                    <a:pt x="36" y="108"/>
                    <a:pt x="37" y="108"/>
                    <a:pt x="37" y="108"/>
                  </a:cubicBezTo>
                  <a:cubicBezTo>
                    <a:pt x="40" y="109"/>
                    <a:pt x="42" y="111"/>
                    <a:pt x="44" y="113"/>
                  </a:cubicBezTo>
                  <a:cubicBezTo>
                    <a:pt x="46" y="115"/>
                    <a:pt x="47" y="118"/>
                    <a:pt x="47" y="121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47" y="123"/>
                    <a:pt x="46" y="126"/>
                    <a:pt x="46" y="128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6" y="131"/>
                    <a:pt x="45" y="133"/>
                    <a:pt x="44" y="134"/>
                  </a:cubicBezTo>
                  <a:cubicBezTo>
                    <a:pt x="43" y="134"/>
                    <a:pt x="42" y="135"/>
                    <a:pt x="40" y="135"/>
                  </a:cubicBezTo>
                  <a:cubicBezTo>
                    <a:pt x="40" y="136"/>
                    <a:pt x="41" y="136"/>
                    <a:pt x="41" y="137"/>
                  </a:cubicBezTo>
                  <a:cubicBezTo>
                    <a:pt x="41" y="138"/>
                    <a:pt x="4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1" y="141"/>
                    <a:pt x="41" y="142"/>
                    <a:pt x="41" y="144"/>
                  </a:cubicBezTo>
                  <a:cubicBezTo>
                    <a:pt x="41" y="144"/>
                    <a:pt x="40" y="145"/>
                    <a:pt x="40" y="145"/>
                  </a:cubicBezTo>
                  <a:cubicBezTo>
                    <a:pt x="40" y="146"/>
                    <a:pt x="40" y="146"/>
                    <a:pt x="40" y="147"/>
                  </a:cubicBezTo>
                  <a:cubicBezTo>
                    <a:pt x="40" y="148"/>
                    <a:pt x="40" y="149"/>
                    <a:pt x="39" y="151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38" y="151"/>
                    <a:pt x="37" y="152"/>
                    <a:pt x="36" y="152"/>
                  </a:cubicBezTo>
                  <a:cubicBezTo>
                    <a:pt x="35" y="152"/>
                    <a:pt x="34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4"/>
                    <a:pt x="32" y="156"/>
                    <a:pt x="31" y="159"/>
                  </a:cubicBezTo>
                  <a:cubicBezTo>
                    <a:pt x="31" y="159"/>
                    <a:pt x="30" y="160"/>
                    <a:pt x="30" y="160"/>
                  </a:cubicBezTo>
                  <a:cubicBezTo>
                    <a:pt x="30" y="161"/>
                    <a:pt x="31" y="161"/>
                    <a:pt x="31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2" y="162"/>
                    <a:pt x="33" y="162"/>
                    <a:pt x="34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4" y="164"/>
                    <a:pt x="35" y="164"/>
                    <a:pt x="35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7" y="165"/>
                    <a:pt x="37" y="165"/>
                  </a:cubicBezTo>
                  <a:cubicBezTo>
                    <a:pt x="37" y="164"/>
                    <a:pt x="37" y="164"/>
                    <a:pt x="38" y="163"/>
                  </a:cubicBezTo>
                  <a:cubicBezTo>
                    <a:pt x="39" y="163"/>
                    <a:pt x="40" y="162"/>
                    <a:pt x="41" y="162"/>
                  </a:cubicBezTo>
                  <a:cubicBezTo>
                    <a:pt x="44" y="161"/>
                    <a:pt x="45" y="163"/>
                    <a:pt x="46" y="164"/>
                  </a:cubicBezTo>
                  <a:cubicBezTo>
                    <a:pt x="46" y="164"/>
                    <a:pt x="46" y="165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1" y="167"/>
                    <a:pt x="52" y="167"/>
                    <a:pt x="53" y="167"/>
                  </a:cubicBezTo>
                  <a:cubicBezTo>
                    <a:pt x="53" y="166"/>
                    <a:pt x="53" y="166"/>
                    <a:pt x="53" y="166"/>
                  </a:cubicBezTo>
                  <a:cubicBezTo>
                    <a:pt x="53" y="166"/>
                    <a:pt x="53" y="166"/>
                    <a:pt x="53" y="166"/>
                  </a:cubicBezTo>
                  <a:cubicBezTo>
                    <a:pt x="53" y="163"/>
                    <a:pt x="52" y="161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59"/>
                    <a:pt x="60" y="160"/>
                    <a:pt x="62" y="161"/>
                  </a:cubicBezTo>
                  <a:cubicBezTo>
                    <a:pt x="63" y="162"/>
                    <a:pt x="63" y="162"/>
                    <a:pt x="64" y="163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65" y="163"/>
                    <a:pt x="66" y="163"/>
                    <a:pt x="68" y="163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9" y="163"/>
                    <a:pt x="71" y="163"/>
                    <a:pt x="72" y="162"/>
                  </a:cubicBezTo>
                  <a:cubicBezTo>
                    <a:pt x="74" y="162"/>
                    <a:pt x="75" y="162"/>
                    <a:pt x="77" y="162"/>
                  </a:cubicBezTo>
                  <a:cubicBezTo>
                    <a:pt x="78" y="161"/>
                    <a:pt x="78" y="161"/>
                    <a:pt x="79" y="161"/>
                  </a:cubicBezTo>
                  <a:cubicBezTo>
                    <a:pt x="79" y="161"/>
                    <a:pt x="79" y="161"/>
                    <a:pt x="79" y="160"/>
                  </a:cubicBezTo>
                  <a:cubicBezTo>
                    <a:pt x="78" y="158"/>
                    <a:pt x="78" y="156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1" y="153"/>
                    <a:pt x="82" y="153"/>
                  </a:cubicBezTo>
                  <a:cubicBezTo>
                    <a:pt x="83" y="153"/>
                    <a:pt x="84" y="153"/>
                    <a:pt x="86" y="154"/>
                  </a:cubicBezTo>
                  <a:cubicBezTo>
                    <a:pt x="87" y="154"/>
                    <a:pt x="88" y="155"/>
                    <a:pt x="89" y="156"/>
                  </a:cubicBezTo>
                  <a:cubicBezTo>
                    <a:pt x="89" y="156"/>
                    <a:pt x="89" y="156"/>
                    <a:pt x="89" y="157"/>
                  </a:cubicBezTo>
                  <a:cubicBezTo>
                    <a:pt x="90" y="157"/>
                    <a:pt x="90" y="157"/>
                    <a:pt x="91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1" y="157"/>
                    <a:pt x="92" y="157"/>
                    <a:pt x="93" y="157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5" y="159"/>
                    <a:pt x="95" y="159"/>
                    <a:pt x="96" y="159"/>
                  </a:cubicBezTo>
                  <a:cubicBezTo>
                    <a:pt x="96" y="159"/>
                    <a:pt x="97" y="159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1" y="159"/>
                    <a:pt x="102" y="159"/>
                  </a:cubicBezTo>
                  <a:cubicBezTo>
                    <a:pt x="102" y="159"/>
                    <a:pt x="103" y="159"/>
                    <a:pt x="103" y="159"/>
                  </a:cubicBezTo>
                  <a:cubicBezTo>
                    <a:pt x="104" y="159"/>
                    <a:pt x="106" y="158"/>
                    <a:pt x="10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7"/>
                    <a:pt x="108" y="157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8" y="157"/>
                    <a:pt x="109" y="157"/>
                    <a:pt x="109" y="157"/>
                  </a:cubicBezTo>
                  <a:cubicBezTo>
                    <a:pt x="110" y="156"/>
                    <a:pt x="110" y="156"/>
                    <a:pt x="111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2" y="156"/>
                    <a:pt x="112" y="155"/>
                    <a:pt x="113" y="155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13" y="155"/>
                    <a:pt x="114" y="155"/>
                    <a:pt x="114" y="155"/>
                  </a:cubicBezTo>
                  <a:cubicBezTo>
                    <a:pt x="115" y="155"/>
                    <a:pt x="115" y="154"/>
                    <a:pt x="116" y="153"/>
                  </a:cubicBezTo>
                  <a:cubicBezTo>
                    <a:pt x="116" y="153"/>
                    <a:pt x="116" y="152"/>
                    <a:pt x="117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8" y="151"/>
                    <a:pt x="119" y="150"/>
                    <a:pt x="120" y="149"/>
                  </a:cubicBezTo>
                  <a:cubicBezTo>
                    <a:pt x="121" y="149"/>
                    <a:pt x="121" y="148"/>
                    <a:pt x="122" y="148"/>
                  </a:cubicBezTo>
                  <a:cubicBezTo>
                    <a:pt x="122" y="148"/>
                    <a:pt x="122" y="148"/>
                    <a:pt x="122" y="148"/>
                  </a:cubicBezTo>
                  <a:cubicBezTo>
                    <a:pt x="123" y="147"/>
                    <a:pt x="125" y="145"/>
                    <a:pt x="127" y="145"/>
                  </a:cubicBezTo>
                  <a:cubicBezTo>
                    <a:pt x="129" y="145"/>
                    <a:pt x="131" y="145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9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6" y="150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8" y="147"/>
                    <a:pt x="139" y="147"/>
                    <a:pt x="140" y="147"/>
                  </a:cubicBezTo>
                  <a:cubicBezTo>
                    <a:pt x="141" y="147"/>
                    <a:pt x="142" y="147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4" y="149"/>
                    <a:pt x="145" y="150"/>
                    <a:pt x="145" y="151"/>
                  </a:cubicBezTo>
                  <a:cubicBezTo>
                    <a:pt x="145" y="151"/>
                    <a:pt x="145" y="151"/>
                    <a:pt x="146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7" y="152"/>
                    <a:pt x="148" y="151"/>
                    <a:pt x="149" y="151"/>
                  </a:cubicBezTo>
                  <a:cubicBezTo>
                    <a:pt x="150" y="151"/>
                    <a:pt x="151" y="150"/>
                    <a:pt x="151" y="150"/>
                  </a:cubicBezTo>
                  <a:cubicBezTo>
                    <a:pt x="151" y="150"/>
                    <a:pt x="152" y="150"/>
                    <a:pt x="152" y="150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8"/>
                    <a:pt x="152" y="148"/>
                    <a:pt x="152" y="147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52" y="146"/>
                    <a:pt x="152" y="146"/>
                    <a:pt x="151" y="145"/>
                  </a:cubicBezTo>
                  <a:cubicBezTo>
                    <a:pt x="150" y="143"/>
                    <a:pt x="149" y="142"/>
                    <a:pt x="150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51" y="138"/>
                    <a:pt x="151" y="138"/>
                    <a:pt x="151" y="138"/>
                  </a:cubicBezTo>
                  <a:cubicBezTo>
                    <a:pt x="152" y="138"/>
                    <a:pt x="153" y="138"/>
                    <a:pt x="153" y="138"/>
                  </a:cubicBezTo>
                  <a:cubicBezTo>
                    <a:pt x="153" y="137"/>
                    <a:pt x="152" y="137"/>
                    <a:pt x="152" y="136"/>
                  </a:cubicBezTo>
                  <a:cubicBezTo>
                    <a:pt x="152" y="135"/>
                    <a:pt x="151" y="134"/>
                    <a:pt x="152" y="132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4" y="131"/>
                    <a:pt x="155" y="130"/>
                    <a:pt x="155" y="130"/>
                  </a:cubicBezTo>
                  <a:cubicBezTo>
                    <a:pt x="155" y="129"/>
                    <a:pt x="154" y="129"/>
                    <a:pt x="153" y="130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52" y="130"/>
                    <a:pt x="152" y="130"/>
                    <a:pt x="151" y="130"/>
                  </a:cubicBezTo>
                  <a:cubicBezTo>
                    <a:pt x="149" y="131"/>
                    <a:pt x="148" y="132"/>
                    <a:pt x="146" y="131"/>
                  </a:cubicBezTo>
                  <a:cubicBezTo>
                    <a:pt x="146" y="131"/>
                    <a:pt x="145" y="131"/>
                    <a:pt x="145" y="130"/>
                  </a:cubicBezTo>
                  <a:cubicBezTo>
                    <a:pt x="144" y="130"/>
                    <a:pt x="144" y="129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7"/>
                    <a:pt x="144" y="127"/>
                    <a:pt x="144" y="126"/>
                  </a:cubicBezTo>
                  <a:cubicBezTo>
                    <a:pt x="145" y="125"/>
                    <a:pt x="145" y="124"/>
                    <a:pt x="146" y="124"/>
                  </a:cubicBezTo>
                  <a:cubicBezTo>
                    <a:pt x="148" y="121"/>
                    <a:pt x="151" y="121"/>
                    <a:pt x="153" y="122"/>
                  </a:cubicBezTo>
                  <a:cubicBezTo>
                    <a:pt x="154" y="122"/>
                    <a:pt x="155" y="122"/>
                    <a:pt x="156" y="122"/>
                  </a:cubicBezTo>
                  <a:cubicBezTo>
                    <a:pt x="157" y="121"/>
                    <a:pt x="157" y="121"/>
                    <a:pt x="157" y="120"/>
                  </a:cubicBezTo>
                  <a:cubicBezTo>
                    <a:pt x="157" y="119"/>
                    <a:pt x="157" y="117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9" y="115"/>
                    <a:pt x="160" y="114"/>
                    <a:pt x="161" y="114"/>
                  </a:cubicBezTo>
                  <a:cubicBezTo>
                    <a:pt x="161" y="114"/>
                    <a:pt x="161" y="114"/>
                    <a:pt x="162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2" y="114"/>
                    <a:pt x="161" y="113"/>
                    <a:pt x="161" y="113"/>
                  </a:cubicBezTo>
                  <a:cubicBezTo>
                    <a:pt x="161" y="113"/>
                    <a:pt x="160" y="112"/>
                    <a:pt x="160" y="112"/>
                  </a:cubicBezTo>
                  <a:close/>
                  <a:moveTo>
                    <a:pt x="157" y="108"/>
                  </a:moveTo>
                  <a:cubicBezTo>
                    <a:pt x="159" y="109"/>
                    <a:pt x="160" y="109"/>
                    <a:pt x="161" y="109"/>
                  </a:cubicBezTo>
                  <a:cubicBezTo>
                    <a:pt x="162" y="110"/>
                    <a:pt x="163" y="110"/>
                    <a:pt x="164" y="111"/>
                  </a:cubicBezTo>
                  <a:cubicBezTo>
                    <a:pt x="165" y="112"/>
                    <a:pt x="165" y="113"/>
                    <a:pt x="165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4" y="117"/>
                    <a:pt x="163" y="117"/>
                    <a:pt x="162" y="117"/>
                  </a:cubicBezTo>
                  <a:cubicBezTo>
                    <a:pt x="161" y="117"/>
                    <a:pt x="161" y="118"/>
                    <a:pt x="161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0" y="118"/>
                    <a:pt x="160" y="119"/>
                    <a:pt x="161" y="120"/>
                  </a:cubicBezTo>
                  <a:cubicBezTo>
                    <a:pt x="161" y="122"/>
                    <a:pt x="161" y="124"/>
                    <a:pt x="157" y="125"/>
                  </a:cubicBezTo>
                  <a:cubicBezTo>
                    <a:pt x="155" y="125"/>
                    <a:pt x="154" y="125"/>
                    <a:pt x="153" y="125"/>
                  </a:cubicBezTo>
                  <a:cubicBezTo>
                    <a:pt x="151" y="125"/>
                    <a:pt x="149" y="125"/>
                    <a:pt x="148" y="126"/>
                  </a:cubicBezTo>
                  <a:cubicBezTo>
                    <a:pt x="148" y="126"/>
                    <a:pt x="148" y="127"/>
                    <a:pt x="147" y="127"/>
                  </a:cubicBezTo>
                  <a:cubicBezTo>
                    <a:pt x="147" y="128"/>
                    <a:pt x="147" y="128"/>
                    <a:pt x="147" y="128"/>
                  </a:cubicBezTo>
                  <a:cubicBezTo>
                    <a:pt x="147" y="128"/>
                    <a:pt x="147" y="128"/>
                    <a:pt x="148" y="128"/>
                  </a:cubicBezTo>
                  <a:cubicBezTo>
                    <a:pt x="148" y="128"/>
                    <a:pt x="149" y="128"/>
                    <a:pt x="150" y="127"/>
                  </a:cubicBezTo>
                  <a:cubicBezTo>
                    <a:pt x="150" y="127"/>
                    <a:pt x="151" y="126"/>
                    <a:pt x="152" y="126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5" y="126"/>
                    <a:pt x="156" y="126"/>
                    <a:pt x="158" y="127"/>
                  </a:cubicBezTo>
                  <a:cubicBezTo>
                    <a:pt x="158" y="127"/>
                    <a:pt x="159" y="128"/>
                    <a:pt x="159" y="129"/>
                  </a:cubicBezTo>
                  <a:cubicBezTo>
                    <a:pt x="159" y="130"/>
                    <a:pt x="159" y="130"/>
                    <a:pt x="158" y="131"/>
                  </a:cubicBezTo>
                  <a:cubicBezTo>
                    <a:pt x="158" y="132"/>
                    <a:pt x="157" y="133"/>
                    <a:pt x="155" y="134"/>
                  </a:cubicBezTo>
                  <a:cubicBezTo>
                    <a:pt x="155" y="134"/>
                    <a:pt x="155" y="135"/>
                    <a:pt x="155" y="135"/>
                  </a:cubicBezTo>
                  <a:cubicBezTo>
                    <a:pt x="156" y="136"/>
                    <a:pt x="156" y="136"/>
                    <a:pt x="156" y="137"/>
                  </a:cubicBezTo>
                  <a:cubicBezTo>
                    <a:pt x="156" y="139"/>
                    <a:pt x="156" y="140"/>
                    <a:pt x="153" y="141"/>
                  </a:cubicBezTo>
                  <a:cubicBezTo>
                    <a:pt x="153" y="142"/>
                    <a:pt x="154" y="143"/>
                    <a:pt x="154" y="143"/>
                  </a:cubicBezTo>
                  <a:cubicBezTo>
                    <a:pt x="155" y="144"/>
                    <a:pt x="155" y="145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6"/>
                    <a:pt x="156" y="147"/>
                    <a:pt x="156" y="147"/>
                  </a:cubicBezTo>
                  <a:cubicBezTo>
                    <a:pt x="156" y="148"/>
                    <a:pt x="155" y="148"/>
                    <a:pt x="155" y="148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4" y="151"/>
                    <a:pt x="154" y="152"/>
                    <a:pt x="154" y="152"/>
                  </a:cubicBezTo>
                  <a:cubicBezTo>
                    <a:pt x="153" y="153"/>
                    <a:pt x="152" y="154"/>
                    <a:pt x="150" y="154"/>
                  </a:cubicBezTo>
                  <a:cubicBezTo>
                    <a:pt x="149" y="155"/>
                    <a:pt x="147" y="155"/>
                    <a:pt x="146" y="155"/>
                  </a:cubicBezTo>
                  <a:cubicBezTo>
                    <a:pt x="145" y="155"/>
                    <a:pt x="144" y="154"/>
                    <a:pt x="144" y="154"/>
                  </a:cubicBezTo>
                  <a:cubicBezTo>
                    <a:pt x="143" y="154"/>
                    <a:pt x="143" y="153"/>
                    <a:pt x="142" y="152"/>
                  </a:cubicBezTo>
                  <a:cubicBezTo>
                    <a:pt x="142" y="152"/>
                    <a:pt x="142" y="151"/>
                    <a:pt x="142" y="151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41" y="151"/>
                    <a:pt x="141" y="151"/>
                    <a:pt x="140" y="151"/>
                  </a:cubicBezTo>
                  <a:cubicBezTo>
                    <a:pt x="140" y="151"/>
                    <a:pt x="139" y="151"/>
                    <a:pt x="139" y="151"/>
                  </a:cubicBezTo>
                  <a:cubicBezTo>
                    <a:pt x="138" y="152"/>
                    <a:pt x="137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5" y="154"/>
                    <a:pt x="134" y="154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1" y="151"/>
                    <a:pt x="131" y="150"/>
                    <a:pt x="131" y="150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0" y="148"/>
                    <a:pt x="129" y="148"/>
                    <a:pt x="128" y="148"/>
                  </a:cubicBezTo>
                  <a:cubicBezTo>
                    <a:pt x="126" y="149"/>
                    <a:pt x="125" y="149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3" y="151"/>
                    <a:pt x="123" y="152"/>
                    <a:pt x="122" y="152"/>
                  </a:cubicBezTo>
                  <a:cubicBezTo>
                    <a:pt x="121" y="153"/>
                    <a:pt x="120" y="153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19" y="154"/>
                    <a:pt x="119" y="155"/>
                    <a:pt x="119" y="155"/>
                  </a:cubicBezTo>
                  <a:cubicBezTo>
                    <a:pt x="118" y="156"/>
                    <a:pt x="117" y="158"/>
                    <a:pt x="115" y="158"/>
                  </a:cubicBezTo>
                  <a:cubicBezTo>
                    <a:pt x="115" y="159"/>
                    <a:pt x="114" y="159"/>
                    <a:pt x="113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12" y="159"/>
                    <a:pt x="112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2" y="159"/>
                    <a:pt x="111" y="159"/>
                    <a:pt x="111" y="160"/>
                  </a:cubicBezTo>
                  <a:cubicBezTo>
                    <a:pt x="110" y="160"/>
                    <a:pt x="110" y="160"/>
                    <a:pt x="109" y="160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09" y="160"/>
                    <a:pt x="109" y="161"/>
                    <a:pt x="108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7" y="161"/>
                    <a:pt x="105" y="162"/>
                    <a:pt x="104" y="162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03" y="162"/>
                    <a:pt x="102" y="162"/>
                    <a:pt x="102" y="162"/>
                  </a:cubicBezTo>
                  <a:cubicBezTo>
                    <a:pt x="101" y="162"/>
                    <a:pt x="100" y="162"/>
                    <a:pt x="99" y="162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8" y="163"/>
                    <a:pt x="97" y="163"/>
                    <a:pt x="96" y="163"/>
                  </a:cubicBezTo>
                  <a:cubicBezTo>
                    <a:pt x="94" y="163"/>
                    <a:pt x="92" y="162"/>
                    <a:pt x="92" y="160"/>
                  </a:cubicBezTo>
                  <a:cubicBezTo>
                    <a:pt x="91" y="160"/>
                    <a:pt x="91" y="160"/>
                    <a:pt x="91" y="160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8" y="160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8"/>
                    <a:pt x="86" y="158"/>
                    <a:pt x="86" y="158"/>
                  </a:cubicBezTo>
                  <a:cubicBezTo>
                    <a:pt x="86" y="158"/>
                    <a:pt x="86" y="158"/>
                    <a:pt x="86" y="158"/>
                  </a:cubicBezTo>
                  <a:cubicBezTo>
                    <a:pt x="86" y="157"/>
                    <a:pt x="85" y="157"/>
                    <a:pt x="84" y="157"/>
                  </a:cubicBezTo>
                  <a:cubicBezTo>
                    <a:pt x="84" y="157"/>
                    <a:pt x="83" y="156"/>
                    <a:pt x="82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2" y="157"/>
                    <a:pt x="82" y="158"/>
                    <a:pt x="82" y="160"/>
                  </a:cubicBezTo>
                  <a:cubicBezTo>
                    <a:pt x="82" y="161"/>
                    <a:pt x="82" y="162"/>
                    <a:pt x="82" y="163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5"/>
                    <a:pt x="79" y="165"/>
                    <a:pt x="78" y="165"/>
                  </a:cubicBezTo>
                  <a:cubicBezTo>
                    <a:pt x="76" y="165"/>
                    <a:pt x="74" y="165"/>
                    <a:pt x="73" y="166"/>
                  </a:cubicBezTo>
                  <a:cubicBezTo>
                    <a:pt x="71" y="166"/>
                    <a:pt x="69" y="166"/>
                    <a:pt x="68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6" y="166"/>
                    <a:pt x="64" y="166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2" y="165"/>
                    <a:pt x="61" y="165"/>
                    <a:pt x="60" y="164"/>
                  </a:cubicBezTo>
                  <a:cubicBezTo>
                    <a:pt x="59" y="163"/>
                    <a:pt x="58" y="162"/>
                    <a:pt x="57" y="163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6" y="163"/>
                    <a:pt x="56" y="164"/>
                    <a:pt x="56" y="165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6"/>
                    <a:pt x="57" y="167"/>
                    <a:pt x="57" y="168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3" y="170"/>
                    <a:pt x="51" y="170"/>
                    <a:pt x="50" y="170"/>
                  </a:cubicBezTo>
                  <a:cubicBezTo>
                    <a:pt x="48" y="170"/>
                    <a:pt x="46" y="169"/>
                    <a:pt x="45" y="168"/>
                  </a:cubicBezTo>
                  <a:cubicBezTo>
                    <a:pt x="44" y="167"/>
                    <a:pt x="44" y="167"/>
                    <a:pt x="43" y="166"/>
                  </a:cubicBezTo>
                  <a:cubicBezTo>
                    <a:pt x="43" y="166"/>
                    <a:pt x="42" y="165"/>
                    <a:pt x="41" y="165"/>
                  </a:cubicBezTo>
                  <a:cubicBezTo>
                    <a:pt x="41" y="166"/>
                    <a:pt x="40" y="166"/>
                    <a:pt x="40" y="166"/>
                  </a:cubicBezTo>
                  <a:cubicBezTo>
                    <a:pt x="40" y="166"/>
                    <a:pt x="40" y="166"/>
                    <a:pt x="40" y="167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8" y="169"/>
                    <a:pt x="37" y="169"/>
                    <a:pt x="35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8"/>
                    <a:pt x="35" y="168"/>
                    <a:pt x="34" y="16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2" y="167"/>
                    <a:pt x="32" y="166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4"/>
                    <a:pt x="29" y="164"/>
                    <a:pt x="29" y="163"/>
                  </a:cubicBezTo>
                  <a:cubicBezTo>
                    <a:pt x="28" y="163"/>
                    <a:pt x="28" y="163"/>
                    <a:pt x="27" y="163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7" y="160"/>
                    <a:pt x="27" y="159"/>
                    <a:pt x="28" y="157"/>
                  </a:cubicBezTo>
                  <a:cubicBezTo>
                    <a:pt x="29" y="155"/>
                    <a:pt x="30" y="152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3" y="150"/>
                    <a:pt x="34" y="149"/>
                    <a:pt x="35" y="149"/>
                  </a:cubicBezTo>
                  <a:cubicBezTo>
                    <a:pt x="36" y="149"/>
                    <a:pt x="36" y="148"/>
                    <a:pt x="37" y="148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7" y="148"/>
                    <a:pt x="37" y="147"/>
                    <a:pt x="37" y="147"/>
                  </a:cubicBezTo>
                  <a:cubicBezTo>
                    <a:pt x="37" y="146"/>
                    <a:pt x="37" y="146"/>
                    <a:pt x="37" y="145"/>
                  </a:cubicBezTo>
                  <a:cubicBezTo>
                    <a:pt x="37" y="144"/>
                    <a:pt x="37" y="143"/>
                    <a:pt x="37" y="143"/>
                  </a:cubicBezTo>
                  <a:cubicBezTo>
                    <a:pt x="38" y="142"/>
                    <a:pt x="38" y="141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9"/>
                    <a:pt x="38" y="139"/>
                    <a:pt x="37" y="138"/>
                  </a:cubicBezTo>
                  <a:cubicBezTo>
                    <a:pt x="37" y="136"/>
                    <a:pt x="37" y="135"/>
                    <a:pt x="37" y="133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40" y="132"/>
                    <a:pt x="41" y="132"/>
                    <a:pt x="42" y="131"/>
                  </a:cubicBezTo>
                  <a:cubicBezTo>
                    <a:pt x="42" y="131"/>
                    <a:pt x="42" y="130"/>
                    <a:pt x="42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5"/>
                    <a:pt x="43" y="123"/>
                    <a:pt x="43" y="121"/>
                  </a:cubicBezTo>
                  <a:cubicBezTo>
                    <a:pt x="43" y="118"/>
                    <a:pt x="43" y="117"/>
                    <a:pt x="41" y="115"/>
                  </a:cubicBezTo>
                  <a:cubicBezTo>
                    <a:pt x="40" y="113"/>
                    <a:pt x="38" y="112"/>
                    <a:pt x="36" y="111"/>
                  </a:cubicBezTo>
                  <a:cubicBezTo>
                    <a:pt x="36" y="111"/>
                    <a:pt x="35" y="111"/>
                    <a:pt x="35" y="111"/>
                  </a:cubicBezTo>
                  <a:cubicBezTo>
                    <a:pt x="34" y="111"/>
                    <a:pt x="33" y="110"/>
                    <a:pt x="32" y="110"/>
                  </a:cubicBezTo>
                  <a:cubicBezTo>
                    <a:pt x="30" y="109"/>
                    <a:pt x="28" y="108"/>
                    <a:pt x="29" y="105"/>
                  </a:cubicBezTo>
                  <a:cubicBezTo>
                    <a:pt x="29" y="103"/>
                    <a:pt x="31" y="103"/>
                    <a:pt x="32" y="102"/>
                  </a:cubicBezTo>
                  <a:cubicBezTo>
                    <a:pt x="33" y="102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0"/>
                    <a:pt x="34" y="100"/>
                  </a:cubicBezTo>
                  <a:cubicBezTo>
                    <a:pt x="34" y="99"/>
                    <a:pt x="34" y="98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6"/>
                    <a:pt x="37" y="95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9" y="94"/>
                    <a:pt x="39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3"/>
                    <a:pt x="40" y="93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0" y="92"/>
                    <a:pt x="40" y="92"/>
                    <a:pt x="39" y="92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8"/>
                  </a:cubicBezTo>
                  <a:cubicBezTo>
                    <a:pt x="34" y="89"/>
                    <a:pt x="33" y="88"/>
                    <a:pt x="32" y="88"/>
                  </a:cubicBezTo>
                  <a:cubicBezTo>
                    <a:pt x="32" y="88"/>
                    <a:pt x="31" y="88"/>
                    <a:pt x="31" y="88"/>
                  </a:cubicBezTo>
                  <a:cubicBezTo>
                    <a:pt x="29" y="88"/>
                    <a:pt x="28" y="88"/>
                    <a:pt x="27" y="88"/>
                  </a:cubicBezTo>
                  <a:cubicBezTo>
                    <a:pt x="25" y="89"/>
                    <a:pt x="23" y="89"/>
                    <a:pt x="21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6"/>
                    <a:pt x="19" y="84"/>
                    <a:pt x="20" y="82"/>
                  </a:cubicBezTo>
                  <a:cubicBezTo>
                    <a:pt x="20" y="81"/>
                    <a:pt x="20" y="79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5"/>
                    <a:pt x="18" y="75"/>
                    <a:pt x="18" y="74"/>
                  </a:cubicBezTo>
                  <a:cubicBezTo>
                    <a:pt x="17" y="73"/>
                    <a:pt x="17" y="73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0"/>
                    <a:pt x="16" y="70"/>
                    <a:pt x="16" y="70"/>
                  </a:cubicBezTo>
                  <a:cubicBezTo>
                    <a:pt x="14" y="70"/>
                    <a:pt x="13" y="69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2" y="66"/>
                    <a:pt x="11" y="65"/>
                  </a:cubicBezTo>
                  <a:cubicBezTo>
                    <a:pt x="11" y="64"/>
                    <a:pt x="11" y="64"/>
                    <a:pt x="11" y="63"/>
                  </a:cubicBezTo>
                  <a:cubicBezTo>
                    <a:pt x="10" y="62"/>
                    <a:pt x="9" y="62"/>
                    <a:pt x="8" y="62"/>
                  </a:cubicBezTo>
                  <a:cubicBezTo>
                    <a:pt x="6" y="61"/>
                    <a:pt x="4" y="61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7"/>
                    <a:pt x="2" y="55"/>
                    <a:pt x="3" y="52"/>
                  </a:cubicBezTo>
                  <a:cubicBezTo>
                    <a:pt x="3" y="51"/>
                    <a:pt x="3" y="51"/>
                    <a:pt x="3" y="50"/>
                  </a:cubicBezTo>
                  <a:cubicBezTo>
                    <a:pt x="4" y="49"/>
                    <a:pt x="4" y="48"/>
                    <a:pt x="3" y="46"/>
                  </a:cubicBezTo>
                  <a:cubicBezTo>
                    <a:pt x="3" y="44"/>
                    <a:pt x="3" y="41"/>
                    <a:pt x="4" y="39"/>
                  </a:cubicBezTo>
                  <a:cubicBezTo>
                    <a:pt x="5" y="37"/>
                    <a:pt x="7" y="36"/>
                    <a:pt x="9" y="35"/>
                  </a:cubicBezTo>
                  <a:cubicBezTo>
                    <a:pt x="11" y="34"/>
                    <a:pt x="14" y="34"/>
                    <a:pt x="15" y="34"/>
                  </a:cubicBezTo>
                  <a:cubicBezTo>
                    <a:pt x="17" y="34"/>
                    <a:pt x="17" y="35"/>
                    <a:pt x="18" y="36"/>
                  </a:cubicBezTo>
                  <a:cubicBezTo>
                    <a:pt x="18" y="36"/>
                    <a:pt x="19" y="37"/>
                    <a:pt x="19" y="37"/>
                  </a:cubicBezTo>
                  <a:cubicBezTo>
                    <a:pt x="20" y="37"/>
                    <a:pt x="21" y="37"/>
                    <a:pt x="22" y="37"/>
                  </a:cubicBezTo>
                  <a:cubicBezTo>
                    <a:pt x="22" y="35"/>
                    <a:pt x="23" y="33"/>
                    <a:pt x="24" y="32"/>
                  </a:cubicBezTo>
                  <a:cubicBezTo>
                    <a:pt x="25" y="28"/>
                    <a:pt x="26" y="25"/>
                    <a:pt x="26" y="21"/>
                  </a:cubicBezTo>
                  <a:cubicBezTo>
                    <a:pt x="26" y="19"/>
                    <a:pt x="26" y="17"/>
                    <a:pt x="27" y="16"/>
                  </a:cubicBezTo>
                  <a:cubicBezTo>
                    <a:pt x="27" y="14"/>
                    <a:pt x="28" y="13"/>
                    <a:pt x="30" y="12"/>
                  </a:cubicBezTo>
                  <a:cubicBezTo>
                    <a:pt x="31" y="11"/>
                    <a:pt x="31" y="10"/>
                    <a:pt x="32" y="9"/>
                  </a:cubicBezTo>
                  <a:cubicBezTo>
                    <a:pt x="32" y="8"/>
                    <a:pt x="33" y="7"/>
                    <a:pt x="34" y="5"/>
                  </a:cubicBezTo>
                  <a:cubicBezTo>
                    <a:pt x="36" y="3"/>
                    <a:pt x="39" y="3"/>
                    <a:pt x="41" y="3"/>
                  </a:cubicBezTo>
                  <a:cubicBezTo>
                    <a:pt x="42" y="3"/>
                    <a:pt x="42" y="3"/>
                    <a:pt x="43" y="3"/>
                  </a:cubicBezTo>
                  <a:cubicBezTo>
                    <a:pt x="45" y="3"/>
                    <a:pt x="46" y="3"/>
                    <a:pt x="48" y="2"/>
                  </a:cubicBezTo>
                  <a:cubicBezTo>
                    <a:pt x="49" y="2"/>
                    <a:pt x="51" y="2"/>
                    <a:pt x="53" y="2"/>
                  </a:cubicBezTo>
                  <a:cubicBezTo>
                    <a:pt x="54" y="2"/>
                    <a:pt x="56" y="2"/>
                    <a:pt x="58" y="1"/>
                  </a:cubicBezTo>
                  <a:cubicBezTo>
                    <a:pt x="63" y="1"/>
                    <a:pt x="68" y="0"/>
                    <a:pt x="73" y="2"/>
                  </a:cubicBezTo>
                  <a:cubicBezTo>
                    <a:pt x="73" y="2"/>
                    <a:pt x="74" y="3"/>
                    <a:pt x="75" y="3"/>
                  </a:cubicBezTo>
                  <a:cubicBezTo>
                    <a:pt x="75" y="4"/>
                    <a:pt x="76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7" y="8"/>
                  </a:cubicBezTo>
                  <a:cubicBezTo>
                    <a:pt x="77" y="8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2"/>
                    <a:pt x="78" y="13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5"/>
                    <a:pt x="77" y="15"/>
                    <a:pt x="76" y="16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5" y="18"/>
                    <a:pt x="76" y="18"/>
                    <a:pt x="76" y="18"/>
                  </a:cubicBezTo>
                  <a:cubicBezTo>
                    <a:pt x="77" y="19"/>
                    <a:pt x="77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1" y="19"/>
                    <a:pt x="81" y="22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3" y="27"/>
                    <a:pt x="83" y="28"/>
                  </a:cubicBezTo>
                  <a:cubicBezTo>
                    <a:pt x="84" y="28"/>
                    <a:pt x="84" y="28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7" y="27"/>
                    <a:pt x="89" y="26"/>
                    <a:pt x="91" y="26"/>
                  </a:cubicBezTo>
                  <a:cubicBezTo>
                    <a:pt x="92" y="26"/>
                    <a:pt x="94" y="26"/>
                    <a:pt x="96" y="26"/>
                  </a:cubicBezTo>
                  <a:cubicBezTo>
                    <a:pt x="97" y="26"/>
                    <a:pt x="98" y="25"/>
                    <a:pt x="98" y="24"/>
                  </a:cubicBezTo>
                  <a:cubicBezTo>
                    <a:pt x="99" y="23"/>
                    <a:pt x="100" y="21"/>
                    <a:pt x="102" y="21"/>
                  </a:cubicBezTo>
                  <a:cubicBezTo>
                    <a:pt x="104" y="20"/>
                    <a:pt x="106" y="21"/>
                    <a:pt x="107" y="23"/>
                  </a:cubicBezTo>
                  <a:cubicBezTo>
                    <a:pt x="107" y="25"/>
                    <a:pt x="107" y="27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9"/>
                    <a:pt x="108" y="30"/>
                    <a:pt x="108" y="30"/>
                  </a:cubicBezTo>
                  <a:cubicBezTo>
                    <a:pt x="109" y="36"/>
                    <a:pt x="106" y="38"/>
                    <a:pt x="102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1"/>
                    <a:pt x="101" y="41"/>
                  </a:cubicBezTo>
                  <a:cubicBezTo>
                    <a:pt x="100" y="42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100" y="43"/>
                    <a:pt x="101" y="43"/>
                    <a:pt x="102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5"/>
                    <a:pt x="104" y="46"/>
                    <a:pt x="105" y="47"/>
                  </a:cubicBezTo>
                  <a:cubicBezTo>
                    <a:pt x="105" y="48"/>
                    <a:pt x="105" y="49"/>
                    <a:pt x="105" y="49"/>
                  </a:cubicBezTo>
                  <a:cubicBezTo>
                    <a:pt x="105" y="49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8" y="48"/>
                    <a:pt x="109" y="48"/>
                    <a:pt x="110" y="49"/>
                  </a:cubicBezTo>
                  <a:cubicBezTo>
                    <a:pt x="110" y="49"/>
                    <a:pt x="110" y="49"/>
                    <a:pt x="111" y="49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1"/>
                    <a:pt x="112" y="52"/>
                    <a:pt x="112" y="52"/>
                  </a:cubicBezTo>
                  <a:cubicBezTo>
                    <a:pt x="113" y="51"/>
                    <a:pt x="114" y="51"/>
                    <a:pt x="115" y="50"/>
                  </a:cubicBezTo>
                  <a:cubicBezTo>
                    <a:pt x="115" y="50"/>
                    <a:pt x="116" y="49"/>
                    <a:pt x="117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0" y="47"/>
                    <a:pt x="122" y="48"/>
                    <a:pt x="123" y="50"/>
                  </a:cubicBezTo>
                  <a:cubicBezTo>
                    <a:pt x="124" y="51"/>
                    <a:pt x="124" y="53"/>
                    <a:pt x="124" y="55"/>
                  </a:cubicBezTo>
                  <a:cubicBezTo>
                    <a:pt x="124" y="59"/>
                    <a:pt x="124" y="62"/>
                    <a:pt x="124" y="66"/>
                  </a:cubicBezTo>
                  <a:cubicBezTo>
                    <a:pt x="124" y="68"/>
                    <a:pt x="123" y="71"/>
                    <a:pt x="123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5" y="72"/>
                    <a:pt x="126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9" y="71"/>
                    <a:pt x="130" y="72"/>
                    <a:pt x="131" y="73"/>
                  </a:cubicBezTo>
                  <a:cubicBezTo>
                    <a:pt x="131" y="73"/>
                    <a:pt x="132" y="73"/>
                    <a:pt x="132" y="74"/>
                  </a:cubicBezTo>
                  <a:cubicBezTo>
                    <a:pt x="132" y="74"/>
                    <a:pt x="132" y="73"/>
                    <a:pt x="133" y="73"/>
                  </a:cubicBezTo>
                  <a:cubicBezTo>
                    <a:pt x="134" y="72"/>
                    <a:pt x="135" y="71"/>
                    <a:pt x="137" y="71"/>
                  </a:cubicBezTo>
                  <a:cubicBezTo>
                    <a:pt x="139" y="71"/>
                    <a:pt x="140" y="71"/>
                    <a:pt x="141" y="72"/>
                  </a:cubicBezTo>
                  <a:cubicBezTo>
                    <a:pt x="141" y="72"/>
                    <a:pt x="142" y="73"/>
                    <a:pt x="142" y="73"/>
                  </a:cubicBezTo>
                  <a:cubicBezTo>
                    <a:pt x="142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5" y="74"/>
                    <a:pt x="147" y="74"/>
                    <a:pt x="146" y="78"/>
                  </a:cubicBezTo>
                  <a:cubicBezTo>
                    <a:pt x="146" y="78"/>
                    <a:pt x="146" y="79"/>
                    <a:pt x="146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8" y="80"/>
                    <a:pt x="148" y="80"/>
                    <a:pt x="149" y="80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80"/>
                    <a:pt x="150" y="80"/>
                    <a:pt x="150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2"/>
                    <a:pt x="152" y="83"/>
                    <a:pt x="152" y="83"/>
                  </a:cubicBezTo>
                  <a:cubicBezTo>
                    <a:pt x="152" y="84"/>
                    <a:pt x="152" y="85"/>
                    <a:pt x="152" y="86"/>
                  </a:cubicBezTo>
                  <a:cubicBezTo>
                    <a:pt x="152" y="87"/>
                    <a:pt x="152" y="88"/>
                    <a:pt x="151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51" y="89"/>
                    <a:pt x="151" y="90"/>
                    <a:pt x="151" y="90"/>
                  </a:cubicBezTo>
                  <a:cubicBezTo>
                    <a:pt x="151" y="91"/>
                    <a:pt x="152" y="94"/>
                    <a:pt x="153" y="96"/>
                  </a:cubicBezTo>
                  <a:cubicBezTo>
                    <a:pt x="153" y="97"/>
                    <a:pt x="153" y="98"/>
                    <a:pt x="154" y="98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5" y="100"/>
                    <a:pt x="155" y="102"/>
                    <a:pt x="155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5" y="104"/>
                    <a:pt x="155" y="105"/>
                    <a:pt x="154" y="106"/>
                  </a:cubicBezTo>
                  <a:cubicBezTo>
                    <a:pt x="154" y="106"/>
                    <a:pt x="154" y="107"/>
                    <a:pt x="154" y="107"/>
                  </a:cubicBezTo>
                  <a:cubicBezTo>
                    <a:pt x="154" y="108"/>
                    <a:pt x="156" y="108"/>
                    <a:pt x="157" y="108"/>
                  </a:cubicBezTo>
                  <a:close/>
                  <a:moveTo>
                    <a:pt x="123" y="78"/>
                  </a:move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lose/>
                  <a:moveTo>
                    <a:pt x="41" y="92"/>
                  </a:move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lose/>
                  <a:moveTo>
                    <a:pt x="147" y="128"/>
                  </a:moveTo>
                  <a:cubicBezTo>
                    <a:pt x="147" y="128"/>
                    <a:pt x="147" y="128"/>
                    <a:pt x="147" y="128"/>
                  </a:cubicBezTo>
                  <a:cubicBezTo>
                    <a:pt x="147" y="128"/>
                    <a:pt x="147" y="128"/>
                    <a:pt x="147" y="128"/>
                  </a:cubicBezTo>
                  <a:cubicBezTo>
                    <a:pt x="147" y="128"/>
                    <a:pt x="147" y="128"/>
                    <a:pt x="14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34F0ECB1-65B9-4E10-9B61-726E76031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729" y="3150220"/>
              <a:ext cx="386934" cy="699736"/>
            </a:xfrm>
            <a:custGeom>
              <a:avLst/>
              <a:gdLst>
                <a:gd name="T0" fmla="*/ 104 w 107"/>
                <a:gd name="T1" fmla="*/ 41 h 193"/>
                <a:gd name="T2" fmla="*/ 91 w 107"/>
                <a:gd name="T3" fmla="*/ 28 h 193"/>
                <a:gd name="T4" fmla="*/ 75 w 107"/>
                <a:gd name="T5" fmla="*/ 13 h 193"/>
                <a:gd name="T6" fmla="*/ 58 w 107"/>
                <a:gd name="T7" fmla="*/ 0 h 193"/>
                <a:gd name="T8" fmla="*/ 35 w 107"/>
                <a:gd name="T9" fmla="*/ 5 h 193"/>
                <a:gd name="T10" fmla="*/ 34 w 107"/>
                <a:gd name="T11" fmla="*/ 18 h 193"/>
                <a:gd name="T12" fmla="*/ 44 w 107"/>
                <a:gd name="T13" fmla="*/ 32 h 193"/>
                <a:gd name="T14" fmla="*/ 47 w 107"/>
                <a:gd name="T15" fmla="*/ 48 h 193"/>
                <a:gd name="T16" fmla="*/ 39 w 107"/>
                <a:gd name="T17" fmla="*/ 57 h 193"/>
                <a:gd name="T18" fmla="*/ 40 w 107"/>
                <a:gd name="T19" fmla="*/ 64 h 193"/>
                <a:gd name="T20" fmla="*/ 42 w 107"/>
                <a:gd name="T21" fmla="*/ 73 h 193"/>
                <a:gd name="T22" fmla="*/ 33 w 107"/>
                <a:gd name="T23" fmla="*/ 84 h 193"/>
                <a:gd name="T24" fmla="*/ 18 w 107"/>
                <a:gd name="T25" fmla="*/ 89 h 193"/>
                <a:gd name="T26" fmla="*/ 14 w 107"/>
                <a:gd name="T27" fmla="*/ 106 h 193"/>
                <a:gd name="T28" fmla="*/ 14 w 107"/>
                <a:gd name="T29" fmla="*/ 116 h 193"/>
                <a:gd name="T30" fmla="*/ 8 w 107"/>
                <a:gd name="T31" fmla="*/ 125 h 193"/>
                <a:gd name="T32" fmla="*/ 12 w 107"/>
                <a:gd name="T33" fmla="*/ 134 h 193"/>
                <a:gd name="T34" fmla="*/ 6 w 107"/>
                <a:gd name="T35" fmla="*/ 133 h 193"/>
                <a:gd name="T36" fmla="*/ 2 w 107"/>
                <a:gd name="T37" fmla="*/ 151 h 193"/>
                <a:gd name="T38" fmla="*/ 9 w 107"/>
                <a:gd name="T39" fmla="*/ 166 h 193"/>
                <a:gd name="T40" fmla="*/ 26 w 107"/>
                <a:gd name="T41" fmla="*/ 174 h 193"/>
                <a:gd name="T42" fmla="*/ 28 w 107"/>
                <a:gd name="T43" fmla="*/ 184 h 193"/>
                <a:gd name="T44" fmla="*/ 33 w 107"/>
                <a:gd name="T45" fmla="*/ 193 h 193"/>
                <a:gd name="T46" fmla="*/ 45 w 107"/>
                <a:gd name="T47" fmla="*/ 186 h 193"/>
                <a:gd name="T48" fmla="*/ 58 w 107"/>
                <a:gd name="T49" fmla="*/ 186 h 193"/>
                <a:gd name="T50" fmla="*/ 71 w 107"/>
                <a:gd name="T51" fmla="*/ 186 h 193"/>
                <a:gd name="T52" fmla="*/ 84 w 107"/>
                <a:gd name="T53" fmla="*/ 187 h 193"/>
                <a:gd name="T54" fmla="*/ 92 w 107"/>
                <a:gd name="T55" fmla="*/ 175 h 193"/>
                <a:gd name="T56" fmla="*/ 98 w 107"/>
                <a:gd name="T57" fmla="*/ 164 h 193"/>
                <a:gd name="T58" fmla="*/ 91 w 107"/>
                <a:gd name="T59" fmla="*/ 158 h 193"/>
                <a:gd name="T60" fmla="*/ 89 w 107"/>
                <a:gd name="T61" fmla="*/ 149 h 193"/>
                <a:gd name="T62" fmla="*/ 95 w 107"/>
                <a:gd name="T63" fmla="*/ 140 h 193"/>
                <a:gd name="T64" fmla="*/ 93 w 107"/>
                <a:gd name="T65" fmla="*/ 131 h 193"/>
                <a:gd name="T66" fmla="*/ 87 w 107"/>
                <a:gd name="T67" fmla="*/ 127 h 193"/>
                <a:gd name="T68" fmla="*/ 89 w 107"/>
                <a:gd name="T69" fmla="*/ 119 h 193"/>
                <a:gd name="T70" fmla="*/ 90 w 107"/>
                <a:gd name="T71" fmla="*/ 103 h 193"/>
                <a:gd name="T72" fmla="*/ 89 w 107"/>
                <a:gd name="T73" fmla="*/ 97 h 193"/>
                <a:gd name="T74" fmla="*/ 86 w 107"/>
                <a:gd name="T75" fmla="*/ 94 h 193"/>
                <a:gd name="T76" fmla="*/ 82 w 107"/>
                <a:gd name="T77" fmla="*/ 86 h 193"/>
                <a:gd name="T78" fmla="*/ 82 w 107"/>
                <a:gd name="T79" fmla="*/ 80 h 193"/>
                <a:gd name="T80" fmla="*/ 87 w 107"/>
                <a:gd name="T81" fmla="*/ 75 h 193"/>
                <a:gd name="T82" fmla="*/ 97 w 107"/>
                <a:gd name="T83" fmla="*/ 71 h 193"/>
                <a:gd name="T84" fmla="*/ 99 w 107"/>
                <a:gd name="T85" fmla="*/ 66 h 193"/>
                <a:gd name="T86" fmla="*/ 103 w 107"/>
                <a:gd name="T87" fmla="*/ 56 h 193"/>
                <a:gd name="T88" fmla="*/ 105 w 107"/>
                <a:gd name="T89" fmla="*/ 5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7" h="193">
                  <a:moveTo>
                    <a:pt x="105" y="47"/>
                  </a:moveTo>
                  <a:cubicBezTo>
                    <a:pt x="104" y="45"/>
                    <a:pt x="105" y="43"/>
                    <a:pt x="104" y="41"/>
                  </a:cubicBezTo>
                  <a:cubicBezTo>
                    <a:pt x="103" y="38"/>
                    <a:pt x="99" y="38"/>
                    <a:pt x="98" y="35"/>
                  </a:cubicBezTo>
                  <a:cubicBezTo>
                    <a:pt x="95" y="34"/>
                    <a:pt x="93" y="30"/>
                    <a:pt x="91" y="28"/>
                  </a:cubicBezTo>
                  <a:cubicBezTo>
                    <a:pt x="89" y="25"/>
                    <a:pt x="86" y="21"/>
                    <a:pt x="83" y="19"/>
                  </a:cubicBezTo>
                  <a:cubicBezTo>
                    <a:pt x="80" y="17"/>
                    <a:pt x="77" y="15"/>
                    <a:pt x="75" y="13"/>
                  </a:cubicBezTo>
                  <a:cubicBezTo>
                    <a:pt x="73" y="10"/>
                    <a:pt x="71" y="8"/>
                    <a:pt x="68" y="6"/>
                  </a:cubicBezTo>
                  <a:cubicBezTo>
                    <a:pt x="65" y="3"/>
                    <a:pt x="61" y="1"/>
                    <a:pt x="58" y="0"/>
                  </a:cubicBezTo>
                  <a:cubicBezTo>
                    <a:pt x="53" y="0"/>
                    <a:pt x="50" y="3"/>
                    <a:pt x="46" y="3"/>
                  </a:cubicBezTo>
                  <a:cubicBezTo>
                    <a:pt x="43" y="4"/>
                    <a:pt x="39" y="4"/>
                    <a:pt x="35" y="5"/>
                  </a:cubicBezTo>
                  <a:cubicBezTo>
                    <a:pt x="35" y="7"/>
                    <a:pt x="35" y="8"/>
                    <a:pt x="35" y="8"/>
                  </a:cubicBezTo>
                  <a:cubicBezTo>
                    <a:pt x="34" y="12"/>
                    <a:pt x="33" y="14"/>
                    <a:pt x="34" y="18"/>
                  </a:cubicBezTo>
                  <a:cubicBezTo>
                    <a:pt x="36" y="21"/>
                    <a:pt x="38" y="22"/>
                    <a:pt x="40" y="24"/>
                  </a:cubicBezTo>
                  <a:cubicBezTo>
                    <a:pt x="42" y="27"/>
                    <a:pt x="43" y="29"/>
                    <a:pt x="44" y="32"/>
                  </a:cubicBezTo>
                  <a:cubicBezTo>
                    <a:pt x="44" y="35"/>
                    <a:pt x="42" y="38"/>
                    <a:pt x="42" y="41"/>
                  </a:cubicBezTo>
                  <a:cubicBezTo>
                    <a:pt x="42" y="45"/>
                    <a:pt x="46" y="45"/>
                    <a:pt x="47" y="48"/>
                  </a:cubicBezTo>
                  <a:cubicBezTo>
                    <a:pt x="48" y="53"/>
                    <a:pt x="42" y="53"/>
                    <a:pt x="39" y="53"/>
                  </a:cubicBezTo>
                  <a:cubicBezTo>
                    <a:pt x="39" y="54"/>
                    <a:pt x="39" y="56"/>
                    <a:pt x="39" y="57"/>
                  </a:cubicBezTo>
                  <a:cubicBezTo>
                    <a:pt x="39" y="58"/>
                    <a:pt x="39" y="59"/>
                    <a:pt x="39" y="60"/>
                  </a:cubicBezTo>
                  <a:cubicBezTo>
                    <a:pt x="39" y="62"/>
                    <a:pt x="37" y="62"/>
                    <a:pt x="40" y="64"/>
                  </a:cubicBezTo>
                  <a:cubicBezTo>
                    <a:pt x="41" y="65"/>
                    <a:pt x="42" y="65"/>
                    <a:pt x="43" y="65"/>
                  </a:cubicBezTo>
                  <a:cubicBezTo>
                    <a:pt x="44" y="68"/>
                    <a:pt x="43" y="70"/>
                    <a:pt x="42" y="73"/>
                  </a:cubicBezTo>
                  <a:cubicBezTo>
                    <a:pt x="41" y="76"/>
                    <a:pt x="42" y="79"/>
                    <a:pt x="40" y="81"/>
                  </a:cubicBezTo>
                  <a:cubicBezTo>
                    <a:pt x="38" y="82"/>
                    <a:pt x="35" y="83"/>
                    <a:pt x="33" y="84"/>
                  </a:cubicBezTo>
                  <a:cubicBezTo>
                    <a:pt x="30" y="85"/>
                    <a:pt x="29" y="87"/>
                    <a:pt x="26" y="87"/>
                  </a:cubicBezTo>
                  <a:cubicBezTo>
                    <a:pt x="23" y="87"/>
                    <a:pt x="20" y="87"/>
                    <a:pt x="18" y="89"/>
                  </a:cubicBezTo>
                  <a:cubicBezTo>
                    <a:pt x="17" y="91"/>
                    <a:pt x="15" y="95"/>
                    <a:pt x="15" y="97"/>
                  </a:cubicBezTo>
                  <a:cubicBezTo>
                    <a:pt x="14" y="100"/>
                    <a:pt x="13" y="103"/>
                    <a:pt x="14" y="106"/>
                  </a:cubicBezTo>
                  <a:cubicBezTo>
                    <a:pt x="15" y="108"/>
                    <a:pt x="18" y="111"/>
                    <a:pt x="13" y="111"/>
                  </a:cubicBezTo>
                  <a:cubicBezTo>
                    <a:pt x="13" y="113"/>
                    <a:pt x="14" y="114"/>
                    <a:pt x="14" y="116"/>
                  </a:cubicBezTo>
                  <a:cubicBezTo>
                    <a:pt x="14" y="118"/>
                    <a:pt x="13" y="117"/>
                    <a:pt x="11" y="119"/>
                  </a:cubicBezTo>
                  <a:cubicBezTo>
                    <a:pt x="8" y="120"/>
                    <a:pt x="4" y="122"/>
                    <a:pt x="8" y="125"/>
                  </a:cubicBezTo>
                  <a:cubicBezTo>
                    <a:pt x="10" y="127"/>
                    <a:pt x="14" y="125"/>
                    <a:pt x="14" y="130"/>
                  </a:cubicBezTo>
                  <a:cubicBezTo>
                    <a:pt x="14" y="131"/>
                    <a:pt x="13" y="133"/>
                    <a:pt x="12" y="134"/>
                  </a:cubicBezTo>
                  <a:cubicBezTo>
                    <a:pt x="12" y="135"/>
                    <a:pt x="12" y="139"/>
                    <a:pt x="9" y="138"/>
                  </a:cubicBezTo>
                  <a:cubicBezTo>
                    <a:pt x="9" y="136"/>
                    <a:pt x="7" y="134"/>
                    <a:pt x="6" y="133"/>
                  </a:cubicBezTo>
                  <a:cubicBezTo>
                    <a:pt x="1" y="136"/>
                    <a:pt x="7" y="140"/>
                    <a:pt x="8" y="143"/>
                  </a:cubicBezTo>
                  <a:cubicBezTo>
                    <a:pt x="4" y="145"/>
                    <a:pt x="3" y="146"/>
                    <a:pt x="2" y="151"/>
                  </a:cubicBezTo>
                  <a:cubicBezTo>
                    <a:pt x="2" y="154"/>
                    <a:pt x="0" y="157"/>
                    <a:pt x="1" y="161"/>
                  </a:cubicBezTo>
                  <a:cubicBezTo>
                    <a:pt x="2" y="163"/>
                    <a:pt x="7" y="165"/>
                    <a:pt x="9" y="166"/>
                  </a:cubicBezTo>
                  <a:cubicBezTo>
                    <a:pt x="13" y="168"/>
                    <a:pt x="15" y="166"/>
                    <a:pt x="19" y="167"/>
                  </a:cubicBezTo>
                  <a:cubicBezTo>
                    <a:pt x="23" y="167"/>
                    <a:pt x="26" y="170"/>
                    <a:pt x="26" y="174"/>
                  </a:cubicBezTo>
                  <a:cubicBezTo>
                    <a:pt x="27" y="176"/>
                    <a:pt x="25" y="178"/>
                    <a:pt x="26" y="180"/>
                  </a:cubicBezTo>
                  <a:cubicBezTo>
                    <a:pt x="26" y="181"/>
                    <a:pt x="27" y="182"/>
                    <a:pt x="28" y="184"/>
                  </a:cubicBezTo>
                  <a:cubicBezTo>
                    <a:pt x="28" y="186"/>
                    <a:pt x="27" y="187"/>
                    <a:pt x="29" y="189"/>
                  </a:cubicBezTo>
                  <a:cubicBezTo>
                    <a:pt x="29" y="191"/>
                    <a:pt x="32" y="192"/>
                    <a:pt x="33" y="193"/>
                  </a:cubicBezTo>
                  <a:cubicBezTo>
                    <a:pt x="34" y="191"/>
                    <a:pt x="36" y="190"/>
                    <a:pt x="38" y="189"/>
                  </a:cubicBezTo>
                  <a:cubicBezTo>
                    <a:pt x="41" y="188"/>
                    <a:pt x="42" y="188"/>
                    <a:pt x="45" y="186"/>
                  </a:cubicBezTo>
                  <a:cubicBezTo>
                    <a:pt x="47" y="185"/>
                    <a:pt x="49" y="185"/>
                    <a:pt x="51" y="186"/>
                  </a:cubicBezTo>
                  <a:cubicBezTo>
                    <a:pt x="54" y="187"/>
                    <a:pt x="55" y="186"/>
                    <a:pt x="58" y="186"/>
                  </a:cubicBezTo>
                  <a:cubicBezTo>
                    <a:pt x="60" y="185"/>
                    <a:pt x="62" y="187"/>
                    <a:pt x="64" y="188"/>
                  </a:cubicBezTo>
                  <a:cubicBezTo>
                    <a:pt x="67" y="189"/>
                    <a:pt x="69" y="186"/>
                    <a:pt x="71" y="186"/>
                  </a:cubicBezTo>
                  <a:cubicBezTo>
                    <a:pt x="74" y="186"/>
                    <a:pt x="76" y="188"/>
                    <a:pt x="78" y="190"/>
                  </a:cubicBezTo>
                  <a:cubicBezTo>
                    <a:pt x="80" y="190"/>
                    <a:pt x="82" y="188"/>
                    <a:pt x="84" y="187"/>
                  </a:cubicBezTo>
                  <a:cubicBezTo>
                    <a:pt x="86" y="186"/>
                    <a:pt x="89" y="184"/>
                    <a:pt x="90" y="182"/>
                  </a:cubicBezTo>
                  <a:cubicBezTo>
                    <a:pt x="91" y="180"/>
                    <a:pt x="92" y="178"/>
                    <a:pt x="92" y="175"/>
                  </a:cubicBezTo>
                  <a:cubicBezTo>
                    <a:pt x="92" y="172"/>
                    <a:pt x="93" y="172"/>
                    <a:pt x="96" y="171"/>
                  </a:cubicBezTo>
                  <a:cubicBezTo>
                    <a:pt x="100" y="170"/>
                    <a:pt x="98" y="167"/>
                    <a:pt x="98" y="164"/>
                  </a:cubicBezTo>
                  <a:cubicBezTo>
                    <a:pt x="97" y="162"/>
                    <a:pt x="96" y="160"/>
                    <a:pt x="94" y="159"/>
                  </a:cubicBezTo>
                  <a:cubicBezTo>
                    <a:pt x="93" y="158"/>
                    <a:pt x="92" y="158"/>
                    <a:pt x="91" y="158"/>
                  </a:cubicBezTo>
                  <a:cubicBezTo>
                    <a:pt x="90" y="157"/>
                    <a:pt x="89" y="156"/>
                    <a:pt x="88" y="156"/>
                  </a:cubicBezTo>
                  <a:cubicBezTo>
                    <a:pt x="87" y="154"/>
                    <a:pt x="87" y="151"/>
                    <a:pt x="89" y="149"/>
                  </a:cubicBezTo>
                  <a:cubicBezTo>
                    <a:pt x="90" y="147"/>
                    <a:pt x="93" y="147"/>
                    <a:pt x="95" y="145"/>
                  </a:cubicBezTo>
                  <a:cubicBezTo>
                    <a:pt x="97" y="144"/>
                    <a:pt x="99" y="140"/>
                    <a:pt x="95" y="140"/>
                  </a:cubicBezTo>
                  <a:cubicBezTo>
                    <a:pt x="96" y="138"/>
                    <a:pt x="96" y="136"/>
                    <a:pt x="95" y="134"/>
                  </a:cubicBezTo>
                  <a:cubicBezTo>
                    <a:pt x="94" y="133"/>
                    <a:pt x="93" y="132"/>
                    <a:pt x="93" y="131"/>
                  </a:cubicBezTo>
                  <a:cubicBezTo>
                    <a:pt x="92" y="131"/>
                    <a:pt x="91" y="131"/>
                    <a:pt x="90" y="131"/>
                  </a:cubicBezTo>
                  <a:cubicBezTo>
                    <a:pt x="88" y="130"/>
                    <a:pt x="89" y="128"/>
                    <a:pt x="87" y="127"/>
                  </a:cubicBezTo>
                  <a:cubicBezTo>
                    <a:pt x="85" y="126"/>
                    <a:pt x="84" y="126"/>
                    <a:pt x="85" y="123"/>
                  </a:cubicBezTo>
                  <a:cubicBezTo>
                    <a:pt x="85" y="120"/>
                    <a:pt x="88" y="121"/>
                    <a:pt x="89" y="119"/>
                  </a:cubicBezTo>
                  <a:cubicBezTo>
                    <a:pt x="90" y="117"/>
                    <a:pt x="91" y="115"/>
                    <a:pt x="92" y="113"/>
                  </a:cubicBezTo>
                  <a:cubicBezTo>
                    <a:pt x="92" y="111"/>
                    <a:pt x="94" y="103"/>
                    <a:pt x="90" y="103"/>
                  </a:cubicBezTo>
                  <a:cubicBezTo>
                    <a:pt x="89" y="102"/>
                    <a:pt x="91" y="101"/>
                    <a:pt x="91" y="99"/>
                  </a:cubicBezTo>
                  <a:cubicBezTo>
                    <a:pt x="91" y="98"/>
                    <a:pt x="90" y="98"/>
                    <a:pt x="89" y="97"/>
                  </a:cubicBezTo>
                  <a:cubicBezTo>
                    <a:pt x="89" y="96"/>
                    <a:pt x="90" y="95"/>
                    <a:pt x="89" y="94"/>
                  </a:cubicBezTo>
                  <a:cubicBezTo>
                    <a:pt x="88" y="92"/>
                    <a:pt x="88" y="94"/>
                    <a:pt x="86" y="94"/>
                  </a:cubicBezTo>
                  <a:cubicBezTo>
                    <a:pt x="86" y="92"/>
                    <a:pt x="85" y="92"/>
                    <a:pt x="84" y="90"/>
                  </a:cubicBezTo>
                  <a:cubicBezTo>
                    <a:pt x="83" y="89"/>
                    <a:pt x="83" y="87"/>
                    <a:pt x="82" y="86"/>
                  </a:cubicBezTo>
                  <a:cubicBezTo>
                    <a:pt x="81" y="84"/>
                    <a:pt x="79" y="85"/>
                    <a:pt x="79" y="82"/>
                  </a:cubicBezTo>
                  <a:cubicBezTo>
                    <a:pt x="79" y="80"/>
                    <a:pt x="80" y="80"/>
                    <a:pt x="82" y="80"/>
                  </a:cubicBezTo>
                  <a:cubicBezTo>
                    <a:pt x="82" y="78"/>
                    <a:pt x="82" y="76"/>
                    <a:pt x="82" y="74"/>
                  </a:cubicBezTo>
                  <a:cubicBezTo>
                    <a:pt x="84" y="73"/>
                    <a:pt x="85" y="76"/>
                    <a:pt x="87" y="75"/>
                  </a:cubicBezTo>
                  <a:cubicBezTo>
                    <a:pt x="87" y="71"/>
                    <a:pt x="90" y="72"/>
                    <a:pt x="93" y="71"/>
                  </a:cubicBezTo>
                  <a:cubicBezTo>
                    <a:pt x="94" y="71"/>
                    <a:pt x="96" y="71"/>
                    <a:pt x="97" y="71"/>
                  </a:cubicBezTo>
                  <a:cubicBezTo>
                    <a:pt x="99" y="72"/>
                    <a:pt x="100" y="71"/>
                    <a:pt x="102" y="71"/>
                  </a:cubicBezTo>
                  <a:cubicBezTo>
                    <a:pt x="102" y="69"/>
                    <a:pt x="100" y="68"/>
                    <a:pt x="99" y="66"/>
                  </a:cubicBezTo>
                  <a:cubicBezTo>
                    <a:pt x="98" y="64"/>
                    <a:pt x="101" y="63"/>
                    <a:pt x="102" y="61"/>
                  </a:cubicBezTo>
                  <a:cubicBezTo>
                    <a:pt x="104" y="60"/>
                    <a:pt x="103" y="58"/>
                    <a:pt x="103" y="56"/>
                  </a:cubicBezTo>
                  <a:cubicBezTo>
                    <a:pt x="103" y="55"/>
                    <a:pt x="103" y="54"/>
                    <a:pt x="103" y="53"/>
                  </a:cubicBezTo>
                  <a:cubicBezTo>
                    <a:pt x="104" y="52"/>
                    <a:pt x="105" y="53"/>
                    <a:pt x="105" y="52"/>
                  </a:cubicBezTo>
                  <a:cubicBezTo>
                    <a:pt x="107" y="50"/>
                    <a:pt x="105" y="49"/>
                    <a:pt x="105" y="47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62F95128-6620-4242-82CC-CDD8FBE83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497" y="3142988"/>
              <a:ext cx="401399" cy="717817"/>
            </a:xfrm>
            <a:custGeom>
              <a:avLst/>
              <a:gdLst>
                <a:gd name="T0" fmla="*/ 91 w 111"/>
                <a:gd name="T1" fmla="*/ 31 h 198"/>
                <a:gd name="T2" fmla="*/ 54 w 111"/>
                <a:gd name="T3" fmla="*/ 5 h 198"/>
                <a:gd name="T4" fmla="*/ 38 w 111"/>
                <a:gd name="T5" fmla="*/ 19 h 198"/>
                <a:gd name="T6" fmla="*/ 47 w 111"/>
                <a:gd name="T7" fmla="*/ 46 h 198"/>
                <a:gd name="T8" fmla="*/ 43 w 111"/>
                <a:gd name="T9" fmla="*/ 62 h 198"/>
                <a:gd name="T10" fmla="*/ 47 w 111"/>
                <a:gd name="T11" fmla="*/ 66 h 198"/>
                <a:gd name="T12" fmla="*/ 35 w 111"/>
                <a:gd name="T13" fmla="*/ 88 h 198"/>
                <a:gd name="T14" fmla="*/ 18 w 111"/>
                <a:gd name="T15" fmla="*/ 107 h 198"/>
                <a:gd name="T16" fmla="*/ 13 w 111"/>
                <a:gd name="T17" fmla="*/ 122 h 198"/>
                <a:gd name="T18" fmla="*/ 16 w 111"/>
                <a:gd name="T19" fmla="*/ 135 h 198"/>
                <a:gd name="T20" fmla="*/ 10 w 111"/>
                <a:gd name="T21" fmla="*/ 141 h 198"/>
                <a:gd name="T22" fmla="*/ 11 w 111"/>
                <a:gd name="T23" fmla="*/ 147 h 198"/>
                <a:gd name="T24" fmla="*/ 17 w 111"/>
                <a:gd name="T25" fmla="*/ 167 h 198"/>
                <a:gd name="T26" fmla="*/ 32 w 111"/>
                <a:gd name="T27" fmla="*/ 186 h 198"/>
                <a:gd name="T28" fmla="*/ 40 w 111"/>
                <a:gd name="T29" fmla="*/ 189 h 198"/>
                <a:gd name="T30" fmla="*/ 67 w 111"/>
                <a:gd name="T31" fmla="*/ 188 h 198"/>
                <a:gd name="T32" fmla="*/ 88 w 111"/>
                <a:gd name="T33" fmla="*/ 186 h 198"/>
                <a:gd name="T34" fmla="*/ 98 w 111"/>
                <a:gd name="T35" fmla="*/ 168 h 198"/>
                <a:gd name="T36" fmla="*/ 90 w 111"/>
                <a:gd name="T37" fmla="*/ 160 h 198"/>
                <a:gd name="T38" fmla="*/ 97 w 111"/>
                <a:gd name="T39" fmla="*/ 144 h 198"/>
                <a:gd name="T40" fmla="*/ 94 w 111"/>
                <a:gd name="T41" fmla="*/ 135 h 198"/>
                <a:gd name="T42" fmla="*/ 90 w 111"/>
                <a:gd name="T43" fmla="*/ 120 h 198"/>
                <a:gd name="T44" fmla="*/ 90 w 111"/>
                <a:gd name="T45" fmla="*/ 106 h 198"/>
                <a:gd name="T46" fmla="*/ 87 w 111"/>
                <a:gd name="T47" fmla="*/ 97 h 198"/>
                <a:gd name="T48" fmla="*/ 79 w 111"/>
                <a:gd name="T49" fmla="*/ 84 h 198"/>
                <a:gd name="T50" fmla="*/ 95 w 111"/>
                <a:gd name="T51" fmla="*/ 72 h 198"/>
                <a:gd name="T52" fmla="*/ 103 w 111"/>
                <a:gd name="T53" fmla="*/ 60 h 198"/>
                <a:gd name="T54" fmla="*/ 105 w 111"/>
                <a:gd name="T55" fmla="*/ 50 h 198"/>
                <a:gd name="T56" fmla="*/ 107 w 111"/>
                <a:gd name="T57" fmla="*/ 56 h 198"/>
                <a:gd name="T58" fmla="*/ 104 w 111"/>
                <a:gd name="T59" fmla="*/ 69 h 198"/>
                <a:gd name="T60" fmla="*/ 94 w 111"/>
                <a:gd name="T61" fmla="*/ 75 h 198"/>
                <a:gd name="T62" fmla="*/ 84 w 111"/>
                <a:gd name="T63" fmla="*/ 84 h 198"/>
                <a:gd name="T64" fmla="*/ 88 w 111"/>
                <a:gd name="T65" fmla="*/ 92 h 198"/>
                <a:gd name="T66" fmla="*/ 95 w 111"/>
                <a:gd name="T67" fmla="*/ 101 h 198"/>
                <a:gd name="T68" fmla="*/ 90 w 111"/>
                <a:gd name="T69" fmla="*/ 124 h 198"/>
                <a:gd name="T70" fmla="*/ 96 w 111"/>
                <a:gd name="T71" fmla="*/ 132 h 198"/>
                <a:gd name="T72" fmla="*/ 101 w 111"/>
                <a:gd name="T73" fmla="*/ 143 h 198"/>
                <a:gd name="T74" fmla="*/ 93 w 111"/>
                <a:gd name="T75" fmla="*/ 158 h 198"/>
                <a:gd name="T76" fmla="*/ 101 w 111"/>
                <a:gd name="T77" fmla="*/ 167 h 198"/>
                <a:gd name="T78" fmla="*/ 90 w 111"/>
                <a:gd name="T79" fmla="*/ 189 h 198"/>
                <a:gd name="T80" fmla="*/ 73 w 111"/>
                <a:gd name="T81" fmla="*/ 190 h 198"/>
                <a:gd name="T82" fmla="*/ 47 w 111"/>
                <a:gd name="T83" fmla="*/ 190 h 198"/>
                <a:gd name="T84" fmla="*/ 34 w 111"/>
                <a:gd name="T85" fmla="*/ 196 h 198"/>
                <a:gd name="T86" fmla="*/ 26 w 111"/>
                <a:gd name="T87" fmla="*/ 182 h 198"/>
                <a:gd name="T88" fmla="*/ 10 w 111"/>
                <a:gd name="T89" fmla="*/ 170 h 198"/>
                <a:gd name="T90" fmla="*/ 6 w 111"/>
                <a:gd name="T91" fmla="*/ 142 h 198"/>
                <a:gd name="T92" fmla="*/ 13 w 111"/>
                <a:gd name="T93" fmla="*/ 135 h 198"/>
                <a:gd name="T94" fmla="*/ 8 w 111"/>
                <a:gd name="T95" fmla="*/ 128 h 198"/>
                <a:gd name="T96" fmla="*/ 14 w 111"/>
                <a:gd name="T97" fmla="*/ 111 h 198"/>
                <a:gd name="T98" fmla="*/ 19 w 111"/>
                <a:gd name="T99" fmla="*/ 90 h 198"/>
                <a:gd name="T100" fmla="*/ 41 w 111"/>
                <a:gd name="T101" fmla="*/ 82 h 198"/>
                <a:gd name="T102" fmla="*/ 39 w 111"/>
                <a:gd name="T103" fmla="*/ 62 h 198"/>
                <a:gd name="T104" fmla="*/ 42 w 111"/>
                <a:gd name="T105" fmla="*/ 53 h 198"/>
                <a:gd name="T106" fmla="*/ 43 w 111"/>
                <a:gd name="T107" fmla="*/ 30 h 198"/>
                <a:gd name="T108" fmla="*/ 35 w 111"/>
                <a:gd name="T109" fmla="*/ 9 h 198"/>
                <a:gd name="T110" fmla="*/ 70 w 111"/>
                <a:gd name="T111" fmla="*/ 6 h 198"/>
                <a:gd name="T112" fmla="*/ 95 w 111"/>
                <a:gd name="T1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" h="198">
                  <a:moveTo>
                    <a:pt x="105" y="50"/>
                  </a:moveTo>
                  <a:cubicBezTo>
                    <a:pt x="105" y="48"/>
                    <a:pt x="105" y="47"/>
                    <a:pt x="105" y="46"/>
                  </a:cubicBezTo>
                  <a:cubicBezTo>
                    <a:pt x="105" y="45"/>
                    <a:pt x="105" y="44"/>
                    <a:pt x="104" y="44"/>
                  </a:cubicBezTo>
                  <a:cubicBezTo>
                    <a:pt x="104" y="43"/>
                    <a:pt x="103" y="42"/>
                    <a:pt x="102" y="42"/>
                  </a:cubicBezTo>
                  <a:cubicBezTo>
                    <a:pt x="101" y="41"/>
                    <a:pt x="100" y="40"/>
                    <a:pt x="99" y="38"/>
                  </a:cubicBezTo>
                  <a:cubicBezTo>
                    <a:pt x="96" y="37"/>
                    <a:pt x="94" y="35"/>
                    <a:pt x="93" y="32"/>
                  </a:cubicBezTo>
                  <a:cubicBezTo>
                    <a:pt x="92" y="32"/>
                    <a:pt x="92" y="31"/>
                    <a:pt x="92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9" y="28"/>
                    <a:pt x="87" y="24"/>
                    <a:pt x="84" y="23"/>
                  </a:cubicBezTo>
                  <a:cubicBezTo>
                    <a:pt x="84" y="22"/>
                    <a:pt x="83" y="22"/>
                    <a:pt x="82" y="21"/>
                  </a:cubicBezTo>
                  <a:cubicBezTo>
                    <a:pt x="80" y="19"/>
                    <a:pt x="78" y="18"/>
                    <a:pt x="76" y="16"/>
                  </a:cubicBezTo>
                  <a:cubicBezTo>
                    <a:pt x="75" y="15"/>
                    <a:pt x="75" y="15"/>
                    <a:pt x="74" y="14"/>
                  </a:cubicBezTo>
                  <a:cubicBezTo>
                    <a:pt x="73" y="12"/>
                    <a:pt x="71" y="11"/>
                    <a:pt x="69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5" y="7"/>
                    <a:pt x="62" y="4"/>
                    <a:pt x="59" y="4"/>
                  </a:cubicBezTo>
                  <a:cubicBezTo>
                    <a:pt x="57" y="4"/>
                    <a:pt x="55" y="5"/>
                    <a:pt x="54" y="5"/>
                  </a:cubicBezTo>
                  <a:cubicBezTo>
                    <a:pt x="52" y="6"/>
                    <a:pt x="50" y="7"/>
                    <a:pt x="49" y="7"/>
                  </a:cubicBezTo>
                  <a:cubicBezTo>
                    <a:pt x="47" y="7"/>
                    <a:pt x="46" y="7"/>
                    <a:pt x="46" y="8"/>
                  </a:cubicBezTo>
                  <a:cubicBezTo>
                    <a:pt x="43" y="8"/>
                    <a:pt x="41" y="8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10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2"/>
                    <a:pt x="38" y="12"/>
                  </a:cubicBezTo>
                  <a:cubicBezTo>
                    <a:pt x="37" y="15"/>
                    <a:pt x="37" y="16"/>
                    <a:pt x="38" y="19"/>
                  </a:cubicBezTo>
                  <a:cubicBezTo>
                    <a:pt x="39" y="21"/>
                    <a:pt x="40" y="22"/>
                    <a:pt x="42" y="24"/>
                  </a:cubicBezTo>
                  <a:cubicBezTo>
                    <a:pt x="42" y="24"/>
                    <a:pt x="43" y="25"/>
                    <a:pt x="43" y="25"/>
                  </a:cubicBezTo>
                  <a:cubicBezTo>
                    <a:pt x="44" y="26"/>
                    <a:pt x="45" y="28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30"/>
                    <a:pt x="47" y="32"/>
                    <a:pt x="47" y="34"/>
                  </a:cubicBezTo>
                  <a:cubicBezTo>
                    <a:pt x="47" y="36"/>
                    <a:pt x="47" y="38"/>
                    <a:pt x="46" y="39"/>
                  </a:cubicBezTo>
                  <a:cubicBezTo>
                    <a:pt x="46" y="40"/>
                    <a:pt x="46" y="42"/>
                    <a:pt x="46" y="43"/>
                  </a:cubicBezTo>
                  <a:cubicBezTo>
                    <a:pt x="46" y="44"/>
                    <a:pt x="46" y="45"/>
                    <a:pt x="47" y="46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4"/>
                    <a:pt x="49" y="55"/>
                    <a:pt x="47" y="56"/>
                  </a:cubicBezTo>
                  <a:cubicBezTo>
                    <a:pt x="45" y="56"/>
                    <a:pt x="44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8"/>
                    <a:pt x="43" y="58"/>
                    <a:pt x="43" y="59"/>
                  </a:cubicBezTo>
                  <a:cubicBezTo>
                    <a:pt x="43" y="60"/>
                    <a:pt x="43" y="61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3"/>
                    <a:pt x="42" y="64"/>
                    <a:pt x="42" y="64"/>
                  </a:cubicBezTo>
                  <a:cubicBezTo>
                    <a:pt x="41" y="65"/>
                    <a:pt x="42" y="64"/>
                    <a:pt x="43" y="64"/>
                  </a:cubicBezTo>
                  <a:cubicBezTo>
                    <a:pt x="43" y="65"/>
                    <a:pt x="43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5" y="65"/>
                    <a:pt x="45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9"/>
                    <a:pt x="47" y="71"/>
                    <a:pt x="46" y="73"/>
                  </a:cubicBezTo>
                  <a:cubicBezTo>
                    <a:pt x="46" y="74"/>
                    <a:pt x="46" y="75"/>
                    <a:pt x="46" y="76"/>
                  </a:cubicBezTo>
                  <a:cubicBezTo>
                    <a:pt x="45" y="76"/>
                    <a:pt x="45" y="77"/>
                    <a:pt x="45" y="78"/>
                  </a:cubicBezTo>
                  <a:cubicBezTo>
                    <a:pt x="45" y="80"/>
                    <a:pt x="45" y="82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2" y="85"/>
                    <a:pt x="40" y="86"/>
                    <a:pt x="39" y="86"/>
                  </a:cubicBezTo>
                  <a:cubicBezTo>
                    <a:pt x="37" y="87"/>
                    <a:pt x="36" y="87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3" y="89"/>
                    <a:pt x="31" y="91"/>
                    <a:pt x="28" y="91"/>
                  </a:cubicBezTo>
                  <a:cubicBezTo>
                    <a:pt x="27" y="91"/>
                    <a:pt x="27" y="91"/>
                    <a:pt x="26" y="91"/>
                  </a:cubicBezTo>
                  <a:cubicBezTo>
                    <a:pt x="24" y="91"/>
                    <a:pt x="23" y="91"/>
                    <a:pt x="22" y="93"/>
                  </a:cubicBezTo>
                  <a:cubicBezTo>
                    <a:pt x="21" y="93"/>
                    <a:pt x="21" y="94"/>
                    <a:pt x="20" y="95"/>
                  </a:cubicBezTo>
                  <a:cubicBezTo>
                    <a:pt x="19" y="97"/>
                    <a:pt x="19" y="99"/>
                    <a:pt x="19" y="100"/>
                  </a:cubicBezTo>
                  <a:cubicBezTo>
                    <a:pt x="18" y="101"/>
                    <a:pt x="18" y="102"/>
                    <a:pt x="18" y="104"/>
                  </a:cubicBezTo>
                  <a:cubicBezTo>
                    <a:pt x="17" y="105"/>
                    <a:pt x="17" y="106"/>
                    <a:pt x="18" y="107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9" y="109"/>
                    <a:pt x="20" y="111"/>
                    <a:pt x="20" y="112"/>
                  </a:cubicBezTo>
                  <a:cubicBezTo>
                    <a:pt x="19" y="113"/>
                    <a:pt x="19" y="114"/>
                    <a:pt x="17" y="114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7" y="116"/>
                    <a:pt x="18" y="117"/>
                    <a:pt x="18" y="118"/>
                  </a:cubicBezTo>
                  <a:cubicBezTo>
                    <a:pt x="17" y="121"/>
                    <a:pt x="17" y="121"/>
                    <a:pt x="15" y="122"/>
                  </a:cubicBezTo>
                  <a:cubicBezTo>
                    <a:pt x="14" y="122"/>
                    <a:pt x="14" y="122"/>
                    <a:pt x="13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2" y="123"/>
                    <a:pt x="11" y="123"/>
                    <a:pt x="10" y="124"/>
                  </a:cubicBezTo>
                  <a:cubicBezTo>
                    <a:pt x="10" y="124"/>
                    <a:pt x="10" y="125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2" y="126"/>
                    <a:pt x="13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6" y="127"/>
                    <a:pt x="18" y="128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3"/>
                    <a:pt x="17" y="134"/>
                    <a:pt x="16" y="135"/>
                  </a:cubicBezTo>
                  <a:cubicBezTo>
                    <a:pt x="16" y="136"/>
                    <a:pt x="16" y="136"/>
                    <a:pt x="16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38"/>
                    <a:pt x="16" y="139"/>
                    <a:pt x="15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5" y="141"/>
                    <a:pt x="14" y="142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0" y="139"/>
                    <a:pt x="9" y="139"/>
                    <a:pt x="9" y="138"/>
                  </a:cubicBezTo>
                  <a:cubicBezTo>
                    <a:pt x="9" y="138"/>
                    <a:pt x="8" y="138"/>
                    <a:pt x="8" y="137"/>
                  </a:cubicBezTo>
                  <a:cubicBezTo>
                    <a:pt x="8" y="138"/>
                    <a:pt x="8" y="139"/>
                    <a:pt x="9" y="140"/>
                  </a:cubicBezTo>
                  <a:cubicBezTo>
                    <a:pt x="9" y="140"/>
                    <a:pt x="9" y="141"/>
                    <a:pt x="10" y="141"/>
                  </a:cubicBezTo>
                  <a:cubicBezTo>
                    <a:pt x="11" y="143"/>
                    <a:pt x="11" y="144"/>
                    <a:pt x="12" y="145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9" y="148"/>
                    <a:pt x="8" y="148"/>
                    <a:pt x="7" y="149"/>
                  </a:cubicBezTo>
                  <a:cubicBezTo>
                    <a:pt x="6" y="150"/>
                    <a:pt x="6" y="151"/>
                    <a:pt x="6" y="153"/>
                  </a:cubicBezTo>
                  <a:cubicBezTo>
                    <a:pt x="6" y="154"/>
                    <a:pt x="5" y="155"/>
                    <a:pt x="5" y="157"/>
                  </a:cubicBezTo>
                  <a:cubicBezTo>
                    <a:pt x="4" y="159"/>
                    <a:pt x="4" y="161"/>
                    <a:pt x="4" y="162"/>
                  </a:cubicBezTo>
                  <a:cubicBezTo>
                    <a:pt x="5" y="164"/>
                    <a:pt x="8" y="165"/>
                    <a:pt x="11" y="166"/>
                  </a:cubicBezTo>
                  <a:cubicBezTo>
                    <a:pt x="11" y="166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5" y="167"/>
                    <a:pt x="17" y="167"/>
                  </a:cubicBezTo>
                  <a:cubicBezTo>
                    <a:pt x="18" y="167"/>
                    <a:pt x="20" y="167"/>
                    <a:pt x="21" y="167"/>
                  </a:cubicBezTo>
                  <a:cubicBezTo>
                    <a:pt x="23" y="167"/>
                    <a:pt x="25" y="168"/>
                    <a:pt x="27" y="170"/>
                  </a:cubicBezTo>
                  <a:cubicBezTo>
                    <a:pt x="28" y="171"/>
                    <a:pt x="30" y="173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7"/>
                    <a:pt x="30" y="178"/>
                    <a:pt x="29" y="179"/>
                  </a:cubicBezTo>
                  <a:cubicBezTo>
                    <a:pt x="29" y="180"/>
                    <a:pt x="29" y="181"/>
                    <a:pt x="29" y="181"/>
                  </a:cubicBezTo>
                  <a:cubicBezTo>
                    <a:pt x="29" y="182"/>
                    <a:pt x="30" y="182"/>
                    <a:pt x="30" y="183"/>
                  </a:cubicBezTo>
                  <a:cubicBezTo>
                    <a:pt x="31" y="184"/>
                    <a:pt x="31" y="184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7"/>
                    <a:pt x="32" y="188"/>
                    <a:pt x="32" y="188"/>
                  </a:cubicBezTo>
                  <a:cubicBezTo>
                    <a:pt x="32" y="189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1"/>
                    <a:pt x="34" y="192"/>
                    <a:pt x="35" y="193"/>
                  </a:cubicBezTo>
                  <a:cubicBezTo>
                    <a:pt x="35" y="192"/>
                    <a:pt x="35" y="192"/>
                    <a:pt x="36" y="191"/>
                  </a:cubicBezTo>
                  <a:cubicBezTo>
                    <a:pt x="37" y="190"/>
                    <a:pt x="38" y="190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2" y="188"/>
                    <a:pt x="44" y="188"/>
                    <a:pt x="46" y="187"/>
                  </a:cubicBezTo>
                  <a:cubicBezTo>
                    <a:pt x="47" y="186"/>
                    <a:pt x="49" y="186"/>
                    <a:pt x="50" y="186"/>
                  </a:cubicBezTo>
                  <a:cubicBezTo>
                    <a:pt x="51" y="186"/>
                    <a:pt x="52" y="186"/>
                    <a:pt x="54" y="187"/>
                  </a:cubicBezTo>
                  <a:cubicBezTo>
                    <a:pt x="55" y="187"/>
                    <a:pt x="56" y="187"/>
                    <a:pt x="58" y="187"/>
                  </a:cubicBezTo>
                  <a:cubicBezTo>
                    <a:pt x="58" y="186"/>
                    <a:pt x="59" y="186"/>
                    <a:pt x="59" y="186"/>
                  </a:cubicBezTo>
                  <a:cubicBezTo>
                    <a:pt x="62" y="185"/>
                    <a:pt x="63" y="186"/>
                    <a:pt x="65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8" y="188"/>
                    <a:pt x="69" y="188"/>
                    <a:pt x="70" y="187"/>
                  </a:cubicBezTo>
                  <a:cubicBezTo>
                    <a:pt x="71" y="187"/>
                    <a:pt x="72" y="187"/>
                    <a:pt x="73" y="187"/>
                  </a:cubicBezTo>
                  <a:cubicBezTo>
                    <a:pt x="76" y="186"/>
                    <a:pt x="79" y="188"/>
                    <a:pt x="80" y="190"/>
                  </a:cubicBezTo>
                  <a:cubicBezTo>
                    <a:pt x="81" y="190"/>
                    <a:pt x="82" y="190"/>
                    <a:pt x="83" y="189"/>
                  </a:cubicBezTo>
                  <a:cubicBezTo>
                    <a:pt x="84" y="189"/>
                    <a:pt x="85" y="188"/>
                    <a:pt x="86" y="188"/>
                  </a:cubicBezTo>
                  <a:cubicBezTo>
                    <a:pt x="86" y="188"/>
                    <a:pt x="86" y="188"/>
                    <a:pt x="86" y="188"/>
                  </a:cubicBezTo>
                  <a:cubicBezTo>
                    <a:pt x="86" y="187"/>
                    <a:pt x="87" y="187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89" y="185"/>
                    <a:pt x="90" y="184"/>
                    <a:pt x="90" y="183"/>
                  </a:cubicBezTo>
                  <a:cubicBezTo>
                    <a:pt x="91" y="182"/>
                    <a:pt x="92" y="181"/>
                    <a:pt x="92" y="180"/>
                  </a:cubicBezTo>
                  <a:cubicBezTo>
                    <a:pt x="92" y="179"/>
                    <a:pt x="93" y="179"/>
                    <a:pt x="93" y="177"/>
                  </a:cubicBezTo>
                  <a:cubicBezTo>
                    <a:pt x="93" y="173"/>
                    <a:pt x="94" y="172"/>
                    <a:pt x="97" y="171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9" y="171"/>
                    <a:pt x="99" y="169"/>
                    <a:pt x="98" y="168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98" y="166"/>
                    <a:pt x="97" y="164"/>
                    <a:pt x="97" y="164"/>
                  </a:cubicBezTo>
                  <a:cubicBezTo>
                    <a:pt x="96" y="163"/>
                    <a:pt x="96" y="162"/>
                    <a:pt x="95" y="162"/>
                  </a:cubicBezTo>
                  <a:cubicBezTo>
                    <a:pt x="95" y="162"/>
                    <a:pt x="95" y="162"/>
                    <a:pt x="94" y="162"/>
                  </a:cubicBezTo>
                  <a:cubicBezTo>
                    <a:pt x="93" y="162"/>
                    <a:pt x="93" y="162"/>
                    <a:pt x="92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1" y="161"/>
                    <a:pt x="91" y="161"/>
                    <a:pt x="90" y="160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0" y="160"/>
                    <a:pt x="89" y="159"/>
                    <a:pt x="89" y="159"/>
                  </a:cubicBezTo>
                  <a:cubicBezTo>
                    <a:pt x="88" y="157"/>
                    <a:pt x="88" y="156"/>
                    <a:pt x="88" y="154"/>
                  </a:cubicBezTo>
                  <a:cubicBezTo>
                    <a:pt x="88" y="153"/>
                    <a:pt x="89" y="151"/>
                    <a:pt x="90" y="150"/>
                  </a:cubicBezTo>
                  <a:cubicBezTo>
                    <a:pt x="91" y="149"/>
                    <a:pt x="92" y="148"/>
                    <a:pt x="94" y="147"/>
                  </a:cubicBezTo>
                  <a:cubicBezTo>
                    <a:pt x="95" y="147"/>
                    <a:pt x="96" y="146"/>
                    <a:pt x="96" y="146"/>
                  </a:cubicBezTo>
                  <a:cubicBezTo>
                    <a:pt x="97" y="145"/>
                    <a:pt x="97" y="145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6" y="141"/>
                    <a:pt x="96" y="140"/>
                    <a:pt x="96" y="139"/>
                  </a:cubicBezTo>
                  <a:cubicBezTo>
                    <a:pt x="96" y="138"/>
                    <a:pt x="96" y="138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6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3" y="135"/>
                    <a:pt x="93" y="135"/>
                  </a:cubicBezTo>
                  <a:cubicBezTo>
                    <a:pt x="93" y="135"/>
                    <a:pt x="92" y="135"/>
                    <a:pt x="91" y="134"/>
                  </a:cubicBezTo>
                  <a:cubicBezTo>
                    <a:pt x="90" y="134"/>
                    <a:pt x="89" y="133"/>
                    <a:pt x="89" y="132"/>
                  </a:cubicBezTo>
                  <a:cubicBezTo>
                    <a:pt x="89" y="131"/>
                    <a:pt x="89" y="131"/>
                    <a:pt x="88" y="131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5" y="129"/>
                    <a:pt x="84" y="129"/>
                    <a:pt x="85" y="124"/>
                  </a:cubicBezTo>
                  <a:cubicBezTo>
                    <a:pt x="86" y="122"/>
                    <a:pt x="87" y="121"/>
                    <a:pt x="88" y="121"/>
                  </a:cubicBezTo>
                  <a:cubicBezTo>
                    <a:pt x="89" y="120"/>
                    <a:pt x="89" y="120"/>
                    <a:pt x="90" y="120"/>
                  </a:cubicBezTo>
                  <a:cubicBezTo>
                    <a:pt x="91" y="119"/>
                    <a:pt x="91" y="117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4"/>
                    <a:pt x="93" y="111"/>
                    <a:pt x="93" y="110"/>
                  </a:cubicBezTo>
                  <a:cubicBezTo>
                    <a:pt x="93" y="109"/>
                    <a:pt x="93" y="108"/>
                    <a:pt x="92" y="108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89" y="104"/>
                    <a:pt x="90" y="103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1" y="101"/>
                    <a:pt x="90" y="100"/>
                    <a:pt x="90" y="99"/>
                  </a:cubicBezTo>
                  <a:cubicBezTo>
                    <a:pt x="89" y="99"/>
                    <a:pt x="90" y="98"/>
                    <a:pt x="90" y="97"/>
                  </a:cubicBezTo>
                  <a:cubicBezTo>
                    <a:pt x="89" y="97"/>
                    <a:pt x="89" y="97"/>
                    <a:pt x="88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5" y="94"/>
                    <a:pt x="85" y="94"/>
                    <a:pt x="84" y="93"/>
                  </a:cubicBezTo>
                  <a:cubicBezTo>
                    <a:pt x="84" y="92"/>
                    <a:pt x="83" y="91"/>
                    <a:pt x="83" y="90"/>
                  </a:cubicBezTo>
                  <a:cubicBezTo>
                    <a:pt x="83" y="90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2" y="89"/>
                    <a:pt x="82" y="88"/>
                    <a:pt x="82" y="88"/>
                  </a:cubicBezTo>
                  <a:cubicBezTo>
                    <a:pt x="80" y="87"/>
                    <a:pt x="79" y="87"/>
                    <a:pt x="79" y="84"/>
                  </a:cubicBezTo>
                  <a:cubicBezTo>
                    <a:pt x="79" y="81"/>
                    <a:pt x="80" y="81"/>
                    <a:pt x="83" y="80"/>
                  </a:cubicBezTo>
                  <a:cubicBezTo>
                    <a:pt x="83" y="80"/>
                    <a:pt x="83" y="79"/>
                    <a:pt x="82" y="79"/>
                  </a:cubicBezTo>
                  <a:cubicBezTo>
                    <a:pt x="82" y="78"/>
                    <a:pt x="82" y="76"/>
                    <a:pt x="83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6" y="73"/>
                    <a:pt x="87" y="74"/>
                    <a:pt x="88" y="75"/>
                  </a:cubicBezTo>
                  <a:cubicBezTo>
                    <a:pt x="88" y="72"/>
                    <a:pt x="91" y="72"/>
                    <a:pt x="93" y="72"/>
                  </a:cubicBezTo>
                  <a:cubicBezTo>
                    <a:pt x="94" y="72"/>
                    <a:pt x="94" y="72"/>
                    <a:pt x="95" y="72"/>
                  </a:cubicBezTo>
                  <a:cubicBezTo>
                    <a:pt x="95" y="71"/>
                    <a:pt x="96" y="71"/>
                    <a:pt x="97" y="71"/>
                  </a:cubicBezTo>
                  <a:cubicBezTo>
                    <a:pt x="98" y="71"/>
                    <a:pt x="99" y="71"/>
                    <a:pt x="100" y="72"/>
                  </a:cubicBezTo>
                  <a:cubicBezTo>
                    <a:pt x="100" y="72"/>
                    <a:pt x="101" y="72"/>
                    <a:pt x="102" y="72"/>
                  </a:cubicBezTo>
                  <a:cubicBezTo>
                    <a:pt x="101" y="72"/>
                    <a:pt x="101" y="71"/>
                    <a:pt x="101" y="71"/>
                  </a:cubicBezTo>
                  <a:cubicBezTo>
                    <a:pt x="100" y="70"/>
                    <a:pt x="100" y="70"/>
                    <a:pt x="100" y="69"/>
                  </a:cubicBezTo>
                  <a:cubicBezTo>
                    <a:pt x="99" y="66"/>
                    <a:pt x="101" y="64"/>
                    <a:pt x="102" y="63"/>
                  </a:cubicBezTo>
                  <a:cubicBezTo>
                    <a:pt x="103" y="63"/>
                    <a:pt x="103" y="62"/>
                    <a:pt x="103" y="62"/>
                  </a:cubicBezTo>
                  <a:cubicBezTo>
                    <a:pt x="104" y="61"/>
                    <a:pt x="104" y="61"/>
                    <a:pt x="103" y="60"/>
                  </a:cubicBezTo>
                  <a:cubicBezTo>
                    <a:pt x="103" y="59"/>
                    <a:pt x="103" y="59"/>
                    <a:pt x="103" y="58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3" y="56"/>
                    <a:pt x="103" y="55"/>
                    <a:pt x="104" y="55"/>
                  </a:cubicBezTo>
                  <a:cubicBezTo>
                    <a:pt x="104" y="54"/>
                    <a:pt x="105" y="53"/>
                    <a:pt x="106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7" y="52"/>
                    <a:pt x="106" y="52"/>
                    <a:pt x="106" y="51"/>
                  </a:cubicBezTo>
                  <a:cubicBezTo>
                    <a:pt x="106" y="51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lose/>
                  <a:moveTo>
                    <a:pt x="108" y="46"/>
                  </a:moveTo>
                  <a:cubicBezTo>
                    <a:pt x="108" y="47"/>
                    <a:pt x="108" y="48"/>
                    <a:pt x="108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9"/>
                    <a:pt x="109" y="49"/>
                    <a:pt x="109" y="49"/>
                  </a:cubicBezTo>
                  <a:cubicBezTo>
                    <a:pt x="110" y="51"/>
                    <a:pt x="111" y="53"/>
                    <a:pt x="109" y="55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8" y="56"/>
                    <a:pt x="108" y="56"/>
                    <a:pt x="107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7"/>
                    <a:pt x="106" y="57"/>
                    <a:pt x="106" y="57"/>
                  </a:cubicBezTo>
                  <a:cubicBezTo>
                    <a:pt x="106" y="57"/>
                    <a:pt x="106" y="58"/>
                    <a:pt x="106" y="58"/>
                  </a:cubicBezTo>
                  <a:cubicBezTo>
                    <a:pt x="106" y="58"/>
                    <a:pt x="107" y="59"/>
                    <a:pt x="107" y="59"/>
                  </a:cubicBezTo>
                  <a:cubicBezTo>
                    <a:pt x="107" y="61"/>
                    <a:pt x="107" y="63"/>
                    <a:pt x="105" y="64"/>
                  </a:cubicBezTo>
                  <a:cubicBezTo>
                    <a:pt x="105" y="65"/>
                    <a:pt x="105" y="65"/>
                    <a:pt x="104" y="65"/>
                  </a:cubicBezTo>
                  <a:cubicBezTo>
                    <a:pt x="104" y="66"/>
                    <a:pt x="103" y="67"/>
                    <a:pt x="103" y="68"/>
                  </a:cubicBezTo>
                  <a:cubicBezTo>
                    <a:pt x="103" y="68"/>
                    <a:pt x="103" y="69"/>
                    <a:pt x="104" y="69"/>
                  </a:cubicBezTo>
                  <a:cubicBezTo>
                    <a:pt x="105" y="70"/>
                    <a:pt x="106" y="71"/>
                    <a:pt x="105" y="74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3" y="75"/>
                    <a:pt x="103" y="75"/>
                    <a:pt x="102" y="75"/>
                  </a:cubicBezTo>
                  <a:cubicBezTo>
                    <a:pt x="101" y="75"/>
                    <a:pt x="100" y="75"/>
                    <a:pt x="99" y="75"/>
                  </a:cubicBezTo>
                  <a:cubicBezTo>
                    <a:pt x="98" y="75"/>
                    <a:pt x="98" y="75"/>
                    <a:pt x="97" y="75"/>
                  </a:cubicBezTo>
                  <a:cubicBezTo>
                    <a:pt x="96" y="75"/>
                    <a:pt x="96" y="75"/>
                    <a:pt x="95" y="75"/>
                  </a:cubicBezTo>
                  <a:cubicBezTo>
                    <a:pt x="95" y="75"/>
                    <a:pt x="94" y="75"/>
                    <a:pt x="94" y="75"/>
                  </a:cubicBezTo>
                  <a:cubicBezTo>
                    <a:pt x="92" y="75"/>
                    <a:pt x="91" y="75"/>
                    <a:pt x="91" y="77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9"/>
                    <a:pt x="87" y="79"/>
                    <a:pt x="86" y="78"/>
                  </a:cubicBezTo>
                  <a:cubicBezTo>
                    <a:pt x="86" y="78"/>
                    <a:pt x="86" y="78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84"/>
                    <a:pt x="84" y="84"/>
                    <a:pt x="83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4" y="86"/>
                    <a:pt x="85" y="86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6" y="88"/>
                    <a:pt x="86" y="89"/>
                    <a:pt x="87" y="90"/>
                  </a:cubicBezTo>
                  <a:cubicBezTo>
                    <a:pt x="87" y="90"/>
                    <a:pt x="87" y="91"/>
                    <a:pt x="87" y="91"/>
                  </a:cubicBezTo>
                  <a:cubicBezTo>
                    <a:pt x="87" y="92"/>
                    <a:pt x="88" y="92"/>
                    <a:pt x="88" y="92"/>
                  </a:cubicBezTo>
                  <a:cubicBezTo>
                    <a:pt x="88" y="93"/>
                    <a:pt x="89" y="93"/>
                    <a:pt x="89" y="94"/>
                  </a:cubicBezTo>
                  <a:cubicBezTo>
                    <a:pt x="90" y="93"/>
                    <a:pt x="91" y="93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6"/>
                    <a:pt x="93" y="97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9"/>
                    <a:pt x="93" y="99"/>
                  </a:cubicBezTo>
                  <a:cubicBezTo>
                    <a:pt x="94" y="99"/>
                    <a:pt x="95" y="100"/>
                    <a:pt x="95" y="101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5" y="103"/>
                    <a:pt x="94" y="103"/>
                    <a:pt x="94" y="104"/>
                  </a:cubicBezTo>
                  <a:cubicBezTo>
                    <a:pt x="95" y="105"/>
                    <a:pt x="95" y="105"/>
                    <a:pt x="96" y="106"/>
                  </a:cubicBezTo>
                  <a:cubicBezTo>
                    <a:pt x="96" y="107"/>
                    <a:pt x="96" y="108"/>
                    <a:pt x="96" y="110"/>
                  </a:cubicBezTo>
                  <a:cubicBezTo>
                    <a:pt x="96" y="112"/>
                    <a:pt x="96" y="114"/>
                    <a:pt x="95" y="116"/>
                  </a:cubicBezTo>
                  <a:cubicBezTo>
                    <a:pt x="95" y="116"/>
                    <a:pt x="95" y="116"/>
                    <a:pt x="95" y="117"/>
                  </a:cubicBezTo>
                  <a:cubicBezTo>
                    <a:pt x="94" y="119"/>
                    <a:pt x="94" y="120"/>
                    <a:pt x="92" y="122"/>
                  </a:cubicBezTo>
                  <a:cubicBezTo>
                    <a:pt x="92" y="123"/>
                    <a:pt x="91" y="123"/>
                    <a:pt x="90" y="124"/>
                  </a:cubicBezTo>
                  <a:cubicBezTo>
                    <a:pt x="89" y="124"/>
                    <a:pt x="89" y="124"/>
                    <a:pt x="88" y="125"/>
                  </a:cubicBezTo>
                  <a:cubicBezTo>
                    <a:pt x="88" y="127"/>
                    <a:pt x="88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8"/>
                    <a:pt x="92" y="130"/>
                    <a:pt x="92" y="131"/>
                  </a:cubicBezTo>
                  <a:cubicBezTo>
                    <a:pt x="92" y="131"/>
                    <a:pt x="93" y="131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4" y="131"/>
                    <a:pt x="95" y="131"/>
                    <a:pt x="96" y="132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97" y="133"/>
                    <a:pt x="98" y="134"/>
                    <a:pt x="98" y="135"/>
                  </a:cubicBezTo>
                  <a:cubicBezTo>
                    <a:pt x="98" y="135"/>
                    <a:pt x="98" y="135"/>
                    <a:pt x="98" y="135"/>
                  </a:cubicBezTo>
                  <a:cubicBezTo>
                    <a:pt x="98" y="135"/>
                    <a:pt x="98" y="135"/>
                    <a:pt x="98" y="135"/>
                  </a:cubicBezTo>
                  <a:cubicBezTo>
                    <a:pt x="99" y="136"/>
                    <a:pt x="99" y="138"/>
                    <a:pt x="99" y="139"/>
                  </a:cubicBezTo>
                  <a:cubicBezTo>
                    <a:pt x="99" y="140"/>
                    <a:pt x="99" y="140"/>
                    <a:pt x="99" y="141"/>
                  </a:cubicBezTo>
                  <a:cubicBezTo>
                    <a:pt x="99" y="141"/>
                    <a:pt x="99" y="141"/>
                    <a:pt x="100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100" y="142"/>
                    <a:pt x="101" y="143"/>
                    <a:pt x="101" y="143"/>
                  </a:cubicBezTo>
                  <a:cubicBezTo>
                    <a:pt x="101" y="144"/>
                    <a:pt x="101" y="145"/>
                    <a:pt x="101" y="146"/>
                  </a:cubicBezTo>
                  <a:cubicBezTo>
                    <a:pt x="100" y="147"/>
                    <a:pt x="99" y="148"/>
                    <a:pt x="98" y="149"/>
                  </a:cubicBezTo>
                  <a:cubicBezTo>
                    <a:pt x="97" y="149"/>
                    <a:pt x="96" y="150"/>
                    <a:pt x="96" y="150"/>
                  </a:cubicBezTo>
                  <a:cubicBezTo>
                    <a:pt x="94" y="151"/>
                    <a:pt x="93" y="151"/>
                    <a:pt x="92" y="152"/>
                  </a:cubicBezTo>
                  <a:cubicBezTo>
                    <a:pt x="92" y="153"/>
                    <a:pt x="91" y="154"/>
                    <a:pt x="91" y="155"/>
                  </a:cubicBezTo>
                  <a:cubicBezTo>
                    <a:pt x="91" y="155"/>
                    <a:pt x="91" y="156"/>
                    <a:pt x="92" y="157"/>
                  </a:cubicBezTo>
                  <a:cubicBezTo>
                    <a:pt x="92" y="157"/>
                    <a:pt x="92" y="157"/>
                    <a:pt x="93" y="158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3" y="158"/>
                    <a:pt x="93" y="158"/>
                    <a:pt x="94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8"/>
                    <a:pt x="94" y="159"/>
                    <a:pt x="95" y="159"/>
                  </a:cubicBezTo>
                  <a:cubicBezTo>
                    <a:pt x="95" y="159"/>
                    <a:pt x="96" y="159"/>
                    <a:pt x="97" y="159"/>
                  </a:cubicBezTo>
                  <a:cubicBezTo>
                    <a:pt x="98" y="160"/>
                    <a:pt x="99" y="161"/>
                    <a:pt x="99" y="162"/>
                  </a:cubicBezTo>
                  <a:cubicBezTo>
                    <a:pt x="100" y="163"/>
                    <a:pt x="101" y="165"/>
                    <a:pt x="101" y="166"/>
                  </a:cubicBezTo>
                  <a:cubicBezTo>
                    <a:pt x="101" y="166"/>
                    <a:pt x="101" y="166"/>
                    <a:pt x="101" y="167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2" y="170"/>
                    <a:pt x="103" y="173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6" y="175"/>
                    <a:pt x="96" y="175"/>
                    <a:pt x="96" y="177"/>
                  </a:cubicBezTo>
                  <a:cubicBezTo>
                    <a:pt x="96" y="179"/>
                    <a:pt x="96" y="180"/>
                    <a:pt x="95" y="182"/>
                  </a:cubicBezTo>
                  <a:cubicBezTo>
                    <a:pt x="95" y="183"/>
                    <a:pt x="94" y="184"/>
                    <a:pt x="93" y="185"/>
                  </a:cubicBezTo>
                  <a:cubicBezTo>
                    <a:pt x="92" y="186"/>
                    <a:pt x="91" y="188"/>
                    <a:pt x="90" y="189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89" y="190"/>
                    <a:pt x="88" y="190"/>
                    <a:pt x="87" y="191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1"/>
                    <a:pt x="85" y="192"/>
                    <a:pt x="85" y="192"/>
                  </a:cubicBezTo>
                  <a:cubicBezTo>
                    <a:pt x="83" y="193"/>
                    <a:pt x="82" y="194"/>
                    <a:pt x="80" y="194"/>
                  </a:cubicBezTo>
                  <a:cubicBezTo>
                    <a:pt x="79" y="194"/>
                    <a:pt x="79" y="194"/>
                    <a:pt x="79" y="194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77" y="192"/>
                    <a:pt x="75" y="190"/>
                    <a:pt x="73" y="190"/>
                  </a:cubicBezTo>
                  <a:cubicBezTo>
                    <a:pt x="73" y="190"/>
                    <a:pt x="72" y="190"/>
                    <a:pt x="71" y="191"/>
                  </a:cubicBezTo>
                  <a:cubicBezTo>
                    <a:pt x="69" y="191"/>
                    <a:pt x="68" y="192"/>
                    <a:pt x="65" y="191"/>
                  </a:cubicBezTo>
                  <a:cubicBezTo>
                    <a:pt x="65" y="191"/>
                    <a:pt x="64" y="190"/>
                    <a:pt x="63" y="190"/>
                  </a:cubicBezTo>
                  <a:cubicBezTo>
                    <a:pt x="62" y="189"/>
                    <a:pt x="61" y="189"/>
                    <a:pt x="60" y="189"/>
                  </a:cubicBezTo>
                  <a:cubicBezTo>
                    <a:pt x="60" y="189"/>
                    <a:pt x="59" y="190"/>
                    <a:pt x="59" y="190"/>
                  </a:cubicBezTo>
                  <a:cubicBezTo>
                    <a:pt x="57" y="190"/>
                    <a:pt x="55" y="191"/>
                    <a:pt x="53" y="190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49" y="189"/>
                    <a:pt x="48" y="189"/>
                    <a:pt x="47" y="190"/>
                  </a:cubicBezTo>
                  <a:cubicBezTo>
                    <a:pt x="45" y="191"/>
                    <a:pt x="44" y="192"/>
                    <a:pt x="42" y="192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40" y="193"/>
                    <a:pt x="39" y="193"/>
                    <a:pt x="38" y="194"/>
                  </a:cubicBezTo>
                  <a:cubicBezTo>
                    <a:pt x="38" y="194"/>
                    <a:pt x="37" y="195"/>
                    <a:pt x="37" y="196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2" y="195"/>
                    <a:pt x="30" y="194"/>
                    <a:pt x="29" y="192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8" y="191"/>
                    <a:pt x="28" y="189"/>
                    <a:pt x="28" y="188"/>
                  </a:cubicBezTo>
                  <a:cubicBezTo>
                    <a:pt x="28" y="188"/>
                    <a:pt x="28" y="187"/>
                    <a:pt x="28" y="186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6"/>
                    <a:pt x="28" y="185"/>
                    <a:pt x="27" y="185"/>
                  </a:cubicBezTo>
                  <a:cubicBezTo>
                    <a:pt x="27" y="184"/>
                    <a:pt x="26" y="183"/>
                    <a:pt x="26" y="182"/>
                  </a:cubicBezTo>
                  <a:cubicBezTo>
                    <a:pt x="26" y="181"/>
                    <a:pt x="26" y="180"/>
                    <a:pt x="26" y="178"/>
                  </a:cubicBezTo>
                  <a:cubicBezTo>
                    <a:pt x="26" y="178"/>
                    <a:pt x="27" y="177"/>
                    <a:pt x="27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5"/>
                    <a:pt x="26" y="173"/>
                    <a:pt x="24" y="172"/>
                  </a:cubicBezTo>
                  <a:cubicBezTo>
                    <a:pt x="23" y="171"/>
                    <a:pt x="22" y="170"/>
                    <a:pt x="21" y="170"/>
                  </a:cubicBezTo>
                  <a:cubicBezTo>
                    <a:pt x="20" y="170"/>
                    <a:pt x="18" y="170"/>
                    <a:pt x="17" y="170"/>
                  </a:cubicBezTo>
                  <a:cubicBezTo>
                    <a:pt x="15" y="171"/>
                    <a:pt x="13" y="171"/>
                    <a:pt x="10" y="170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10" y="170"/>
                    <a:pt x="10" y="169"/>
                    <a:pt x="9" y="169"/>
                  </a:cubicBezTo>
                  <a:cubicBezTo>
                    <a:pt x="6" y="168"/>
                    <a:pt x="2" y="166"/>
                    <a:pt x="1" y="163"/>
                  </a:cubicBezTo>
                  <a:cubicBezTo>
                    <a:pt x="0" y="161"/>
                    <a:pt x="1" y="158"/>
                    <a:pt x="2" y="156"/>
                  </a:cubicBezTo>
                  <a:cubicBezTo>
                    <a:pt x="2" y="155"/>
                    <a:pt x="3" y="153"/>
                    <a:pt x="3" y="152"/>
                  </a:cubicBezTo>
                  <a:cubicBezTo>
                    <a:pt x="3" y="150"/>
                    <a:pt x="3" y="148"/>
                    <a:pt x="4" y="147"/>
                  </a:cubicBezTo>
                  <a:cubicBezTo>
                    <a:pt x="5" y="146"/>
                    <a:pt x="6" y="145"/>
                    <a:pt x="8" y="144"/>
                  </a:cubicBezTo>
                  <a:cubicBezTo>
                    <a:pt x="8" y="144"/>
                    <a:pt x="7" y="144"/>
                    <a:pt x="7" y="143"/>
                  </a:cubicBezTo>
                  <a:cubicBezTo>
                    <a:pt x="7" y="143"/>
                    <a:pt x="6" y="142"/>
                    <a:pt x="6" y="142"/>
                  </a:cubicBezTo>
                  <a:cubicBezTo>
                    <a:pt x="4" y="139"/>
                    <a:pt x="3" y="136"/>
                    <a:pt x="7" y="134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9" y="134"/>
                    <a:pt x="11" y="135"/>
                    <a:pt x="11" y="136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6"/>
                    <a:pt x="13" y="136"/>
                    <a:pt x="13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4"/>
                    <a:pt x="13" y="134"/>
                  </a:cubicBezTo>
                  <a:cubicBezTo>
                    <a:pt x="14" y="133"/>
                    <a:pt x="14" y="132"/>
                    <a:pt x="14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0"/>
                    <a:pt x="13" y="130"/>
                    <a:pt x="12" y="130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1" y="129"/>
                    <a:pt x="10" y="129"/>
                    <a:pt x="9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6" y="126"/>
                    <a:pt x="6" y="124"/>
                    <a:pt x="8" y="122"/>
                  </a:cubicBezTo>
                  <a:cubicBezTo>
                    <a:pt x="9" y="121"/>
                    <a:pt x="11" y="120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8"/>
                    <a:pt x="14" y="118"/>
                  </a:cubicBezTo>
                  <a:cubicBezTo>
                    <a:pt x="14" y="118"/>
                    <a:pt x="14" y="118"/>
                    <a:pt x="14" y="117"/>
                  </a:cubicBezTo>
                  <a:cubicBezTo>
                    <a:pt x="14" y="117"/>
                    <a:pt x="14" y="117"/>
                    <a:pt x="14" y="116"/>
                  </a:cubicBezTo>
                  <a:cubicBezTo>
                    <a:pt x="13" y="115"/>
                    <a:pt x="13" y="114"/>
                    <a:pt x="14" y="11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2"/>
                    <a:pt x="16" y="112"/>
                  </a:cubicBezTo>
                  <a:cubicBezTo>
                    <a:pt x="16" y="111"/>
                    <a:pt x="16" y="111"/>
                    <a:pt x="15" y="110"/>
                  </a:cubicBezTo>
                  <a:cubicBezTo>
                    <a:pt x="15" y="109"/>
                    <a:pt x="15" y="109"/>
                    <a:pt x="15" y="108"/>
                  </a:cubicBezTo>
                  <a:cubicBezTo>
                    <a:pt x="14" y="107"/>
                    <a:pt x="14" y="105"/>
                    <a:pt x="14" y="103"/>
                  </a:cubicBezTo>
                  <a:cubicBezTo>
                    <a:pt x="14" y="102"/>
                    <a:pt x="15" y="100"/>
                    <a:pt x="15" y="99"/>
                  </a:cubicBezTo>
                  <a:cubicBezTo>
                    <a:pt x="16" y="97"/>
                    <a:pt x="16" y="95"/>
                    <a:pt x="17" y="93"/>
                  </a:cubicBezTo>
                  <a:cubicBezTo>
                    <a:pt x="18" y="92"/>
                    <a:pt x="18" y="91"/>
                    <a:pt x="19" y="90"/>
                  </a:cubicBezTo>
                  <a:cubicBezTo>
                    <a:pt x="21" y="88"/>
                    <a:pt x="24" y="88"/>
                    <a:pt x="26" y="88"/>
                  </a:cubicBezTo>
                  <a:cubicBezTo>
                    <a:pt x="27" y="88"/>
                    <a:pt x="27" y="88"/>
                    <a:pt x="28" y="88"/>
                  </a:cubicBezTo>
                  <a:cubicBezTo>
                    <a:pt x="30" y="87"/>
                    <a:pt x="31" y="86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3"/>
                  </a:cubicBezTo>
                  <a:cubicBezTo>
                    <a:pt x="39" y="83"/>
                    <a:pt x="40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2" y="81"/>
                    <a:pt x="42" y="79"/>
                    <a:pt x="42" y="78"/>
                  </a:cubicBezTo>
                  <a:cubicBezTo>
                    <a:pt x="42" y="77"/>
                    <a:pt x="42" y="76"/>
                    <a:pt x="42" y="75"/>
                  </a:cubicBezTo>
                  <a:cubicBezTo>
                    <a:pt x="42" y="74"/>
                    <a:pt x="43" y="73"/>
                    <a:pt x="43" y="72"/>
                  </a:cubicBezTo>
                  <a:cubicBezTo>
                    <a:pt x="43" y="71"/>
                    <a:pt x="44" y="70"/>
                    <a:pt x="44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8"/>
                    <a:pt x="41" y="67"/>
                  </a:cubicBezTo>
                  <a:cubicBezTo>
                    <a:pt x="37" y="65"/>
                    <a:pt x="38" y="64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1"/>
                    <a:pt x="39" y="61"/>
                  </a:cubicBezTo>
                  <a:cubicBezTo>
                    <a:pt x="39" y="60"/>
                    <a:pt x="40" y="60"/>
                    <a:pt x="40" y="59"/>
                  </a:cubicBezTo>
                  <a:cubicBezTo>
                    <a:pt x="39" y="59"/>
                    <a:pt x="39" y="58"/>
                    <a:pt x="39" y="58"/>
                  </a:cubicBezTo>
                  <a:cubicBezTo>
                    <a:pt x="39" y="57"/>
                    <a:pt x="39" y="56"/>
                    <a:pt x="39" y="5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2" y="53"/>
                    <a:pt x="42" y="53"/>
                  </a:cubicBezTo>
                  <a:cubicBezTo>
                    <a:pt x="44" y="53"/>
                    <a:pt x="45" y="53"/>
                    <a:pt x="46" y="53"/>
                  </a:cubicBezTo>
                  <a:cubicBezTo>
                    <a:pt x="47" y="53"/>
                    <a:pt x="47" y="52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0"/>
                    <a:pt x="46" y="49"/>
                    <a:pt x="45" y="49"/>
                  </a:cubicBezTo>
                  <a:cubicBezTo>
                    <a:pt x="44" y="47"/>
                    <a:pt x="42" y="46"/>
                    <a:pt x="42" y="43"/>
                  </a:cubicBezTo>
                  <a:cubicBezTo>
                    <a:pt x="42" y="41"/>
                    <a:pt x="43" y="40"/>
                    <a:pt x="43" y="38"/>
                  </a:cubicBezTo>
                  <a:cubicBezTo>
                    <a:pt x="43" y="37"/>
                    <a:pt x="44" y="35"/>
                    <a:pt x="44" y="34"/>
                  </a:cubicBezTo>
                  <a:cubicBezTo>
                    <a:pt x="44" y="33"/>
                    <a:pt x="44" y="31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2" y="28"/>
                    <a:pt x="41" y="27"/>
                  </a:cubicBezTo>
                  <a:cubicBezTo>
                    <a:pt x="40" y="27"/>
                    <a:pt x="40" y="27"/>
                    <a:pt x="39" y="26"/>
                  </a:cubicBezTo>
                  <a:cubicBezTo>
                    <a:pt x="38" y="25"/>
                    <a:pt x="36" y="23"/>
                    <a:pt x="35" y="20"/>
                  </a:cubicBezTo>
                  <a:cubicBezTo>
                    <a:pt x="33" y="17"/>
                    <a:pt x="34" y="15"/>
                    <a:pt x="35" y="12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0" y="5"/>
                    <a:pt x="42" y="5"/>
                    <a:pt x="45" y="4"/>
                  </a:cubicBezTo>
                  <a:cubicBezTo>
                    <a:pt x="46" y="4"/>
                    <a:pt x="47" y="4"/>
                    <a:pt x="48" y="4"/>
                  </a:cubicBezTo>
                  <a:cubicBezTo>
                    <a:pt x="49" y="3"/>
                    <a:pt x="51" y="3"/>
                    <a:pt x="52" y="2"/>
                  </a:cubicBezTo>
                  <a:cubicBezTo>
                    <a:pt x="54" y="1"/>
                    <a:pt x="57" y="0"/>
                    <a:pt x="60" y="1"/>
                  </a:cubicBezTo>
                  <a:cubicBezTo>
                    <a:pt x="64" y="1"/>
                    <a:pt x="67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3" y="8"/>
                    <a:pt x="75" y="10"/>
                    <a:pt x="77" y="12"/>
                  </a:cubicBezTo>
                  <a:cubicBezTo>
                    <a:pt x="77" y="13"/>
                    <a:pt x="78" y="13"/>
                    <a:pt x="78" y="14"/>
                  </a:cubicBezTo>
                  <a:cubicBezTo>
                    <a:pt x="80" y="15"/>
                    <a:pt x="82" y="17"/>
                    <a:pt x="84" y="18"/>
                  </a:cubicBezTo>
                  <a:cubicBezTo>
                    <a:pt x="85" y="19"/>
                    <a:pt x="85" y="19"/>
                    <a:pt x="86" y="20"/>
                  </a:cubicBezTo>
                  <a:cubicBezTo>
                    <a:pt x="89" y="22"/>
                    <a:pt x="92" y="26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5" y="29"/>
                    <a:pt x="95" y="30"/>
                    <a:pt x="95" y="30"/>
                  </a:cubicBezTo>
                  <a:cubicBezTo>
                    <a:pt x="97" y="32"/>
                    <a:pt x="99" y="35"/>
                    <a:pt x="101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3" y="38"/>
                    <a:pt x="104" y="39"/>
                  </a:cubicBezTo>
                  <a:cubicBezTo>
                    <a:pt x="105" y="39"/>
                    <a:pt x="107" y="40"/>
                    <a:pt x="108" y="42"/>
                  </a:cubicBezTo>
                  <a:cubicBezTo>
                    <a:pt x="108" y="44"/>
                    <a:pt x="108" y="45"/>
                    <a:pt x="108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E622C29A-984E-4E66-8A26-465204BA1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822" y="4358033"/>
              <a:ext cx="721434" cy="560512"/>
            </a:xfrm>
            <a:custGeom>
              <a:avLst/>
              <a:gdLst>
                <a:gd name="T0" fmla="*/ 168 w 199"/>
                <a:gd name="T1" fmla="*/ 85 h 155"/>
                <a:gd name="T2" fmla="*/ 168 w 199"/>
                <a:gd name="T3" fmla="*/ 75 h 155"/>
                <a:gd name="T4" fmla="*/ 174 w 199"/>
                <a:gd name="T5" fmla="*/ 60 h 155"/>
                <a:gd name="T6" fmla="*/ 175 w 199"/>
                <a:gd name="T7" fmla="*/ 44 h 155"/>
                <a:gd name="T8" fmla="*/ 179 w 199"/>
                <a:gd name="T9" fmla="*/ 27 h 155"/>
                <a:gd name="T10" fmla="*/ 175 w 199"/>
                <a:gd name="T11" fmla="*/ 14 h 155"/>
                <a:gd name="T12" fmla="*/ 147 w 199"/>
                <a:gd name="T13" fmla="*/ 21 h 155"/>
                <a:gd name="T14" fmla="*/ 136 w 199"/>
                <a:gd name="T15" fmla="*/ 13 h 155"/>
                <a:gd name="T16" fmla="*/ 114 w 199"/>
                <a:gd name="T17" fmla="*/ 25 h 155"/>
                <a:gd name="T18" fmla="*/ 84 w 199"/>
                <a:gd name="T19" fmla="*/ 39 h 155"/>
                <a:gd name="T20" fmla="*/ 76 w 199"/>
                <a:gd name="T21" fmla="*/ 44 h 155"/>
                <a:gd name="T22" fmla="*/ 55 w 199"/>
                <a:gd name="T23" fmla="*/ 36 h 155"/>
                <a:gd name="T24" fmla="*/ 42 w 199"/>
                <a:gd name="T25" fmla="*/ 39 h 155"/>
                <a:gd name="T26" fmla="*/ 35 w 199"/>
                <a:gd name="T27" fmla="*/ 59 h 155"/>
                <a:gd name="T28" fmla="*/ 29 w 199"/>
                <a:gd name="T29" fmla="*/ 73 h 155"/>
                <a:gd name="T30" fmla="*/ 11 w 199"/>
                <a:gd name="T31" fmla="*/ 84 h 155"/>
                <a:gd name="T32" fmla="*/ 1 w 199"/>
                <a:gd name="T33" fmla="*/ 86 h 155"/>
                <a:gd name="T34" fmla="*/ 3 w 199"/>
                <a:gd name="T35" fmla="*/ 100 h 155"/>
                <a:gd name="T36" fmla="*/ 18 w 199"/>
                <a:gd name="T37" fmla="*/ 108 h 155"/>
                <a:gd name="T38" fmla="*/ 21 w 199"/>
                <a:gd name="T39" fmla="*/ 116 h 155"/>
                <a:gd name="T40" fmla="*/ 29 w 199"/>
                <a:gd name="T41" fmla="*/ 126 h 155"/>
                <a:gd name="T42" fmla="*/ 47 w 199"/>
                <a:gd name="T43" fmla="*/ 128 h 155"/>
                <a:gd name="T44" fmla="*/ 55 w 199"/>
                <a:gd name="T45" fmla="*/ 134 h 155"/>
                <a:gd name="T46" fmla="*/ 66 w 199"/>
                <a:gd name="T47" fmla="*/ 123 h 155"/>
                <a:gd name="T48" fmla="*/ 73 w 199"/>
                <a:gd name="T49" fmla="*/ 132 h 155"/>
                <a:gd name="T50" fmla="*/ 82 w 199"/>
                <a:gd name="T51" fmla="*/ 134 h 155"/>
                <a:gd name="T52" fmla="*/ 89 w 199"/>
                <a:gd name="T53" fmla="*/ 133 h 155"/>
                <a:gd name="T54" fmla="*/ 97 w 199"/>
                <a:gd name="T55" fmla="*/ 126 h 155"/>
                <a:gd name="T56" fmla="*/ 105 w 199"/>
                <a:gd name="T57" fmla="*/ 128 h 155"/>
                <a:gd name="T58" fmla="*/ 121 w 199"/>
                <a:gd name="T59" fmla="*/ 129 h 155"/>
                <a:gd name="T60" fmla="*/ 129 w 199"/>
                <a:gd name="T61" fmla="*/ 128 h 155"/>
                <a:gd name="T62" fmla="*/ 135 w 199"/>
                <a:gd name="T63" fmla="*/ 140 h 155"/>
                <a:gd name="T64" fmla="*/ 140 w 199"/>
                <a:gd name="T65" fmla="*/ 148 h 155"/>
                <a:gd name="T66" fmla="*/ 149 w 199"/>
                <a:gd name="T67" fmla="*/ 148 h 155"/>
                <a:gd name="T68" fmla="*/ 153 w 199"/>
                <a:gd name="T69" fmla="*/ 153 h 155"/>
                <a:gd name="T70" fmla="*/ 155 w 199"/>
                <a:gd name="T71" fmla="*/ 146 h 155"/>
                <a:gd name="T72" fmla="*/ 164 w 199"/>
                <a:gd name="T73" fmla="*/ 144 h 155"/>
                <a:gd name="T74" fmla="*/ 172 w 199"/>
                <a:gd name="T75" fmla="*/ 144 h 155"/>
                <a:gd name="T76" fmla="*/ 181 w 199"/>
                <a:gd name="T77" fmla="*/ 150 h 155"/>
                <a:gd name="T78" fmla="*/ 196 w 199"/>
                <a:gd name="T79" fmla="*/ 135 h 155"/>
                <a:gd name="T80" fmla="*/ 188 w 199"/>
                <a:gd name="T81" fmla="*/ 128 h 155"/>
                <a:gd name="T82" fmla="*/ 195 w 199"/>
                <a:gd name="T83" fmla="*/ 108 h 155"/>
                <a:gd name="T84" fmla="*/ 189 w 199"/>
                <a:gd name="T85" fmla="*/ 94 h 155"/>
                <a:gd name="T86" fmla="*/ 179 w 199"/>
                <a:gd name="T87" fmla="*/ 8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9" h="155">
                  <a:moveTo>
                    <a:pt x="179" y="89"/>
                  </a:moveTo>
                  <a:cubicBezTo>
                    <a:pt x="176" y="89"/>
                    <a:pt x="171" y="90"/>
                    <a:pt x="168" y="89"/>
                  </a:cubicBezTo>
                  <a:cubicBezTo>
                    <a:pt x="166" y="87"/>
                    <a:pt x="168" y="87"/>
                    <a:pt x="168" y="85"/>
                  </a:cubicBezTo>
                  <a:cubicBezTo>
                    <a:pt x="168" y="83"/>
                    <a:pt x="168" y="84"/>
                    <a:pt x="167" y="82"/>
                  </a:cubicBezTo>
                  <a:cubicBezTo>
                    <a:pt x="166" y="80"/>
                    <a:pt x="164" y="81"/>
                    <a:pt x="164" y="78"/>
                  </a:cubicBezTo>
                  <a:cubicBezTo>
                    <a:pt x="165" y="77"/>
                    <a:pt x="166" y="76"/>
                    <a:pt x="168" y="75"/>
                  </a:cubicBezTo>
                  <a:cubicBezTo>
                    <a:pt x="171" y="73"/>
                    <a:pt x="174" y="73"/>
                    <a:pt x="176" y="69"/>
                  </a:cubicBezTo>
                  <a:cubicBezTo>
                    <a:pt x="178" y="66"/>
                    <a:pt x="177" y="63"/>
                    <a:pt x="175" y="60"/>
                  </a:cubicBezTo>
                  <a:cubicBezTo>
                    <a:pt x="175" y="60"/>
                    <a:pt x="174" y="60"/>
                    <a:pt x="174" y="60"/>
                  </a:cubicBezTo>
                  <a:cubicBezTo>
                    <a:pt x="174" y="59"/>
                    <a:pt x="175" y="58"/>
                    <a:pt x="175" y="56"/>
                  </a:cubicBezTo>
                  <a:cubicBezTo>
                    <a:pt x="178" y="55"/>
                    <a:pt x="186" y="59"/>
                    <a:pt x="184" y="52"/>
                  </a:cubicBezTo>
                  <a:cubicBezTo>
                    <a:pt x="183" y="48"/>
                    <a:pt x="178" y="46"/>
                    <a:pt x="175" y="44"/>
                  </a:cubicBezTo>
                  <a:cubicBezTo>
                    <a:pt x="171" y="40"/>
                    <a:pt x="173" y="38"/>
                    <a:pt x="177" y="36"/>
                  </a:cubicBezTo>
                  <a:cubicBezTo>
                    <a:pt x="182" y="34"/>
                    <a:pt x="184" y="34"/>
                    <a:pt x="183" y="28"/>
                  </a:cubicBezTo>
                  <a:cubicBezTo>
                    <a:pt x="182" y="28"/>
                    <a:pt x="180" y="28"/>
                    <a:pt x="179" y="27"/>
                  </a:cubicBezTo>
                  <a:cubicBezTo>
                    <a:pt x="178" y="26"/>
                    <a:pt x="179" y="25"/>
                    <a:pt x="178" y="23"/>
                  </a:cubicBezTo>
                  <a:cubicBezTo>
                    <a:pt x="177" y="21"/>
                    <a:pt x="175" y="20"/>
                    <a:pt x="172" y="22"/>
                  </a:cubicBezTo>
                  <a:cubicBezTo>
                    <a:pt x="168" y="19"/>
                    <a:pt x="174" y="16"/>
                    <a:pt x="175" y="14"/>
                  </a:cubicBezTo>
                  <a:cubicBezTo>
                    <a:pt x="176" y="11"/>
                    <a:pt x="176" y="7"/>
                    <a:pt x="175" y="4"/>
                  </a:cubicBezTo>
                  <a:cubicBezTo>
                    <a:pt x="167" y="0"/>
                    <a:pt x="157" y="11"/>
                    <a:pt x="157" y="19"/>
                  </a:cubicBezTo>
                  <a:cubicBezTo>
                    <a:pt x="154" y="20"/>
                    <a:pt x="150" y="21"/>
                    <a:pt x="147" y="21"/>
                  </a:cubicBezTo>
                  <a:cubicBezTo>
                    <a:pt x="146" y="23"/>
                    <a:pt x="145" y="24"/>
                    <a:pt x="143" y="24"/>
                  </a:cubicBezTo>
                  <a:cubicBezTo>
                    <a:pt x="140" y="25"/>
                    <a:pt x="141" y="23"/>
                    <a:pt x="140" y="21"/>
                  </a:cubicBezTo>
                  <a:cubicBezTo>
                    <a:pt x="140" y="17"/>
                    <a:pt x="140" y="15"/>
                    <a:pt x="136" y="13"/>
                  </a:cubicBezTo>
                  <a:cubicBezTo>
                    <a:pt x="132" y="11"/>
                    <a:pt x="131" y="13"/>
                    <a:pt x="127" y="14"/>
                  </a:cubicBezTo>
                  <a:cubicBezTo>
                    <a:pt x="123" y="16"/>
                    <a:pt x="122" y="15"/>
                    <a:pt x="120" y="20"/>
                  </a:cubicBezTo>
                  <a:cubicBezTo>
                    <a:pt x="119" y="23"/>
                    <a:pt x="117" y="24"/>
                    <a:pt x="114" y="25"/>
                  </a:cubicBezTo>
                  <a:cubicBezTo>
                    <a:pt x="110" y="27"/>
                    <a:pt x="107" y="27"/>
                    <a:pt x="104" y="30"/>
                  </a:cubicBezTo>
                  <a:cubicBezTo>
                    <a:pt x="101" y="32"/>
                    <a:pt x="98" y="34"/>
                    <a:pt x="94" y="36"/>
                  </a:cubicBezTo>
                  <a:cubicBezTo>
                    <a:pt x="91" y="37"/>
                    <a:pt x="87" y="37"/>
                    <a:pt x="84" y="39"/>
                  </a:cubicBezTo>
                  <a:cubicBezTo>
                    <a:pt x="84" y="40"/>
                    <a:pt x="83" y="40"/>
                    <a:pt x="83" y="40"/>
                  </a:cubicBezTo>
                  <a:cubicBezTo>
                    <a:pt x="82" y="41"/>
                    <a:pt x="82" y="42"/>
                    <a:pt x="80" y="43"/>
                  </a:cubicBezTo>
                  <a:cubicBezTo>
                    <a:pt x="79" y="43"/>
                    <a:pt x="78" y="43"/>
                    <a:pt x="76" y="44"/>
                  </a:cubicBezTo>
                  <a:cubicBezTo>
                    <a:pt x="74" y="44"/>
                    <a:pt x="71" y="45"/>
                    <a:pt x="69" y="42"/>
                  </a:cubicBezTo>
                  <a:cubicBezTo>
                    <a:pt x="67" y="39"/>
                    <a:pt x="70" y="36"/>
                    <a:pt x="65" y="35"/>
                  </a:cubicBezTo>
                  <a:cubicBezTo>
                    <a:pt x="61" y="35"/>
                    <a:pt x="58" y="36"/>
                    <a:pt x="55" y="36"/>
                  </a:cubicBezTo>
                  <a:cubicBezTo>
                    <a:pt x="54" y="34"/>
                    <a:pt x="56" y="33"/>
                    <a:pt x="55" y="31"/>
                  </a:cubicBezTo>
                  <a:cubicBezTo>
                    <a:pt x="51" y="30"/>
                    <a:pt x="49" y="27"/>
                    <a:pt x="46" y="32"/>
                  </a:cubicBezTo>
                  <a:cubicBezTo>
                    <a:pt x="45" y="34"/>
                    <a:pt x="43" y="36"/>
                    <a:pt x="42" y="39"/>
                  </a:cubicBezTo>
                  <a:cubicBezTo>
                    <a:pt x="42" y="41"/>
                    <a:pt x="42" y="43"/>
                    <a:pt x="41" y="45"/>
                  </a:cubicBezTo>
                  <a:cubicBezTo>
                    <a:pt x="38" y="46"/>
                    <a:pt x="35" y="43"/>
                    <a:pt x="33" y="47"/>
                  </a:cubicBezTo>
                  <a:cubicBezTo>
                    <a:pt x="37" y="49"/>
                    <a:pt x="37" y="56"/>
                    <a:pt x="35" y="59"/>
                  </a:cubicBezTo>
                  <a:cubicBezTo>
                    <a:pt x="33" y="62"/>
                    <a:pt x="33" y="62"/>
                    <a:pt x="33" y="66"/>
                  </a:cubicBezTo>
                  <a:cubicBezTo>
                    <a:pt x="33" y="68"/>
                    <a:pt x="34" y="72"/>
                    <a:pt x="32" y="73"/>
                  </a:cubicBezTo>
                  <a:cubicBezTo>
                    <a:pt x="32" y="74"/>
                    <a:pt x="30" y="73"/>
                    <a:pt x="29" y="73"/>
                  </a:cubicBezTo>
                  <a:cubicBezTo>
                    <a:pt x="28" y="74"/>
                    <a:pt x="28" y="75"/>
                    <a:pt x="27" y="76"/>
                  </a:cubicBezTo>
                  <a:cubicBezTo>
                    <a:pt x="25" y="77"/>
                    <a:pt x="23" y="77"/>
                    <a:pt x="21" y="78"/>
                  </a:cubicBezTo>
                  <a:cubicBezTo>
                    <a:pt x="18" y="79"/>
                    <a:pt x="12" y="80"/>
                    <a:pt x="11" y="84"/>
                  </a:cubicBezTo>
                  <a:cubicBezTo>
                    <a:pt x="9" y="84"/>
                    <a:pt x="7" y="83"/>
                    <a:pt x="5" y="83"/>
                  </a:cubicBezTo>
                  <a:cubicBezTo>
                    <a:pt x="3" y="84"/>
                    <a:pt x="2" y="85"/>
                    <a:pt x="0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3" y="87"/>
                    <a:pt x="4" y="87"/>
                    <a:pt x="4" y="89"/>
                  </a:cubicBezTo>
                  <a:cubicBezTo>
                    <a:pt x="5" y="91"/>
                    <a:pt x="5" y="93"/>
                    <a:pt x="4" y="95"/>
                  </a:cubicBezTo>
                  <a:cubicBezTo>
                    <a:pt x="4" y="96"/>
                    <a:pt x="3" y="98"/>
                    <a:pt x="3" y="100"/>
                  </a:cubicBezTo>
                  <a:cubicBezTo>
                    <a:pt x="4" y="101"/>
                    <a:pt x="6" y="102"/>
                    <a:pt x="7" y="102"/>
                  </a:cubicBezTo>
                  <a:cubicBezTo>
                    <a:pt x="10" y="102"/>
                    <a:pt x="16" y="99"/>
                    <a:pt x="17" y="103"/>
                  </a:cubicBezTo>
                  <a:cubicBezTo>
                    <a:pt x="17" y="104"/>
                    <a:pt x="16" y="107"/>
                    <a:pt x="18" y="108"/>
                  </a:cubicBezTo>
                  <a:cubicBezTo>
                    <a:pt x="19" y="109"/>
                    <a:pt x="21" y="107"/>
                    <a:pt x="22" y="107"/>
                  </a:cubicBezTo>
                  <a:cubicBezTo>
                    <a:pt x="22" y="109"/>
                    <a:pt x="22" y="110"/>
                    <a:pt x="21" y="112"/>
                  </a:cubicBezTo>
                  <a:cubicBezTo>
                    <a:pt x="20" y="113"/>
                    <a:pt x="21" y="115"/>
                    <a:pt x="21" y="116"/>
                  </a:cubicBezTo>
                  <a:cubicBezTo>
                    <a:pt x="22" y="119"/>
                    <a:pt x="23" y="122"/>
                    <a:pt x="22" y="124"/>
                  </a:cubicBezTo>
                  <a:cubicBezTo>
                    <a:pt x="23" y="124"/>
                    <a:pt x="24" y="124"/>
                    <a:pt x="25" y="125"/>
                  </a:cubicBezTo>
                  <a:cubicBezTo>
                    <a:pt x="26" y="126"/>
                    <a:pt x="27" y="126"/>
                    <a:pt x="29" y="126"/>
                  </a:cubicBezTo>
                  <a:cubicBezTo>
                    <a:pt x="30" y="126"/>
                    <a:pt x="32" y="126"/>
                    <a:pt x="33" y="125"/>
                  </a:cubicBezTo>
                  <a:cubicBezTo>
                    <a:pt x="35" y="125"/>
                    <a:pt x="42" y="124"/>
                    <a:pt x="41" y="127"/>
                  </a:cubicBezTo>
                  <a:cubicBezTo>
                    <a:pt x="43" y="128"/>
                    <a:pt x="45" y="126"/>
                    <a:pt x="47" y="128"/>
                  </a:cubicBezTo>
                  <a:cubicBezTo>
                    <a:pt x="49" y="129"/>
                    <a:pt x="50" y="131"/>
                    <a:pt x="52" y="131"/>
                  </a:cubicBezTo>
                  <a:cubicBezTo>
                    <a:pt x="52" y="132"/>
                    <a:pt x="53" y="132"/>
                    <a:pt x="54" y="132"/>
                  </a:cubicBezTo>
                  <a:cubicBezTo>
                    <a:pt x="54" y="133"/>
                    <a:pt x="55" y="134"/>
                    <a:pt x="55" y="134"/>
                  </a:cubicBezTo>
                  <a:cubicBezTo>
                    <a:pt x="57" y="134"/>
                    <a:pt x="58" y="131"/>
                    <a:pt x="59" y="131"/>
                  </a:cubicBezTo>
                  <a:cubicBezTo>
                    <a:pt x="60" y="129"/>
                    <a:pt x="61" y="128"/>
                    <a:pt x="61" y="126"/>
                  </a:cubicBezTo>
                  <a:cubicBezTo>
                    <a:pt x="62" y="125"/>
                    <a:pt x="64" y="122"/>
                    <a:pt x="66" y="123"/>
                  </a:cubicBezTo>
                  <a:cubicBezTo>
                    <a:pt x="67" y="123"/>
                    <a:pt x="66" y="127"/>
                    <a:pt x="68" y="128"/>
                  </a:cubicBezTo>
                  <a:cubicBezTo>
                    <a:pt x="69" y="130"/>
                    <a:pt x="71" y="128"/>
                    <a:pt x="73" y="129"/>
                  </a:cubicBezTo>
                  <a:cubicBezTo>
                    <a:pt x="73" y="130"/>
                    <a:pt x="73" y="131"/>
                    <a:pt x="73" y="132"/>
                  </a:cubicBezTo>
                  <a:cubicBezTo>
                    <a:pt x="75" y="133"/>
                    <a:pt x="76" y="131"/>
                    <a:pt x="78" y="132"/>
                  </a:cubicBezTo>
                  <a:cubicBezTo>
                    <a:pt x="78" y="133"/>
                    <a:pt x="79" y="134"/>
                    <a:pt x="79" y="134"/>
                  </a:cubicBezTo>
                  <a:cubicBezTo>
                    <a:pt x="80" y="135"/>
                    <a:pt x="81" y="134"/>
                    <a:pt x="82" y="134"/>
                  </a:cubicBezTo>
                  <a:cubicBezTo>
                    <a:pt x="83" y="134"/>
                    <a:pt x="84" y="134"/>
                    <a:pt x="85" y="134"/>
                  </a:cubicBezTo>
                  <a:cubicBezTo>
                    <a:pt x="86" y="134"/>
                    <a:pt x="86" y="135"/>
                    <a:pt x="87" y="135"/>
                  </a:cubicBezTo>
                  <a:cubicBezTo>
                    <a:pt x="88" y="135"/>
                    <a:pt x="89" y="134"/>
                    <a:pt x="89" y="133"/>
                  </a:cubicBezTo>
                  <a:cubicBezTo>
                    <a:pt x="89" y="132"/>
                    <a:pt x="88" y="132"/>
                    <a:pt x="88" y="131"/>
                  </a:cubicBezTo>
                  <a:cubicBezTo>
                    <a:pt x="87" y="129"/>
                    <a:pt x="90" y="128"/>
                    <a:pt x="92" y="127"/>
                  </a:cubicBezTo>
                  <a:cubicBezTo>
                    <a:pt x="94" y="127"/>
                    <a:pt x="96" y="125"/>
                    <a:pt x="97" y="126"/>
                  </a:cubicBezTo>
                  <a:cubicBezTo>
                    <a:pt x="98" y="127"/>
                    <a:pt x="98" y="128"/>
                    <a:pt x="99" y="128"/>
                  </a:cubicBezTo>
                  <a:cubicBezTo>
                    <a:pt x="101" y="129"/>
                    <a:pt x="101" y="128"/>
                    <a:pt x="102" y="128"/>
                  </a:cubicBezTo>
                  <a:cubicBezTo>
                    <a:pt x="103" y="127"/>
                    <a:pt x="104" y="128"/>
                    <a:pt x="105" y="128"/>
                  </a:cubicBezTo>
                  <a:cubicBezTo>
                    <a:pt x="106" y="128"/>
                    <a:pt x="107" y="128"/>
                    <a:pt x="108" y="127"/>
                  </a:cubicBezTo>
                  <a:cubicBezTo>
                    <a:pt x="111" y="126"/>
                    <a:pt x="118" y="123"/>
                    <a:pt x="118" y="129"/>
                  </a:cubicBezTo>
                  <a:cubicBezTo>
                    <a:pt x="120" y="129"/>
                    <a:pt x="120" y="129"/>
                    <a:pt x="121" y="129"/>
                  </a:cubicBezTo>
                  <a:cubicBezTo>
                    <a:pt x="122" y="129"/>
                    <a:pt x="123" y="128"/>
                    <a:pt x="123" y="128"/>
                  </a:cubicBezTo>
                  <a:cubicBezTo>
                    <a:pt x="125" y="127"/>
                    <a:pt x="127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1" y="129"/>
                    <a:pt x="132" y="130"/>
                    <a:pt x="133" y="132"/>
                  </a:cubicBezTo>
                  <a:cubicBezTo>
                    <a:pt x="134" y="133"/>
                    <a:pt x="135" y="133"/>
                    <a:pt x="136" y="135"/>
                  </a:cubicBezTo>
                  <a:cubicBezTo>
                    <a:pt x="136" y="136"/>
                    <a:pt x="136" y="138"/>
                    <a:pt x="135" y="140"/>
                  </a:cubicBezTo>
                  <a:cubicBezTo>
                    <a:pt x="134" y="142"/>
                    <a:pt x="133" y="142"/>
                    <a:pt x="135" y="144"/>
                  </a:cubicBezTo>
                  <a:cubicBezTo>
                    <a:pt x="136" y="145"/>
                    <a:pt x="137" y="146"/>
                    <a:pt x="137" y="147"/>
                  </a:cubicBezTo>
                  <a:cubicBezTo>
                    <a:pt x="138" y="149"/>
                    <a:pt x="138" y="150"/>
                    <a:pt x="140" y="148"/>
                  </a:cubicBezTo>
                  <a:cubicBezTo>
                    <a:pt x="141" y="147"/>
                    <a:pt x="142" y="145"/>
                    <a:pt x="143" y="144"/>
                  </a:cubicBezTo>
                  <a:cubicBezTo>
                    <a:pt x="145" y="143"/>
                    <a:pt x="147" y="143"/>
                    <a:pt x="149" y="143"/>
                  </a:cubicBezTo>
                  <a:cubicBezTo>
                    <a:pt x="150" y="145"/>
                    <a:pt x="150" y="146"/>
                    <a:pt x="149" y="148"/>
                  </a:cubicBezTo>
                  <a:cubicBezTo>
                    <a:pt x="148" y="149"/>
                    <a:pt x="146" y="152"/>
                    <a:pt x="147" y="154"/>
                  </a:cubicBezTo>
                  <a:cubicBezTo>
                    <a:pt x="147" y="155"/>
                    <a:pt x="150" y="154"/>
                    <a:pt x="151" y="154"/>
                  </a:cubicBezTo>
                  <a:cubicBezTo>
                    <a:pt x="152" y="154"/>
                    <a:pt x="153" y="154"/>
                    <a:pt x="153" y="153"/>
                  </a:cubicBezTo>
                  <a:cubicBezTo>
                    <a:pt x="154" y="153"/>
                    <a:pt x="154" y="152"/>
                    <a:pt x="155" y="151"/>
                  </a:cubicBezTo>
                  <a:cubicBezTo>
                    <a:pt x="154" y="150"/>
                    <a:pt x="152" y="151"/>
                    <a:pt x="152" y="149"/>
                  </a:cubicBezTo>
                  <a:cubicBezTo>
                    <a:pt x="152" y="148"/>
                    <a:pt x="154" y="147"/>
                    <a:pt x="155" y="146"/>
                  </a:cubicBezTo>
                  <a:cubicBezTo>
                    <a:pt x="155" y="145"/>
                    <a:pt x="157" y="145"/>
                    <a:pt x="158" y="145"/>
                  </a:cubicBezTo>
                  <a:cubicBezTo>
                    <a:pt x="159" y="145"/>
                    <a:pt x="160" y="146"/>
                    <a:pt x="162" y="146"/>
                  </a:cubicBezTo>
                  <a:cubicBezTo>
                    <a:pt x="162" y="144"/>
                    <a:pt x="163" y="143"/>
                    <a:pt x="164" y="144"/>
                  </a:cubicBezTo>
                  <a:cubicBezTo>
                    <a:pt x="166" y="144"/>
                    <a:pt x="166" y="146"/>
                    <a:pt x="168" y="146"/>
                  </a:cubicBezTo>
                  <a:cubicBezTo>
                    <a:pt x="168" y="145"/>
                    <a:pt x="169" y="145"/>
                    <a:pt x="169" y="144"/>
                  </a:cubicBezTo>
                  <a:cubicBezTo>
                    <a:pt x="170" y="144"/>
                    <a:pt x="171" y="144"/>
                    <a:pt x="172" y="144"/>
                  </a:cubicBezTo>
                  <a:cubicBezTo>
                    <a:pt x="173" y="144"/>
                    <a:pt x="175" y="144"/>
                    <a:pt x="177" y="144"/>
                  </a:cubicBezTo>
                  <a:cubicBezTo>
                    <a:pt x="177" y="146"/>
                    <a:pt x="175" y="150"/>
                    <a:pt x="178" y="151"/>
                  </a:cubicBezTo>
                  <a:cubicBezTo>
                    <a:pt x="179" y="151"/>
                    <a:pt x="180" y="150"/>
                    <a:pt x="181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47"/>
                    <a:pt x="182" y="145"/>
                    <a:pt x="183" y="143"/>
                  </a:cubicBezTo>
                  <a:cubicBezTo>
                    <a:pt x="186" y="137"/>
                    <a:pt x="192" y="140"/>
                    <a:pt x="196" y="135"/>
                  </a:cubicBezTo>
                  <a:cubicBezTo>
                    <a:pt x="199" y="132"/>
                    <a:pt x="196" y="131"/>
                    <a:pt x="193" y="131"/>
                  </a:cubicBezTo>
                  <a:cubicBezTo>
                    <a:pt x="192" y="132"/>
                    <a:pt x="190" y="133"/>
                    <a:pt x="189" y="132"/>
                  </a:cubicBezTo>
                  <a:cubicBezTo>
                    <a:pt x="187" y="131"/>
                    <a:pt x="189" y="129"/>
                    <a:pt x="188" y="128"/>
                  </a:cubicBezTo>
                  <a:cubicBezTo>
                    <a:pt x="186" y="126"/>
                    <a:pt x="182" y="128"/>
                    <a:pt x="181" y="124"/>
                  </a:cubicBezTo>
                  <a:cubicBezTo>
                    <a:pt x="181" y="120"/>
                    <a:pt x="186" y="120"/>
                    <a:pt x="188" y="120"/>
                  </a:cubicBezTo>
                  <a:cubicBezTo>
                    <a:pt x="188" y="113"/>
                    <a:pt x="199" y="116"/>
                    <a:pt x="195" y="108"/>
                  </a:cubicBezTo>
                  <a:cubicBezTo>
                    <a:pt x="194" y="107"/>
                    <a:pt x="193" y="107"/>
                    <a:pt x="192" y="106"/>
                  </a:cubicBezTo>
                  <a:cubicBezTo>
                    <a:pt x="192" y="104"/>
                    <a:pt x="192" y="103"/>
                    <a:pt x="192" y="101"/>
                  </a:cubicBezTo>
                  <a:cubicBezTo>
                    <a:pt x="191" y="99"/>
                    <a:pt x="188" y="97"/>
                    <a:pt x="189" y="94"/>
                  </a:cubicBezTo>
                  <a:cubicBezTo>
                    <a:pt x="191" y="95"/>
                    <a:pt x="192" y="94"/>
                    <a:pt x="192" y="92"/>
                  </a:cubicBezTo>
                  <a:cubicBezTo>
                    <a:pt x="190" y="92"/>
                    <a:pt x="189" y="91"/>
                    <a:pt x="189" y="90"/>
                  </a:cubicBezTo>
                  <a:cubicBezTo>
                    <a:pt x="185" y="89"/>
                    <a:pt x="182" y="89"/>
                    <a:pt x="179" y="89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E0725D8B-2D06-4878-96E9-855643AFD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590" y="4361649"/>
              <a:ext cx="728666" cy="564128"/>
            </a:xfrm>
            <a:custGeom>
              <a:avLst/>
              <a:gdLst>
                <a:gd name="T0" fmla="*/ 168 w 201"/>
                <a:gd name="T1" fmla="*/ 83 h 156"/>
                <a:gd name="T2" fmla="*/ 174 w 201"/>
                <a:gd name="T3" fmla="*/ 60 h 156"/>
                <a:gd name="T4" fmla="*/ 174 w 201"/>
                <a:gd name="T5" fmla="*/ 41 h 156"/>
                <a:gd name="T6" fmla="*/ 179 w 201"/>
                <a:gd name="T7" fmla="*/ 23 h 156"/>
                <a:gd name="T8" fmla="*/ 176 w 201"/>
                <a:gd name="T9" fmla="*/ 9 h 156"/>
                <a:gd name="T10" fmla="*/ 141 w 201"/>
                <a:gd name="T11" fmla="*/ 21 h 156"/>
                <a:gd name="T12" fmla="*/ 115 w 201"/>
                <a:gd name="T13" fmla="*/ 26 h 156"/>
                <a:gd name="T14" fmla="*/ 83 w 201"/>
                <a:gd name="T15" fmla="*/ 43 h 156"/>
                <a:gd name="T16" fmla="*/ 55 w 201"/>
                <a:gd name="T17" fmla="*/ 35 h 156"/>
                <a:gd name="T18" fmla="*/ 38 w 201"/>
                <a:gd name="T19" fmla="*/ 46 h 156"/>
                <a:gd name="T20" fmla="*/ 31 w 201"/>
                <a:gd name="T21" fmla="*/ 75 h 156"/>
                <a:gd name="T22" fmla="*/ 8 w 201"/>
                <a:gd name="T23" fmla="*/ 91 h 156"/>
                <a:gd name="T24" fmla="*/ 21 w 201"/>
                <a:gd name="T25" fmla="*/ 106 h 156"/>
                <a:gd name="T26" fmla="*/ 28 w 201"/>
                <a:gd name="T27" fmla="*/ 123 h 156"/>
                <a:gd name="T28" fmla="*/ 54 w 201"/>
                <a:gd name="T29" fmla="*/ 129 h 156"/>
                <a:gd name="T30" fmla="*/ 64 w 201"/>
                <a:gd name="T31" fmla="*/ 121 h 156"/>
                <a:gd name="T32" fmla="*/ 82 w 201"/>
                <a:gd name="T33" fmla="*/ 131 h 156"/>
                <a:gd name="T34" fmla="*/ 89 w 201"/>
                <a:gd name="T35" fmla="*/ 132 h 156"/>
                <a:gd name="T36" fmla="*/ 101 w 201"/>
                <a:gd name="T37" fmla="*/ 125 h 156"/>
                <a:gd name="T38" fmla="*/ 116 w 201"/>
                <a:gd name="T39" fmla="*/ 123 h 156"/>
                <a:gd name="T40" fmla="*/ 135 w 201"/>
                <a:gd name="T41" fmla="*/ 128 h 156"/>
                <a:gd name="T42" fmla="*/ 141 w 201"/>
                <a:gd name="T43" fmla="*/ 146 h 156"/>
                <a:gd name="T44" fmla="*/ 154 w 201"/>
                <a:gd name="T45" fmla="*/ 145 h 156"/>
                <a:gd name="T46" fmla="*/ 167 w 201"/>
                <a:gd name="T47" fmla="*/ 141 h 156"/>
                <a:gd name="T48" fmla="*/ 179 w 201"/>
                <a:gd name="T49" fmla="*/ 141 h 156"/>
                <a:gd name="T50" fmla="*/ 197 w 201"/>
                <a:gd name="T51" fmla="*/ 132 h 156"/>
                <a:gd name="T52" fmla="*/ 187 w 201"/>
                <a:gd name="T53" fmla="*/ 127 h 156"/>
                <a:gd name="T54" fmla="*/ 190 w 201"/>
                <a:gd name="T55" fmla="*/ 91 h 156"/>
                <a:gd name="T56" fmla="*/ 193 w 201"/>
                <a:gd name="T57" fmla="*/ 89 h 156"/>
                <a:gd name="T58" fmla="*/ 196 w 201"/>
                <a:gd name="T59" fmla="*/ 104 h 156"/>
                <a:gd name="T60" fmla="*/ 191 w 201"/>
                <a:gd name="T61" fmla="*/ 126 h 156"/>
                <a:gd name="T62" fmla="*/ 199 w 201"/>
                <a:gd name="T63" fmla="*/ 136 h 156"/>
                <a:gd name="T64" fmla="*/ 183 w 201"/>
                <a:gd name="T65" fmla="*/ 151 h 156"/>
                <a:gd name="T66" fmla="*/ 170 w 201"/>
                <a:gd name="T67" fmla="*/ 146 h 156"/>
                <a:gd name="T68" fmla="*/ 160 w 201"/>
                <a:gd name="T69" fmla="*/ 146 h 156"/>
                <a:gd name="T70" fmla="*/ 157 w 201"/>
                <a:gd name="T71" fmla="*/ 153 h 156"/>
                <a:gd name="T72" fmla="*/ 148 w 201"/>
                <a:gd name="T73" fmla="*/ 144 h 156"/>
                <a:gd name="T74" fmla="*/ 136 w 201"/>
                <a:gd name="T75" fmla="*/ 138 h 156"/>
                <a:gd name="T76" fmla="*/ 126 w 201"/>
                <a:gd name="T77" fmla="*/ 128 h 156"/>
                <a:gd name="T78" fmla="*/ 110 w 201"/>
                <a:gd name="T79" fmla="*/ 128 h 156"/>
                <a:gd name="T80" fmla="*/ 98 w 201"/>
                <a:gd name="T81" fmla="*/ 127 h 156"/>
                <a:gd name="T82" fmla="*/ 89 w 201"/>
                <a:gd name="T83" fmla="*/ 135 h 156"/>
                <a:gd name="T84" fmla="*/ 79 w 201"/>
                <a:gd name="T85" fmla="*/ 133 h 156"/>
                <a:gd name="T86" fmla="*/ 67 w 201"/>
                <a:gd name="T87" fmla="*/ 123 h 156"/>
                <a:gd name="T88" fmla="*/ 54 w 201"/>
                <a:gd name="T89" fmla="*/ 132 h 156"/>
                <a:gd name="T90" fmla="*/ 36 w 201"/>
                <a:gd name="T91" fmla="*/ 126 h 156"/>
                <a:gd name="T92" fmla="*/ 21 w 201"/>
                <a:gd name="T93" fmla="*/ 115 h 156"/>
                <a:gd name="T94" fmla="*/ 4 w 201"/>
                <a:gd name="T95" fmla="*/ 95 h 156"/>
                <a:gd name="T96" fmla="*/ 4 w 201"/>
                <a:gd name="T97" fmla="*/ 82 h 156"/>
                <a:gd name="T98" fmla="*/ 33 w 201"/>
                <a:gd name="T99" fmla="*/ 71 h 156"/>
                <a:gd name="T100" fmla="*/ 42 w 201"/>
                <a:gd name="T101" fmla="*/ 43 h 156"/>
                <a:gd name="T102" fmla="*/ 67 w 201"/>
                <a:gd name="T103" fmla="*/ 32 h 156"/>
                <a:gd name="T104" fmla="*/ 84 w 201"/>
                <a:gd name="T105" fmla="*/ 38 h 156"/>
                <a:gd name="T106" fmla="*/ 121 w 201"/>
                <a:gd name="T107" fmla="*/ 18 h 156"/>
                <a:gd name="T108" fmla="*/ 147 w 201"/>
                <a:gd name="T109" fmla="*/ 18 h 156"/>
                <a:gd name="T110" fmla="*/ 176 w 201"/>
                <a:gd name="T111" fmla="*/ 16 h 156"/>
                <a:gd name="T112" fmla="*/ 186 w 201"/>
                <a:gd name="T113" fmla="*/ 25 h 156"/>
                <a:gd name="T114" fmla="*/ 185 w 201"/>
                <a:gd name="T115" fmla="*/ 56 h 156"/>
                <a:gd name="T116" fmla="*/ 169 w 201"/>
                <a:gd name="T117" fmla="*/ 78 h 156"/>
                <a:gd name="T118" fmla="*/ 171 w 201"/>
                <a:gd name="T119" fmla="*/ 86 h 156"/>
                <a:gd name="T120" fmla="*/ 152 w 201"/>
                <a:gd name="T121" fmla="*/ 148 h 156"/>
                <a:gd name="T122" fmla="*/ 166 w 201"/>
                <a:gd name="T123" fmla="*/ 144 h 156"/>
                <a:gd name="T124" fmla="*/ 197 w 201"/>
                <a:gd name="T125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" h="156">
                  <a:moveTo>
                    <a:pt x="181" y="90"/>
                  </a:moveTo>
                  <a:cubicBezTo>
                    <a:pt x="180" y="90"/>
                    <a:pt x="180" y="90"/>
                    <a:pt x="179" y="90"/>
                  </a:cubicBezTo>
                  <a:cubicBezTo>
                    <a:pt x="176" y="91"/>
                    <a:pt x="172" y="91"/>
                    <a:pt x="169" y="89"/>
                  </a:cubicBezTo>
                  <a:cubicBezTo>
                    <a:pt x="167" y="87"/>
                    <a:pt x="167" y="87"/>
                    <a:pt x="168" y="85"/>
                  </a:cubicBezTo>
                  <a:cubicBezTo>
                    <a:pt x="168" y="85"/>
                    <a:pt x="168" y="85"/>
                    <a:pt x="168" y="85"/>
                  </a:cubicBezTo>
                  <a:cubicBezTo>
                    <a:pt x="168" y="85"/>
                    <a:pt x="168" y="85"/>
                    <a:pt x="168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84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2"/>
                    <a:pt x="168" y="82"/>
                    <a:pt x="167" y="82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65" y="80"/>
                    <a:pt x="164" y="80"/>
                    <a:pt x="165" y="77"/>
                  </a:cubicBezTo>
                  <a:cubicBezTo>
                    <a:pt x="165" y="76"/>
                    <a:pt x="166" y="75"/>
                    <a:pt x="166" y="74"/>
                  </a:cubicBezTo>
                  <a:cubicBezTo>
                    <a:pt x="167" y="73"/>
                    <a:pt x="168" y="73"/>
                    <a:pt x="169" y="72"/>
                  </a:cubicBezTo>
                  <a:cubicBezTo>
                    <a:pt x="170" y="72"/>
                    <a:pt x="171" y="71"/>
                    <a:pt x="172" y="71"/>
                  </a:cubicBezTo>
                  <a:cubicBezTo>
                    <a:pt x="174" y="70"/>
                    <a:pt x="175" y="70"/>
                    <a:pt x="176" y="68"/>
                  </a:cubicBezTo>
                  <a:cubicBezTo>
                    <a:pt x="177" y="66"/>
                    <a:pt x="177" y="65"/>
                    <a:pt x="177" y="64"/>
                  </a:cubicBezTo>
                  <a:cubicBezTo>
                    <a:pt x="177" y="63"/>
                    <a:pt x="177" y="62"/>
                    <a:pt x="176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4" y="58"/>
                    <a:pt x="174" y="58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5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7" y="53"/>
                    <a:pt x="179" y="53"/>
                    <a:pt x="181" y="53"/>
                  </a:cubicBezTo>
                  <a:cubicBezTo>
                    <a:pt x="182" y="53"/>
                    <a:pt x="183" y="53"/>
                    <a:pt x="184" y="53"/>
                  </a:cubicBezTo>
                  <a:cubicBezTo>
                    <a:pt x="184" y="53"/>
                    <a:pt x="185" y="53"/>
                    <a:pt x="184" y="51"/>
                  </a:cubicBezTo>
                  <a:cubicBezTo>
                    <a:pt x="184" y="49"/>
                    <a:pt x="181" y="47"/>
                    <a:pt x="179" y="46"/>
                  </a:cubicBezTo>
                  <a:cubicBezTo>
                    <a:pt x="178" y="45"/>
                    <a:pt x="177" y="45"/>
                    <a:pt x="176" y="44"/>
                  </a:cubicBezTo>
                  <a:cubicBezTo>
                    <a:pt x="175" y="43"/>
                    <a:pt x="174" y="42"/>
                    <a:pt x="174" y="41"/>
                  </a:cubicBezTo>
                  <a:cubicBezTo>
                    <a:pt x="173" y="40"/>
                    <a:pt x="173" y="39"/>
                    <a:pt x="174" y="39"/>
                  </a:cubicBezTo>
                  <a:cubicBezTo>
                    <a:pt x="174" y="38"/>
                    <a:pt x="174" y="37"/>
                    <a:pt x="175" y="37"/>
                  </a:cubicBezTo>
                  <a:cubicBezTo>
                    <a:pt x="175" y="35"/>
                    <a:pt x="177" y="35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2"/>
                    <a:pt x="183" y="32"/>
                    <a:pt x="183" y="29"/>
                  </a:cubicBezTo>
                  <a:cubicBezTo>
                    <a:pt x="183" y="29"/>
                    <a:pt x="183" y="29"/>
                    <a:pt x="182" y="28"/>
                  </a:cubicBezTo>
                  <a:cubicBezTo>
                    <a:pt x="182" y="28"/>
                    <a:pt x="181" y="28"/>
                    <a:pt x="180" y="27"/>
                  </a:cubicBezTo>
                  <a:cubicBezTo>
                    <a:pt x="179" y="26"/>
                    <a:pt x="179" y="25"/>
                    <a:pt x="179" y="24"/>
                  </a:cubicBezTo>
                  <a:cubicBezTo>
                    <a:pt x="179" y="24"/>
                    <a:pt x="179" y="23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8" y="22"/>
                    <a:pt x="178" y="22"/>
                    <a:pt x="177" y="22"/>
                  </a:cubicBezTo>
                  <a:cubicBezTo>
                    <a:pt x="177" y="22"/>
                    <a:pt x="177" y="22"/>
                    <a:pt x="177" y="22"/>
                  </a:cubicBezTo>
                  <a:cubicBezTo>
                    <a:pt x="177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5" y="22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1" y="21"/>
                    <a:pt x="170" y="19"/>
                    <a:pt x="172" y="17"/>
                  </a:cubicBezTo>
                  <a:cubicBezTo>
                    <a:pt x="172" y="16"/>
                    <a:pt x="173" y="15"/>
                    <a:pt x="174" y="14"/>
                  </a:cubicBezTo>
                  <a:cubicBezTo>
                    <a:pt x="175" y="13"/>
                    <a:pt x="175" y="12"/>
                    <a:pt x="175" y="12"/>
                  </a:cubicBezTo>
                  <a:cubicBezTo>
                    <a:pt x="176" y="11"/>
                    <a:pt x="176" y="10"/>
                    <a:pt x="176" y="9"/>
                  </a:cubicBezTo>
                  <a:cubicBezTo>
                    <a:pt x="176" y="7"/>
                    <a:pt x="176" y="6"/>
                    <a:pt x="176" y="4"/>
                  </a:cubicBezTo>
                  <a:cubicBezTo>
                    <a:pt x="175" y="4"/>
                    <a:pt x="174" y="4"/>
                    <a:pt x="173" y="4"/>
                  </a:cubicBezTo>
                  <a:cubicBezTo>
                    <a:pt x="171" y="4"/>
                    <a:pt x="169" y="5"/>
                    <a:pt x="167" y="6"/>
                  </a:cubicBezTo>
                  <a:cubicBezTo>
                    <a:pt x="165" y="8"/>
                    <a:pt x="164" y="10"/>
                    <a:pt x="163" y="12"/>
                  </a:cubicBezTo>
                  <a:cubicBezTo>
                    <a:pt x="162" y="14"/>
                    <a:pt x="161" y="16"/>
                    <a:pt x="161" y="18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59" y="19"/>
                    <a:pt x="158" y="20"/>
                    <a:pt x="157" y="20"/>
                  </a:cubicBezTo>
                  <a:cubicBezTo>
                    <a:pt x="155" y="21"/>
                    <a:pt x="152" y="22"/>
                    <a:pt x="150" y="22"/>
                  </a:cubicBezTo>
                  <a:cubicBezTo>
                    <a:pt x="150" y="23"/>
                    <a:pt x="149" y="23"/>
                    <a:pt x="149" y="24"/>
                  </a:cubicBezTo>
                  <a:cubicBezTo>
                    <a:pt x="148" y="24"/>
                    <a:pt x="147" y="25"/>
                    <a:pt x="146" y="25"/>
                  </a:cubicBezTo>
                  <a:cubicBezTo>
                    <a:pt x="141" y="25"/>
                    <a:pt x="141" y="24"/>
                    <a:pt x="141" y="21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8"/>
                  </a:cubicBezTo>
                  <a:cubicBezTo>
                    <a:pt x="140" y="16"/>
                    <a:pt x="140" y="15"/>
                    <a:pt x="137" y="13"/>
                  </a:cubicBezTo>
                  <a:cubicBezTo>
                    <a:pt x="135" y="13"/>
                    <a:pt x="134" y="13"/>
                    <a:pt x="133" y="14"/>
                  </a:cubicBezTo>
                  <a:cubicBezTo>
                    <a:pt x="132" y="14"/>
                    <a:pt x="131" y="15"/>
                    <a:pt x="130" y="15"/>
                  </a:cubicBezTo>
                  <a:cubicBezTo>
                    <a:pt x="129" y="15"/>
                    <a:pt x="129" y="15"/>
                    <a:pt x="128" y="16"/>
                  </a:cubicBezTo>
                  <a:cubicBezTo>
                    <a:pt x="126" y="16"/>
                    <a:pt x="125" y="16"/>
                    <a:pt x="124" y="19"/>
                  </a:cubicBezTo>
                  <a:cubicBezTo>
                    <a:pt x="123" y="21"/>
                    <a:pt x="122" y="23"/>
                    <a:pt x="121" y="24"/>
                  </a:cubicBezTo>
                  <a:cubicBezTo>
                    <a:pt x="119" y="25"/>
                    <a:pt x="118" y="25"/>
                    <a:pt x="116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2" y="27"/>
                    <a:pt x="110" y="28"/>
                    <a:pt x="107" y="3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4" y="33"/>
                    <a:pt x="101" y="35"/>
                    <a:pt x="97" y="36"/>
                  </a:cubicBezTo>
                  <a:cubicBezTo>
                    <a:pt x="96" y="37"/>
                    <a:pt x="94" y="37"/>
                    <a:pt x="93" y="38"/>
                  </a:cubicBezTo>
                  <a:cubicBezTo>
                    <a:pt x="91" y="38"/>
                    <a:pt x="89" y="38"/>
                    <a:pt x="87" y="39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2" y="44"/>
                    <a:pt x="81" y="44"/>
                    <a:pt x="80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4"/>
                    <a:pt x="79" y="44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5"/>
                    <a:pt x="73" y="46"/>
                    <a:pt x="70" y="42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69" y="37"/>
                    <a:pt x="68" y="36"/>
                    <a:pt x="67" y="36"/>
                  </a:cubicBezTo>
                  <a:cubicBezTo>
                    <a:pt x="65" y="36"/>
                    <a:pt x="64" y="36"/>
                    <a:pt x="62" y="36"/>
                  </a:cubicBezTo>
                  <a:cubicBezTo>
                    <a:pt x="60" y="36"/>
                    <a:pt x="59" y="37"/>
                    <a:pt x="56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4"/>
                    <a:pt x="55" y="33"/>
                    <a:pt x="55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5" y="31"/>
                    <a:pt x="55" y="31"/>
                    <a:pt x="54" y="31"/>
                  </a:cubicBezTo>
                  <a:cubicBezTo>
                    <a:pt x="52" y="30"/>
                    <a:pt x="51" y="29"/>
                    <a:pt x="49" y="32"/>
                  </a:cubicBezTo>
                  <a:cubicBezTo>
                    <a:pt x="49" y="33"/>
                    <a:pt x="48" y="34"/>
                    <a:pt x="48" y="34"/>
                  </a:cubicBezTo>
                  <a:cubicBezTo>
                    <a:pt x="47" y="35"/>
                    <a:pt x="46" y="37"/>
                    <a:pt x="46" y="38"/>
                  </a:cubicBezTo>
                  <a:cubicBezTo>
                    <a:pt x="46" y="39"/>
                    <a:pt x="46" y="40"/>
                    <a:pt x="46" y="40"/>
                  </a:cubicBezTo>
                  <a:cubicBezTo>
                    <a:pt x="46" y="42"/>
                    <a:pt x="46" y="43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2" y="46"/>
                    <a:pt x="41" y="46"/>
                    <a:pt x="39" y="46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9" y="47"/>
                    <a:pt x="39" y="49"/>
                    <a:pt x="40" y="51"/>
                  </a:cubicBezTo>
                  <a:cubicBezTo>
                    <a:pt x="40" y="54"/>
                    <a:pt x="40" y="57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62"/>
                    <a:pt x="37" y="62"/>
                    <a:pt x="37" y="65"/>
                  </a:cubicBezTo>
                  <a:cubicBezTo>
                    <a:pt x="37" y="65"/>
                    <a:pt x="37" y="66"/>
                    <a:pt x="37" y="66"/>
                  </a:cubicBezTo>
                  <a:cubicBezTo>
                    <a:pt x="37" y="68"/>
                    <a:pt x="37" y="71"/>
                    <a:pt x="36" y="73"/>
                  </a:cubicBezTo>
                  <a:cubicBezTo>
                    <a:pt x="35" y="74"/>
                    <a:pt x="34" y="74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1" y="74"/>
                    <a:pt x="31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0" y="76"/>
                    <a:pt x="30" y="76"/>
                  </a:cubicBezTo>
                  <a:cubicBezTo>
                    <a:pt x="29" y="77"/>
                    <a:pt x="28" y="77"/>
                    <a:pt x="27" y="78"/>
                  </a:cubicBezTo>
                  <a:cubicBezTo>
                    <a:pt x="26" y="78"/>
                    <a:pt x="25" y="78"/>
                    <a:pt x="24" y="79"/>
                  </a:cubicBezTo>
                  <a:cubicBezTo>
                    <a:pt x="23" y="79"/>
                    <a:pt x="23" y="79"/>
                    <a:pt x="22" y="79"/>
                  </a:cubicBezTo>
                  <a:cubicBezTo>
                    <a:pt x="19" y="80"/>
                    <a:pt x="15" y="80"/>
                    <a:pt x="15" y="83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2" y="85"/>
                    <a:pt x="11" y="85"/>
                    <a:pt x="10" y="84"/>
                  </a:cubicBezTo>
                  <a:cubicBezTo>
                    <a:pt x="9" y="84"/>
                    <a:pt x="8" y="84"/>
                    <a:pt x="7" y="84"/>
                  </a:cubicBezTo>
                  <a:cubicBezTo>
                    <a:pt x="7" y="84"/>
                    <a:pt x="6" y="84"/>
                    <a:pt x="6" y="84"/>
                  </a:cubicBezTo>
                  <a:cubicBezTo>
                    <a:pt x="7" y="85"/>
                    <a:pt x="7" y="86"/>
                    <a:pt x="8" y="88"/>
                  </a:cubicBezTo>
                  <a:cubicBezTo>
                    <a:pt x="8" y="89"/>
                    <a:pt x="8" y="90"/>
                    <a:pt x="8" y="91"/>
                  </a:cubicBezTo>
                  <a:cubicBezTo>
                    <a:pt x="8" y="92"/>
                    <a:pt x="8" y="93"/>
                    <a:pt x="8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5"/>
                    <a:pt x="8" y="95"/>
                    <a:pt x="7" y="96"/>
                  </a:cubicBezTo>
                  <a:cubicBezTo>
                    <a:pt x="7" y="97"/>
                    <a:pt x="7" y="98"/>
                    <a:pt x="7" y="98"/>
                  </a:cubicBezTo>
                  <a:cubicBezTo>
                    <a:pt x="7" y="98"/>
                    <a:pt x="7" y="98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8" y="99"/>
                    <a:pt x="9" y="99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5" y="98"/>
                    <a:pt x="19" y="97"/>
                    <a:pt x="20" y="102"/>
                  </a:cubicBezTo>
                  <a:cubicBezTo>
                    <a:pt x="20" y="102"/>
                    <a:pt x="20" y="103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6"/>
                    <a:pt x="21" y="106"/>
                  </a:cubicBezTo>
                  <a:cubicBezTo>
                    <a:pt x="21" y="106"/>
                    <a:pt x="21" y="106"/>
                    <a:pt x="22" y="105"/>
                  </a:cubicBezTo>
                  <a:cubicBezTo>
                    <a:pt x="22" y="105"/>
                    <a:pt x="23" y="105"/>
                    <a:pt x="23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6" y="108"/>
                    <a:pt x="26" y="109"/>
                  </a:cubicBezTo>
                  <a:cubicBezTo>
                    <a:pt x="26" y="110"/>
                    <a:pt x="25" y="111"/>
                    <a:pt x="25" y="112"/>
                  </a:cubicBezTo>
                  <a:cubicBezTo>
                    <a:pt x="24" y="112"/>
                    <a:pt x="24" y="113"/>
                    <a:pt x="25" y="114"/>
                  </a:cubicBezTo>
                  <a:cubicBezTo>
                    <a:pt x="25" y="114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6" y="117"/>
                    <a:pt x="26" y="120"/>
                    <a:pt x="26" y="122"/>
                  </a:cubicBezTo>
                  <a:cubicBezTo>
                    <a:pt x="26" y="122"/>
                    <a:pt x="27" y="122"/>
                    <a:pt x="27" y="122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9" y="123"/>
                    <a:pt x="30" y="124"/>
                    <a:pt x="31" y="124"/>
                  </a:cubicBezTo>
                  <a:cubicBezTo>
                    <a:pt x="31" y="124"/>
                    <a:pt x="32" y="123"/>
                    <a:pt x="33" y="123"/>
                  </a:cubicBezTo>
                  <a:cubicBezTo>
                    <a:pt x="34" y="123"/>
                    <a:pt x="34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7" y="122"/>
                    <a:pt x="39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3" y="123"/>
                    <a:pt x="44" y="123"/>
                    <a:pt x="45" y="125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7" y="124"/>
                    <a:pt x="48" y="124"/>
                    <a:pt x="50" y="125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1" y="126"/>
                    <a:pt x="51" y="126"/>
                    <a:pt x="52" y="127"/>
                  </a:cubicBezTo>
                  <a:cubicBezTo>
                    <a:pt x="53" y="128"/>
                    <a:pt x="53" y="128"/>
                    <a:pt x="54" y="129"/>
                  </a:cubicBezTo>
                  <a:cubicBezTo>
                    <a:pt x="54" y="129"/>
                    <a:pt x="55" y="129"/>
                    <a:pt x="55" y="129"/>
                  </a:cubicBezTo>
                  <a:cubicBezTo>
                    <a:pt x="55" y="129"/>
                    <a:pt x="56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1"/>
                    <a:pt x="58" y="131"/>
                  </a:cubicBezTo>
                  <a:cubicBezTo>
                    <a:pt x="58" y="131"/>
                    <a:pt x="57" y="131"/>
                    <a:pt x="58" y="131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58" y="131"/>
                    <a:pt x="58" y="130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1" y="127"/>
                    <a:pt x="61" y="126"/>
                    <a:pt x="62" y="124"/>
                  </a:cubicBezTo>
                  <a:cubicBezTo>
                    <a:pt x="62" y="123"/>
                    <a:pt x="63" y="122"/>
                    <a:pt x="64" y="121"/>
                  </a:cubicBezTo>
                  <a:cubicBezTo>
                    <a:pt x="65" y="120"/>
                    <a:pt x="67" y="120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0" y="120"/>
                    <a:pt x="70" y="122"/>
                    <a:pt x="71" y="124"/>
                  </a:cubicBezTo>
                  <a:cubicBezTo>
                    <a:pt x="71" y="125"/>
                    <a:pt x="71" y="126"/>
                    <a:pt x="71" y="126"/>
                  </a:cubicBezTo>
                  <a:cubicBezTo>
                    <a:pt x="71" y="126"/>
                    <a:pt x="72" y="126"/>
                    <a:pt x="73" y="126"/>
                  </a:cubicBezTo>
                  <a:cubicBezTo>
                    <a:pt x="73" y="126"/>
                    <a:pt x="74" y="126"/>
                    <a:pt x="75" y="126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77" y="128"/>
                    <a:pt x="77" y="129"/>
                    <a:pt x="77" y="129"/>
                  </a:cubicBezTo>
                  <a:cubicBezTo>
                    <a:pt x="78" y="129"/>
                    <a:pt x="79" y="128"/>
                    <a:pt x="81" y="130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3" y="132"/>
                    <a:pt x="83" y="132"/>
                  </a:cubicBezTo>
                  <a:cubicBezTo>
                    <a:pt x="83" y="132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5" y="131"/>
                    <a:pt x="86" y="131"/>
                    <a:pt x="87" y="131"/>
                  </a:cubicBezTo>
                  <a:cubicBezTo>
                    <a:pt x="88" y="131"/>
                    <a:pt x="88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1"/>
                    <a:pt x="88" y="131"/>
                    <a:pt x="88" y="130"/>
                  </a:cubicBezTo>
                  <a:cubicBezTo>
                    <a:pt x="87" y="127"/>
                    <a:pt x="90" y="126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4" y="125"/>
                    <a:pt x="94" y="124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6" y="123"/>
                    <a:pt x="98" y="123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4"/>
                    <a:pt x="101" y="125"/>
                    <a:pt x="101" y="125"/>
                  </a:cubicBezTo>
                  <a:cubicBezTo>
                    <a:pt x="102" y="125"/>
                    <a:pt x="102" y="125"/>
                    <a:pt x="102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26"/>
                    <a:pt x="102" y="126"/>
                    <a:pt x="102" y="125"/>
                  </a:cubicBezTo>
                  <a:cubicBezTo>
                    <a:pt x="103" y="125"/>
                    <a:pt x="103" y="125"/>
                    <a:pt x="104" y="125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5" y="125"/>
                    <a:pt x="106" y="125"/>
                    <a:pt x="106" y="125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25"/>
                    <a:pt x="108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11" y="124"/>
                    <a:pt x="113" y="123"/>
                    <a:pt x="116" y="123"/>
                  </a:cubicBezTo>
                  <a:cubicBezTo>
                    <a:pt x="117" y="123"/>
                    <a:pt x="118" y="123"/>
                    <a:pt x="119" y="123"/>
                  </a:cubicBezTo>
                  <a:cubicBezTo>
                    <a:pt x="120" y="124"/>
                    <a:pt x="121" y="124"/>
                    <a:pt x="122" y="126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22" y="126"/>
                    <a:pt x="122" y="126"/>
                    <a:pt x="123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4" y="125"/>
                    <a:pt x="124" y="125"/>
                    <a:pt x="125" y="125"/>
                  </a:cubicBezTo>
                  <a:cubicBezTo>
                    <a:pt x="126" y="124"/>
                    <a:pt x="128" y="125"/>
                    <a:pt x="129" y="125"/>
                  </a:cubicBezTo>
                  <a:cubicBezTo>
                    <a:pt x="130" y="125"/>
                    <a:pt x="130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4" y="127"/>
                    <a:pt x="134" y="127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9"/>
                    <a:pt x="136" y="129"/>
                    <a:pt x="136" y="129"/>
                  </a:cubicBezTo>
                  <a:cubicBezTo>
                    <a:pt x="136" y="130"/>
                    <a:pt x="137" y="130"/>
                    <a:pt x="137" y="130"/>
                  </a:cubicBezTo>
                  <a:cubicBezTo>
                    <a:pt x="138" y="131"/>
                    <a:pt x="139" y="132"/>
                    <a:pt x="139" y="134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4"/>
                    <a:pt x="140" y="136"/>
                    <a:pt x="140" y="137"/>
                  </a:cubicBezTo>
                  <a:cubicBezTo>
                    <a:pt x="139" y="138"/>
                    <a:pt x="139" y="139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1"/>
                    <a:pt x="138" y="141"/>
                    <a:pt x="138" y="142"/>
                  </a:cubicBezTo>
                  <a:cubicBezTo>
                    <a:pt x="138" y="142"/>
                    <a:pt x="139" y="142"/>
                    <a:pt x="139" y="143"/>
                  </a:cubicBezTo>
                  <a:cubicBezTo>
                    <a:pt x="140" y="144"/>
                    <a:pt x="140" y="144"/>
                    <a:pt x="141" y="146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41" y="146"/>
                    <a:pt x="141" y="145"/>
                    <a:pt x="141" y="145"/>
                  </a:cubicBezTo>
                  <a:cubicBezTo>
                    <a:pt x="142" y="144"/>
                    <a:pt x="143" y="143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1"/>
                    <a:pt x="147" y="141"/>
                    <a:pt x="148" y="141"/>
                  </a:cubicBezTo>
                  <a:cubicBezTo>
                    <a:pt x="149" y="140"/>
                    <a:pt x="150" y="140"/>
                    <a:pt x="151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53" y="143"/>
                    <a:pt x="154" y="144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4"/>
                    <a:pt x="155" y="144"/>
                    <a:pt x="156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7" y="143"/>
                    <a:pt x="158" y="143"/>
                  </a:cubicBezTo>
                  <a:cubicBezTo>
                    <a:pt x="158" y="142"/>
                    <a:pt x="159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2" y="143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3" y="142"/>
                    <a:pt x="163" y="142"/>
                    <a:pt x="164" y="142"/>
                  </a:cubicBezTo>
                  <a:cubicBezTo>
                    <a:pt x="164" y="141"/>
                    <a:pt x="165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8" y="142"/>
                    <a:pt x="168" y="142"/>
                    <a:pt x="169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70" y="142"/>
                    <a:pt x="170" y="142"/>
                    <a:pt x="171" y="142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1"/>
                    <a:pt x="173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6" y="141"/>
                    <a:pt x="178" y="141"/>
                    <a:pt x="179" y="141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0" y="144"/>
                    <a:pt x="180" y="145"/>
                    <a:pt x="180" y="145"/>
                  </a:cubicBezTo>
                  <a:cubicBezTo>
                    <a:pt x="180" y="147"/>
                    <a:pt x="180" y="148"/>
                    <a:pt x="181" y="148"/>
                  </a:cubicBezTo>
                  <a:cubicBezTo>
                    <a:pt x="181" y="148"/>
                    <a:pt x="181" y="148"/>
                    <a:pt x="182" y="148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6"/>
                    <a:pt x="182" y="146"/>
                    <a:pt x="183" y="145"/>
                  </a:cubicBezTo>
                  <a:cubicBezTo>
                    <a:pt x="183" y="144"/>
                    <a:pt x="183" y="142"/>
                    <a:pt x="184" y="141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5" y="137"/>
                    <a:pt x="188" y="137"/>
                    <a:pt x="191" y="136"/>
                  </a:cubicBezTo>
                  <a:cubicBezTo>
                    <a:pt x="193" y="135"/>
                    <a:pt x="195" y="135"/>
                    <a:pt x="197" y="133"/>
                  </a:cubicBezTo>
                  <a:cubicBezTo>
                    <a:pt x="197" y="133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6" y="132"/>
                    <a:pt x="195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5" y="132"/>
                    <a:pt x="195" y="132"/>
                    <a:pt x="194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3" y="133"/>
                    <a:pt x="191" y="134"/>
                    <a:pt x="189" y="132"/>
                  </a:cubicBezTo>
                  <a:cubicBezTo>
                    <a:pt x="188" y="131"/>
                    <a:pt x="188" y="130"/>
                    <a:pt x="188" y="129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8" y="128"/>
                    <a:pt x="187" y="127"/>
                    <a:pt x="187" y="127"/>
                  </a:cubicBezTo>
                  <a:cubicBezTo>
                    <a:pt x="184" y="127"/>
                    <a:pt x="182" y="127"/>
                    <a:pt x="182" y="123"/>
                  </a:cubicBezTo>
                  <a:cubicBezTo>
                    <a:pt x="182" y="118"/>
                    <a:pt x="186" y="118"/>
                    <a:pt x="189" y="117"/>
                  </a:cubicBezTo>
                  <a:cubicBezTo>
                    <a:pt x="189" y="114"/>
                    <a:pt x="192" y="113"/>
                    <a:pt x="194" y="112"/>
                  </a:cubicBezTo>
                  <a:cubicBezTo>
                    <a:pt x="195" y="111"/>
                    <a:pt x="196" y="111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4" y="108"/>
                  </a:cubicBezTo>
                  <a:cubicBezTo>
                    <a:pt x="194" y="107"/>
                    <a:pt x="193" y="107"/>
                    <a:pt x="193" y="106"/>
                  </a:cubicBezTo>
                  <a:cubicBezTo>
                    <a:pt x="192" y="104"/>
                    <a:pt x="192" y="103"/>
                    <a:pt x="192" y="102"/>
                  </a:cubicBezTo>
                  <a:cubicBezTo>
                    <a:pt x="192" y="102"/>
                    <a:pt x="192" y="101"/>
                    <a:pt x="192" y="101"/>
                  </a:cubicBezTo>
                  <a:cubicBezTo>
                    <a:pt x="192" y="100"/>
                    <a:pt x="191" y="99"/>
                    <a:pt x="191" y="99"/>
                  </a:cubicBezTo>
                  <a:cubicBezTo>
                    <a:pt x="190" y="97"/>
                    <a:pt x="189" y="95"/>
                    <a:pt x="190" y="93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1"/>
                    <a:pt x="191" y="91"/>
                  </a:cubicBezTo>
                  <a:cubicBezTo>
                    <a:pt x="190" y="91"/>
                    <a:pt x="190" y="91"/>
                    <a:pt x="190" y="90"/>
                  </a:cubicBezTo>
                  <a:cubicBezTo>
                    <a:pt x="188" y="90"/>
                    <a:pt x="186" y="90"/>
                    <a:pt x="184" y="90"/>
                  </a:cubicBezTo>
                  <a:cubicBezTo>
                    <a:pt x="183" y="90"/>
                    <a:pt x="182" y="90"/>
                    <a:pt x="181" y="90"/>
                  </a:cubicBezTo>
                  <a:close/>
                  <a:moveTo>
                    <a:pt x="179" y="87"/>
                  </a:moveTo>
                  <a:cubicBezTo>
                    <a:pt x="179" y="87"/>
                    <a:pt x="180" y="87"/>
                    <a:pt x="181" y="87"/>
                  </a:cubicBezTo>
                  <a:cubicBezTo>
                    <a:pt x="182" y="87"/>
                    <a:pt x="183" y="87"/>
                    <a:pt x="184" y="87"/>
                  </a:cubicBezTo>
                  <a:cubicBezTo>
                    <a:pt x="186" y="87"/>
                    <a:pt x="188" y="87"/>
                    <a:pt x="191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3" y="89"/>
                  </a:cubicBezTo>
                  <a:cubicBezTo>
                    <a:pt x="193" y="89"/>
                    <a:pt x="194" y="89"/>
                    <a:pt x="195" y="89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91"/>
                    <a:pt x="196" y="92"/>
                    <a:pt x="196" y="92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196" y="93"/>
                    <a:pt x="195" y="94"/>
                    <a:pt x="195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4" y="95"/>
                    <a:pt x="194" y="95"/>
                    <a:pt x="193" y="95"/>
                  </a:cubicBezTo>
                  <a:cubicBezTo>
                    <a:pt x="193" y="96"/>
                    <a:pt x="194" y="96"/>
                    <a:pt x="194" y="97"/>
                  </a:cubicBezTo>
                  <a:cubicBezTo>
                    <a:pt x="194" y="98"/>
                    <a:pt x="195" y="99"/>
                    <a:pt x="195" y="100"/>
                  </a:cubicBezTo>
                  <a:cubicBezTo>
                    <a:pt x="195" y="101"/>
                    <a:pt x="195" y="101"/>
                    <a:pt x="195" y="102"/>
                  </a:cubicBezTo>
                  <a:cubicBezTo>
                    <a:pt x="196" y="103"/>
                    <a:pt x="196" y="103"/>
                    <a:pt x="196" y="104"/>
                  </a:cubicBezTo>
                  <a:cubicBezTo>
                    <a:pt x="196" y="104"/>
                    <a:pt x="196" y="105"/>
                    <a:pt x="197" y="105"/>
                  </a:cubicBezTo>
                  <a:cubicBezTo>
                    <a:pt x="197" y="105"/>
                    <a:pt x="198" y="106"/>
                    <a:pt x="198" y="107"/>
                  </a:cubicBezTo>
                  <a:cubicBezTo>
                    <a:pt x="198" y="107"/>
                    <a:pt x="198" y="107"/>
                    <a:pt x="198" y="107"/>
                  </a:cubicBezTo>
                  <a:cubicBezTo>
                    <a:pt x="201" y="112"/>
                    <a:pt x="198" y="114"/>
                    <a:pt x="195" y="115"/>
                  </a:cubicBezTo>
                  <a:cubicBezTo>
                    <a:pt x="194" y="116"/>
                    <a:pt x="192" y="117"/>
                    <a:pt x="192" y="119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88" y="121"/>
                    <a:pt x="185" y="121"/>
                    <a:pt x="185" y="123"/>
                  </a:cubicBezTo>
                  <a:cubicBezTo>
                    <a:pt x="185" y="124"/>
                    <a:pt x="186" y="124"/>
                    <a:pt x="187" y="124"/>
                  </a:cubicBezTo>
                  <a:cubicBezTo>
                    <a:pt x="189" y="124"/>
                    <a:pt x="190" y="124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8"/>
                    <a:pt x="192" y="129"/>
                  </a:cubicBezTo>
                  <a:cubicBezTo>
                    <a:pt x="192" y="129"/>
                    <a:pt x="191" y="130"/>
                    <a:pt x="192" y="130"/>
                  </a:cubicBezTo>
                  <a:cubicBezTo>
                    <a:pt x="192" y="130"/>
                    <a:pt x="192" y="130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4" y="129"/>
                    <a:pt x="195" y="129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6" y="128"/>
                    <a:pt x="197" y="128"/>
                    <a:pt x="198" y="129"/>
                  </a:cubicBezTo>
                  <a:cubicBezTo>
                    <a:pt x="199" y="129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2"/>
                    <a:pt x="201" y="133"/>
                  </a:cubicBezTo>
                  <a:cubicBezTo>
                    <a:pt x="201" y="133"/>
                    <a:pt x="200" y="134"/>
                    <a:pt x="199" y="136"/>
                  </a:cubicBezTo>
                  <a:cubicBezTo>
                    <a:pt x="197" y="138"/>
                    <a:pt x="195" y="139"/>
                    <a:pt x="192" y="139"/>
                  </a:cubicBezTo>
                  <a:cubicBezTo>
                    <a:pt x="190" y="140"/>
                    <a:pt x="188" y="140"/>
                    <a:pt x="187" y="143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186" y="143"/>
                    <a:pt x="186" y="144"/>
                    <a:pt x="186" y="145"/>
                  </a:cubicBezTo>
                  <a:cubicBezTo>
                    <a:pt x="186" y="146"/>
                    <a:pt x="186" y="147"/>
                    <a:pt x="186" y="148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51"/>
                    <a:pt x="183" y="151"/>
                    <a:pt x="183" y="151"/>
                  </a:cubicBezTo>
                  <a:cubicBezTo>
                    <a:pt x="182" y="151"/>
                    <a:pt x="181" y="152"/>
                    <a:pt x="180" y="151"/>
                  </a:cubicBezTo>
                  <a:cubicBezTo>
                    <a:pt x="176" y="150"/>
                    <a:pt x="177" y="148"/>
                    <a:pt x="177" y="145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76" y="145"/>
                    <a:pt x="176" y="145"/>
                    <a:pt x="175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3" y="145"/>
                    <a:pt x="172" y="145"/>
                    <a:pt x="172" y="145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1" y="146"/>
                    <a:pt x="171" y="146"/>
                    <a:pt x="170" y="146"/>
                  </a:cubicBezTo>
                  <a:cubicBezTo>
                    <a:pt x="170" y="146"/>
                    <a:pt x="170" y="146"/>
                    <a:pt x="170" y="146"/>
                  </a:cubicBezTo>
                  <a:cubicBezTo>
                    <a:pt x="168" y="147"/>
                    <a:pt x="167" y="146"/>
                    <a:pt x="166" y="145"/>
                  </a:cubicBezTo>
                  <a:cubicBezTo>
                    <a:pt x="166" y="145"/>
                    <a:pt x="166" y="145"/>
                    <a:pt x="166" y="145"/>
                  </a:cubicBezTo>
                  <a:cubicBezTo>
                    <a:pt x="166" y="145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5" y="145"/>
                    <a:pt x="165" y="145"/>
                    <a:pt x="165" y="145"/>
                  </a:cubicBezTo>
                  <a:cubicBezTo>
                    <a:pt x="165" y="145"/>
                    <a:pt x="165" y="145"/>
                    <a:pt x="165" y="145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163" y="147"/>
                    <a:pt x="162" y="146"/>
                    <a:pt x="161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8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7"/>
                    <a:pt x="157" y="147"/>
                    <a:pt x="156" y="147"/>
                  </a:cubicBezTo>
                  <a:cubicBezTo>
                    <a:pt x="156" y="147"/>
                    <a:pt x="156" y="148"/>
                    <a:pt x="156" y="148"/>
                  </a:cubicBezTo>
                  <a:cubicBezTo>
                    <a:pt x="157" y="148"/>
                    <a:pt x="158" y="148"/>
                    <a:pt x="158" y="150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7" y="152"/>
                    <a:pt x="157" y="153"/>
                    <a:pt x="157" y="153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6" y="154"/>
                    <a:pt x="155" y="154"/>
                    <a:pt x="154" y="154"/>
                  </a:cubicBezTo>
                  <a:cubicBezTo>
                    <a:pt x="154" y="154"/>
                    <a:pt x="154" y="155"/>
                    <a:pt x="153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1" y="155"/>
                    <a:pt x="148" y="156"/>
                    <a:pt x="147" y="153"/>
                  </a:cubicBezTo>
                  <a:cubicBezTo>
                    <a:pt x="147" y="152"/>
                    <a:pt x="147" y="150"/>
                    <a:pt x="148" y="149"/>
                  </a:cubicBezTo>
                  <a:cubicBezTo>
                    <a:pt x="148" y="148"/>
                    <a:pt x="149" y="147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50" y="146"/>
                    <a:pt x="150" y="145"/>
                    <a:pt x="150" y="145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0" y="145"/>
                    <a:pt x="150" y="144"/>
                    <a:pt x="150" y="144"/>
                  </a:cubicBezTo>
                  <a:cubicBezTo>
                    <a:pt x="149" y="144"/>
                    <a:pt x="149" y="144"/>
                    <a:pt x="148" y="144"/>
                  </a:cubicBezTo>
                  <a:cubicBezTo>
                    <a:pt x="148" y="144"/>
                    <a:pt x="147" y="144"/>
                    <a:pt x="146" y="145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5" y="145"/>
                    <a:pt x="145" y="146"/>
                    <a:pt x="144" y="147"/>
                  </a:cubicBezTo>
                  <a:cubicBezTo>
                    <a:pt x="144" y="147"/>
                    <a:pt x="144" y="148"/>
                    <a:pt x="143" y="148"/>
                  </a:cubicBezTo>
                  <a:cubicBezTo>
                    <a:pt x="142" y="150"/>
                    <a:pt x="141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39" y="149"/>
                    <a:pt x="138" y="148"/>
                    <a:pt x="138" y="147"/>
                  </a:cubicBezTo>
                  <a:cubicBezTo>
                    <a:pt x="137" y="146"/>
                    <a:pt x="137" y="145"/>
                    <a:pt x="136" y="145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3" y="141"/>
                    <a:pt x="134" y="140"/>
                    <a:pt x="135" y="138"/>
                  </a:cubicBezTo>
                  <a:cubicBezTo>
                    <a:pt x="135" y="138"/>
                    <a:pt x="136" y="138"/>
                    <a:pt x="136" y="138"/>
                  </a:cubicBezTo>
                  <a:cubicBezTo>
                    <a:pt x="136" y="138"/>
                    <a:pt x="136" y="138"/>
                    <a:pt x="136" y="138"/>
                  </a:cubicBezTo>
                  <a:cubicBezTo>
                    <a:pt x="136" y="137"/>
                    <a:pt x="136" y="137"/>
                    <a:pt x="136" y="136"/>
                  </a:cubicBezTo>
                  <a:cubicBezTo>
                    <a:pt x="136" y="136"/>
                    <a:pt x="136" y="135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36" y="133"/>
                    <a:pt x="135" y="133"/>
                  </a:cubicBezTo>
                  <a:cubicBezTo>
                    <a:pt x="135" y="133"/>
                    <a:pt x="134" y="132"/>
                    <a:pt x="134" y="132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2" y="130"/>
                    <a:pt x="131" y="129"/>
                    <a:pt x="130" y="129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28" y="128"/>
                    <a:pt x="127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5" y="129"/>
                    <a:pt x="125" y="129"/>
                    <a:pt x="124" y="129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23" y="130"/>
                    <a:pt x="123" y="130"/>
                    <a:pt x="122" y="130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30"/>
                    <a:pt x="121" y="130"/>
                    <a:pt x="120" y="130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9" y="128"/>
                    <a:pt x="119" y="127"/>
                    <a:pt x="119" y="127"/>
                  </a:cubicBezTo>
                  <a:cubicBezTo>
                    <a:pt x="118" y="127"/>
                    <a:pt x="118" y="126"/>
                    <a:pt x="118" y="126"/>
                  </a:cubicBezTo>
                  <a:cubicBezTo>
                    <a:pt x="117" y="126"/>
                    <a:pt x="116" y="126"/>
                    <a:pt x="116" y="126"/>
                  </a:cubicBezTo>
                  <a:cubicBezTo>
                    <a:pt x="114" y="126"/>
                    <a:pt x="112" y="127"/>
                    <a:pt x="110" y="12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9" y="128"/>
                    <a:pt x="109" y="129"/>
                    <a:pt x="107" y="128"/>
                  </a:cubicBezTo>
                  <a:cubicBezTo>
                    <a:pt x="107" y="128"/>
                    <a:pt x="106" y="128"/>
                    <a:pt x="106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3" y="129"/>
                    <a:pt x="102" y="129"/>
                    <a:pt x="100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8"/>
                    <a:pt x="99" y="128"/>
                    <a:pt x="99" y="127"/>
                  </a:cubicBezTo>
                  <a:cubicBezTo>
                    <a:pt x="99" y="127"/>
                    <a:pt x="98" y="127"/>
                    <a:pt x="98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6"/>
                    <a:pt x="97" y="127"/>
                    <a:pt x="96" y="127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5" y="128"/>
                    <a:pt x="95" y="128"/>
                    <a:pt x="94" y="128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93" y="128"/>
                    <a:pt x="91" y="129"/>
                    <a:pt x="91" y="129"/>
                  </a:cubicBezTo>
                  <a:cubicBezTo>
                    <a:pt x="92" y="129"/>
                    <a:pt x="92" y="129"/>
                    <a:pt x="92" y="129"/>
                  </a:cubicBezTo>
                  <a:cubicBezTo>
                    <a:pt x="92" y="129"/>
                    <a:pt x="92" y="129"/>
                    <a:pt x="92" y="129"/>
                  </a:cubicBezTo>
                  <a:cubicBezTo>
                    <a:pt x="92" y="130"/>
                    <a:pt x="93" y="131"/>
                    <a:pt x="93" y="133"/>
                  </a:cubicBezTo>
                  <a:cubicBezTo>
                    <a:pt x="92" y="133"/>
                    <a:pt x="92" y="134"/>
                    <a:pt x="92" y="134"/>
                  </a:cubicBezTo>
                  <a:cubicBezTo>
                    <a:pt x="91" y="135"/>
                    <a:pt x="90" y="135"/>
                    <a:pt x="89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8" y="136"/>
                    <a:pt x="88" y="135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5"/>
                    <a:pt x="87" y="134"/>
                    <a:pt x="87" y="134"/>
                  </a:cubicBezTo>
                  <a:cubicBezTo>
                    <a:pt x="86" y="134"/>
                    <a:pt x="86" y="134"/>
                    <a:pt x="85" y="135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5" y="135"/>
                    <a:pt x="85" y="135"/>
                    <a:pt x="84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3" y="135"/>
                    <a:pt x="82" y="135"/>
                    <a:pt x="80" y="135"/>
                  </a:cubicBezTo>
                  <a:cubicBezTo>
                    <a:pt x="79" y="134"/>
                    <a:pt x="79" y="134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2"/>
                    <a:pt x="78" y="132"/>
                    <a:pt x="78" y="133"/>
                  </a:cubicBezTo>
                  <a:cubicBezTo>
                    <a:pt x="77" y="133"/>
                    <a:pt x="76" y="133"/>
                    <a:pt x="75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3" y="130"/>
                    <a:pt x="73" y="130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2" y="130"/>
                    <a:pt x="70" y="130"/>
                    <a:pt x="68" y="128"/>
                  </a:cubicBezTo>
                  <a:cubicBezTo>
                    <a:pt x="67" y="127"/>
                    <a:pt x="67" y="126"/>
                    <a:pt x="67" y="124"/>
                  </a:cubicBezTo>
                  <a:cubicBezTo>
                    <a:pt x="67" y="124"/>
                    <a:pt x="68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3"/>
                    <a:pt x="67" y="123"/>
                    <a:pt x="67" y="124"/>
                  </a:cubicBezTo>
                  <a:cubicBezTo>
                    <a:pt x="66" y="124"/>
                    <a:pt x="65" y="125"/>
                    <a:pt x="65" y="126"/>
                  </a:cubicBezTo>
                  <a:cubicBezTo>
                    <a:pt x="64" y="127"/>
                    <a:pt x="64" y="128"/>
                    <a:pt x="63" y="130"/>
                  </a:cubicBezTo>
                  <a:cubicBezTo>
                    <a:pt x="63" y="130"/>
                    <a:pt x="62" y="130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1" y="133"/>
                    <a:pt x="59" y="135"/>
                    <a:pt x="57" y="135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6" y="135"/>
                    <a:pt x="55" y="134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4" y="133"/>
                    <a:pt x="54" y="132"/>
                    <a:pt x="54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1" y="131"/>
                    <a:pt x="50" y="130"/>
                    <a:pt x="49" y="129"/>
                  </a:cubicBezTo>
                  <a:cubicBezTo>
                    <a:pt x="49" y="129"/>
                    <a:pt x="48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7" y="128"/>
                    <a:pt x="47" y="128"/>
                    <a:pt x="46" y="128"/>
                  </a:cubicBezTo>
                  <a:cubicBezTo>
                    <a:pt x="45" y="128"/>
                    <a:pt x="44" y="128"/>
                    <a:pt x="43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1" y="126"/>
                    <a:pt x="41" y="126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39" y="126"/>
                    <a:pt x="38" y="126"/>
                    <a:pt x="37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5" y="126"/>
                    <a:pt x="34" y="126"/>
                    <a:pt x="33" y="127"/>
                  </a:cubicBezTo>
                  <a:cubicBezTo>
                    <a:pt x="33" y="127"/>
                    <a:pt x="32" y="127"/>
                    <a:pt x="31" y="127"/>
                  </a:cubicBezTo>
                  <a:cubicBezTo>
                    <a:pt x="29" y="127"/>
                    <a:pt x="28" y="127"/>
                    <a:pt x="27" y="126"/>
                  </a:cubicBezTo>
                  <a:cubicBezTo>
                    <a:pt x="26" y="126"/>
                    <a:pt x="26" y="126"/>
                    <a:pt x="26" y="125"/>
                  </a:cubicBezTo>
                  <a:cubicBezTo>
                    <a:pt x="25" y="125"/>
                    <a:pt x="24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3" y="121"/>
                    <a:pt x="22" y="118"/>
                    <a:pt x="22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2" y="116"/>
                    <a:pt x="22" y="115"/>
                    <a:pt x="21" y="115"/>
                  </a:cubicBezTo>
                  <a:cubicBezTo>
                    <a:pt x="21" y="113"/>
                    <a:pt x="20" y="112"/>
                    <a:pt x="22" y="110"/>
                  </a:cubicBezTo>
                  <a:cubicBezTo>
                    <a:pt x="22" y="110"/>
                    <a:pt x="22" y="109"/>
                    <a:pt x="22" y="109"/>
                  </a:cubicBezTo>
                  <a:cubicBezTo>
                    <a:pt x="21" y="109"/>
                    <a:pt x="20" y="110"/>
                    <a:pt x="19" y="109"/>
                  </a:cubicBezTo>
                  <a:cubicBezTo>
                    <a:pt x="17" y="108"/>
                    <a:pt x="17" y="106"/>
                    <a:pt x="17" y="104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1"/>
                    <a:pt x="14" y="101"/>
                    <a:pt x="12" y="102"/>
                  </a:cubicBezTo>
                  <a:cubicBezTo>
                    <a:pt x="11" y="102"/>
                    <a:pt x="10" y="102"/>
                    <a:pt x="9" y="102"/>
                  </a:cubicBezTo>
                  <a:cubicBezTo>
                    <a:pt x="8" y="102"/>
                    <a:pt x="7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5" y="101"/>
                    <a:pt x="4" y="100"/>
                    <a:pt x="4" y="99"/>
                  </a:cubicBezTo>
                  <a:cubicBezTo>
                    <a:pt x="3" y="97"/>
                    <a:pt x="4" y="96"/>
                    <a:pt x="4" y="95"/>
                  </a:cubicBezTo>
                  <a:cubicBezTo>
                    <a:pt x="4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" y="93"/>
                    <a:pt x="5" y="92"/>
                    <a:pt x="5" y="91"/>
                  </a:cubicBezTo>
                  <a:cubicBezTo>
                    <a:pt x="5" y="90"/>
                    <a:pt x="5" y="89"/>
                    <a:pt x="4" y="88"/>
                  </a:cubicBezTo>
                  <a:cubicBezTo>
                    <a:pt x="4" y="87"/>
                    <a:pt x="4" y="87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2" y="83"/>
                    <a:pt x="3" y="82"/>
                    <a:pt x="4" y="82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8" y="80"/>
                    <a:pt x="9" y="81"/>
                    <a:pt x="10" y="81"/>
                  </a:cubicBezTo>
                  <a:cubicBezTo>
                    <a:pt x="11" y="81"/>
                    <a:pt x="11" y="81"/>
                    <a:pt x="12" y="81"/>
                  </a:cubicBezTo>
                  <a:cubicBezTo>
                    <a:pt x="13" y="77"/>
                    <a:pt x="18" y="76"/>
                    <a:pt x="22" y="76"/>
                  </a:cubicBezTo>
                  <a:cubicBezTo>
                    <a:pt x="22" y="75"/>
                    <a:pt x="23" y="75"/>
                    <a:pt x="23" y="75"/>
                  </a:cubicBezTo>
                  <a:cubicBezTo>
                    <a:pt x="24" y="75"/>
                    <a:pt x="25" y="75"/>
                    <a:pt x="26" y="74"/>
                  </a:cubicBezTo>
                  <a:cubicBezTo>
                    <a:pt x="26" y="74"/>
                    <a:pt x="27" y="74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9" y="72"/>
                    <a:pt x="29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0"/>
                    <a:pt x="32" y="70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4" y="70"/>
                    <a:pt x="33" y="68"/>
                    <a:pt x="33" y="66"/>
                  </a:cubicBezTo>
                  <a:cubicBezTo>
                    <a:pt x="33" y="66"/>
                    <a:pt x="33" y="66"/>
                    <a:pt x="33" y="65"/>
                  </a:cubicBezTo>
                  <a:cubicBezTo>
                    <a:pt x="33" y="61"/>
                    <a:pt x="33" y="61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7" y="53"/>
                    <a:pt x="36" y="51"/>
                  </a:cubicBezTo>
                  <a:cubicBezTo>
                    <a:pt x="36" y="49"/>
                    <a:pt x="35" y="48"/>
                    <a:pt x="34" y="47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1"/>
                    <a:pt x="38" y="42"/>
                    <a:pt x="40" y="42"/>
                  </a:cubicBezTo>
                  <a:cubicBezTo>
                    <a:pt x="41" y="42"/>
                    <a:pt x="41" y="43"/>
                    <a:pt x="42" y="43"/>
                  </a:cubicBezTo>
                  <a:cubicBezTo>
                    <a:pt x="42" y="42"/>
                    <a:pt x="42" y="41"/>
                    <a:pt x="42" y="40"/>
                  </a:cubicBezTo>
                  <a:cubicBezTo>
                    <a:pt x="42" y="39"/>
                    <a:pt x="42" y="38"/>
                    <a:pt x="43" y="37"/>
                  </a:cubicBezTo>
                  <a:cubicBezTo>
                    <a:pt x="43" y="35"/>
                    <a:pt x="44" y="34"/>
                    <a:pt x="45" y="32"/>
                  </a:cubicBezTo>
                  <a:cubicBezTo>
                    <a:pt x="46" y="32"/>
                    <a:pt x="46" y="31"/>
                    <a:pt x="46" y="31"/>
                  </a:cubicBezTo>
                  <a:cubicBezTo>
                    <a:pt x="49" y="25"/>
                    <a:pt x="52" y="26"/>
                    <a:pt x="56" y="28"/>
                  </a:cubicBezTo>
                  <a:cubicBezTo>
                    <a:pt x="56" y="28"/>
                    <a:pt x="57" y="28"/>
                    <a:pt x="58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1"/>
                    <a:pt x="59" y="32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0" y="33"/>
                    <a:pt x="61" y="33"/>
                    <a:pt x="62" y="33"/>
                  </a:cubicBezTo>
                  <a:cubicBezTo>
                    <a:pt x="63" y="32"/>
                    <a:pt x="65" y="32"/>
                    <a:pt x="67" y="32"/>
                  </a:cubicBezTo>
                  <a:cubicBezTo>
                    <a:pt x="72" y="33"/>
                    <a:pt x="72" y="35"/>
                    <a:pt x="72" y="38"/>
                  </a:cubicBezTo>
                  <a:cubicBezTo>
                    <a:pt x="72" y="39"/>
                    <a:pt x="72" y="40"/>
                    <a:pt x="73" y="40"/>
                  </a:cubicBezTo>
                  <a:cubicBezTo>
                    <a:pt x="74" y="42"/>
                    <a:pt x="76" y="42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0" y="41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2" y="40"/>
                    <a:pt x="82" y="40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7" y="35"/>
                    <a:pt x="89" y="35"/>
                    <a:pt x="92" y="34"/>
                  </a:cubicBezTo>
                  <a:cubicBezTo>
                    <a:pt x="93" y="34"/>
                    <a:pt x="95" y="34"/>
                    <a:pt x="96" y="33"/>
                  </a:cubicBezTo>
                  <a:cubicBezTo>
                    <a:pt x="99" y="32"/>
                    <a:pt x="102" y="30"/>
                    <a:pt x="105" y="28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8" y="25"/>
                    <a:pt x="110" y="24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6" y="22"/>
                    <a:pt x="118" y="22"/>
                    <a:pt x="119" y="21"/>
                  </a:cubicBezTo>
                  <a:cubicBezTo>
                    <a:pt x="120" y="20"/>
                    <a:pt x="120" y="19"/>
                    <a:pt x="121" y="18"/>
                  </a:cubicBezTo>
                  <a:cubicBezTo>
                    <a:pt x="123" y="14"/>
                    <a:pt x="123" y="13"/>
                    <a:pt x="127" y="12"/>
                  </a:cubicBezTo>
                  <a:cubicBezTo>
                    <a:pt x="128" y="12"/>
                    <a:pt x="128" y="12"/>
                    <a:pt x="129" y="12"/>
                  </a:cubicBezTo>
                  <a:cubicBezTo>
                    <a:pt x="130" y="11"/>
                    <a:pt x="130" y="11"/>
                    <a:pt x="131" y="11"/>
                  </a:cubicBezTo>
                  <a:cubicBezTo>
                    <a:pt x="133" y="10"/>
                    <a:pt x="135" y="9"/>
                    <a:pt x="139" y="10"/>
                  </a:cubicBezTo>
                  <a:cubicBezTo>
                    <a:pt x="143" y="12"/>
                    <a:pt x="143" y="15"/>
                    <a:pt x="144" y="18"/>
                  </a:cubicBezTo>
                  <a:cubicBezTo>
                    <a:pt x="144" y="19"/>
                    <a:pt x="144" y="19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1"/>
                    <a:pt x="144" y="22"/>
                    <a:pt x="145" y="22"/>
                  </a:cubicBezTo>
                  <a:cubicBezTo>
                    <a:pt x="146" y="22"/>
                    <a:pt x="146" y="21"/>
                    <a:pt x="146" y="21"/>
                  </a:cubicBezTo>
                  <a:cubicBezTo>
                    <a:pt x="147" y="21"/>
                    <a:pt x="147" y="20"/>
                    <a:pt x="147" y="20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51" y="19"/>
                    <a:pt x="153" y="18"/>
                    <a:pt x="156" y="17"/>
                  </a:cubicBezTo>
                  <a:cubicBezTo>
                    <a:pt x="156" y="17"/>
                    <a:pt x="157" y="16"/>
                    <a:pt x="158" y="16"/>
                  </a:cubicBezTo>
                  <a:cubicBezTo>
                    <a:pt x="158" y="14"/>
                    <a:pt x="159" y="12"/>
                    <a:pt x="160" y="10"/>
                  </a:cubicBezTo>
                  <a:cubicBezTo>
                    <a:pt x="161" y="8"/>
                    <a:pt x="163" y="5"/>
                    <a:pt x="165" y="3"/>
                  </a:cubicBezTo>
                  <a:cubicBezTo>
                    <a:pt x="168" y="2"/>
                    <a:pt x="171" y="0"/>
                    <a:pt x="173" y="0"/>
                  </a:cubicBezTo>
                  <a:cubicBezTo>
                    <a:pt x="175" y="0"/>
                    <a:pt x="176" y="1"/>
                    <a:pt x="178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9" y="5"/>
                    <a:pt x="179" y="7"/>
                    <a:pt x="179" y="9"/>
                  </a:cubicBezTo>
                  <a:cubicBezTo>
                    <a:pt x="179" y="11"/>
                    <a:pt x="179" y="12"/>
                    <a:pt x="178" y="13"/>
                  </a:cubicBezTo>
                  <a:cubicBezTo>
                    <a:pt x="178" y="14"/>
                    <a:pt x="177" y="15"/>
                    <a:pt x="176" y="16"/>
                  </a:cubicBezTo>
                  <a:cubicBezTo>
                    <a:pt x="176" y="17"/>
                    <a:pt x="175" y="18"/>
                    <a:pt x="175" y="18"/>
                  </a:cubicBezTo>
                  <a:cubicBezTo>
                    <a:pt x="174" y="18"/>
                    <a:pt x="174" y="19"/>
                    <a:pt x="175" y="19"/>
                  </a:cubicBezTo>
                  <a:cubicBezTo>
                    <a:pt x="176" y="18"/>
                    <a:pt x="177" y="18"/>
                    <a:pt x="178" y="18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9" y="19"/>
                    <a:pt x="181" y="20"/>
                    <a:pt x="181" y="21"/>
                  </a:cubicBezTo>
                  <a:cubicBezTo>
                    <a:pt x="182" y="21"/>
                    <a:pt x="182" y="21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3"/>
                    <a:pt x="182" y="23"/>
                    <a:pt x="182" y="24"/>
                  </a:cubicBezTo>
                  <a:cubicBezTo>
                    <a:pt x="182" y="24"/>
                    <a:pt x="182" y="25"/>
                    <a:pt x="183" y="25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4" y="25"/>
                    <a:pt x="185" y="25"/>
                    <a:pt x="185" y="25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7" y="34"/>
                    <a:pt x="185" y="35"/>
                    <a:pt x="180" y="37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79" y="37"/>
                    <a:pt x="178" y="38"/>
                    <a:pt x="177" y="39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7" y="39"/>
                    <a:pt x="177" y="40"/>
                    <a:pt x="177" y="40"/>
                  </a:cubicBezTo>
                  <a:cubicBezTo>
                    <a:pt x="177" y="40"/>
                    <a:pt x="178" y="41"/>
                    <a:pt x="178" y="41"/>
                  </a:cubicBezTo>
                  <a:cubicBezTo>
                    <a:pt x="179" y="42"/>
                    <a:pt x="180" y="42"/>
                    <a:pt x="181" y="43"/>
                  </a:cubicBezTo>
                  <a:cubicBezTo>
                    <a:pt x="184" y="45"/>
                    <a:pt x="187" y="47"/>
                    <a:pt x="188" y="50"/>
                  </a:cubicBezTo>
                  <a:cubicBezTo>
                    <a:pt x="189" y="54"/>
                    <a:pt x="187" y="56"/>
                    <a:pt x="185" y="56"/>
                  </a:cubicBezTo>
                  <a:cubicBezTo>
                    <a:pt x="184" y="57"/>
                    <a:pt x="182" y="57"/>
                    <a:pt x="181" y="57"/>
                  </a:cubicBezTo>
                  <a:cubicBezTo>
                    <a:pt x="180" y="56"/>
                    <a:pt x="179" y="56"/>
                    <a:pt x="178" y="56"/>
                  </a:cubicBezTo>
                  <a:cubicBezTo>
                    <a:pt x="178" y="57"/>
                    <a:pt x="178" y="57"/>
                    <a:pt x="178" y="58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80" y="60"/>
                    <a:pt x="180" y="62"/>
                    <a:pt x="180" y="63"/>
                  </a:cubicBezTo>
                  <a:cubicBezTo>
                    <a:pt x="181" y="65"/>
                    <a:pt x="180" y="67"/>
                    <a:pt x="179" y="69"/>
                  </a:cubicBezTo>
                  <a:cubicBezTo>
                    <a:pt x="178" y="72"/>
                    <a:pt x="176" y="73"/>
                    <a:pt x="173" y="74"/>
                  </a:cubicBezTo>
                  <a:cubicBezTo>
                    <a:pt x="172" y="74"/>
                    <a:pt x="171" y="75"/>
                    <a:pt x="170" y="75"/>
                  </a:cubicBezTo>
                  <a:cubicBezTo>
                    <a:pt x="170" y="76"/>
                    <a:pt x="169" y="76"/>
                    <a:pt x="169" y="76"/>
                  </a:cubicBezTo>
                  <a:cubicBezTo>
                    <a:pt x="168" y="77"/>
                    <a:pt x="168" y="77"/>
                    <a:pt x="168" y="77"/>
                  </a:cubicBezTo>
                  <a:cubicBezTo>
                    <a:pt x="168" y="78"/>
                    <a:pt x="168" y="78"/>
                    <a:pt x="169" y="78"/>
                  </a:cubicBezTo>
                  <a:cubicBezTo>
                    <a:pt x="169" y="79"/>
                    <a:pt x="170" y="79"/>
                    <a:pt x="170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0" y="80"/>
                    <a:pt x="171" y="80"/>
                    <a:pt x="171" y="81"/>
                  </a:cubicBezTo>
                  <a:cubicBezTo>
                    <a:pt x="171" y="81"/>
                    <a:pt x="171" y="81"/>
                    <a:pt x="171" y="82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1" y="82"/>
                    <a:pt x="171" y="83"/>
                    <a:pt x="171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3"/>
                    <a:pt x="171" y="84"/>
                    <a:pt x="171" y="84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5"/>
                    <a:pt x="171" y="86"/>
                    <a:pt x="171" y="86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3" y="87"/>
                    <a:pt x="176" y="87"/>
                    <a:pt x="179" y="87"/>
                  </a:cubicBezTo>
                  <a:close/>
                  <a:moveTo>
                    <a:pt x="89" y="132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2"/>
                  </a:cubicBezTo>
                  <a:close/>
                  <a:moveTo>
                    <a:pt x="141" y="147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53" y="147"/>
                  </a:moveTo>
                  <a:cubicBezTo>
                    <a:pt x="152" y="148"/>
                    <a:pt x="152" y="148"/>
                    <a:pt x="152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1" y="150"/>
                    <a:pt x="151" y="150"/>
                  </a:cubicBezTo>
                  <a:cubicBezTo>
                    <a:pt x="150" y="151"/>
                    <a:pt x="150" y="152"/>
                    <a:pt x="150" y="152"/>
                  </a:cubicBezTo>
                  <a:cubicBezTo>
                    <a:pt x="150" y="152"/>
                    <a:pt x="151" y="152"/>
                    <a:pt x="152" y="152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3" y="150"/>
                    <a:pt x="153" y="150"/>
                    <a:pt x="153" y="148"/>
                  </a:cubicBezTo>
                  <a:cubicBezTo>
                    <a:pt x="153" y="148"/>
                    <a:pt x="153" y="148"/>
                    <a:pt x="153" y="147"/>
                  </a:cubicBezTo>
                  <a:close/>
                  <a:moveTo>
                    <a:pt x="166" y="144"/>
                  </a:move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lose/>
                  <a:moveTo>
                    <a:pt x="166" y="144"/>
                  </a:move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lose/>
                  <a:moveTo>
                    <a:pt x="197" y="132"/>
                  </a:move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2"/>
                    <a:pt x="197" y="132"/>
                    <a:pt x="197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CD061483-59B1-44BA-A971-8A569311A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73" y="3146604"/>
              <a:ext cx="819072" cy="1039660"/>
            </a:xfrm>
            <a:custGeom>
              <a:avLst/>
              <a:gdLst>
                <a:gd name="T0" fmla="*/ 117 w 226"/>
                <a:gd name="T1" fmla="*/ 279 h 287"/>
                <a:gd name="T2" fmla="*/ 127 w 226"/>
                <a:gd name="T3" fmla="*/ 276 h 287"/>
                <a:gd name="T4" fmla="*/ 133 w 226"/>
                <a:gd name="T5" fmla="*/ 279 h 287"/>
                <a:gd name="T6" fmla="*/ 145 w 226"/>
                <a:gd name="T7" fmla="*/ 283 h 287"/>
                <a:gd name="T8" fmla="*/ 160 w 226"/>
                <a:gd name="T9" fmla="*/ 279 h 287"/>
                <a:gd name="T10" fmla="*/ 175 w 226"/>
                <a:gd name="T11" fmla="*/ 278 h 287"/>
                <a:gd name="T12" fmla="*/ 187 w 226"/>
                <a:gd name="T13" fmla="*/ 273 h 287"/>
                <a:gd name="T14" fmla="*/ 206 w 226"/>
                <a:gd name="T15" fmla="*/ 257 h 287"/>
                <a:gd name="T16" fmla="*/ 193 w 226"/>
                <a:gd name="T17" fmla="*/ 243 h 287"/>
                <a:gd name="T18" fmla="*/ 185 w 226"/>
                <a:gd name="T19" fmla="*/ 242 h 287"/>
                <a:gd name="T20" fmla="*/ 174 w 226"/>
                <a:gd name="T21" fmla="*/ 244 h 287"/>
                <a:gd name="T22" fmla="*/ 165 w 226"/>
                <a:gd name="T23" fmla="*/ 234 h 287"/>
                <a:gd name="T24" fmla="*/ 173 w 226"/>
                <a:gd name="T25" fmla="*/ 217 h 287"/>
                <a:gd name="T26" fmla="*/ 194 w 226"/>
                <a:gd name="T27" fmla="*/ 206 h 287"/>
                <a:gd name="T28" fmla="*/ 212 w 226"/>
                <a:gd name="T29" fmla="*/ 195 h 287"/>
                <a:gd name="T30" fmla="*/ 225 w 226"/>
                <a:gd name="T31" fmla="*/ 186 h 287"/>
                <a:gd name="T32" fmla="*/ 217 w 226"/>
                <a:gd name="T33" fmla="*/ 163 h 287"/>
                <a:gd name="T34" fmla="*/ 209 w 226"/>
                <a:gd name="T35" fmla="*/ 148 h 287"/>
                <a:gd name="T36" fmla="*/ 206 w 226"/>
                <a:gd name="T37" fmla="*/ 138 h 287"/>
                <a:gd name="T38" fmla="*/ 208 w 226"/>
                <a:gd name="T39" fmla="*/ 124 h 287"/>
                <a:gd name="T40" fmla="*/ 193 w 226"/>
                <a:gd name="T41" fmla="*/ 104 h 287"/>
                <a:gd name="T42" fmla="*/ 180 w 226"/>
                <a:gd name="T43" fmla="*/ 101 h 287"/>
                <a:gd name="T44" fmla="*/ 197 w 226"/>
                <a:gd name="T45" fmla="*/ 77 h 287"/>
                <a:gd name="T46" fmla="*/ 200 w 226"/>
                <a:gd name="T47" fmla="*/ 64 h 287"/>
                <a:gd name="T48" fmla="*/ 186 w 226"/>
                <a:gd name="T49" fmla="*/ 42 h 287"/>
                <a:gd name="T50" fmla="*/ 182 w 226"/>
                <a:gd name="T51" fmla="*/ 18 h 287"/>
                <a:gd name="T52" fmla="*/ 174 w 226"/>
                <a:gd name="T53" fmla="*/ 12 h 287"/>
                <a:gd name="T54" fmla="*/ 161 w 226"/>
                <a:gd name="T55" fmla="*/ 17 h 287"/>
                <a:gd name="T56" fmla="*/ 150 w 226"/>
                <a:gd name="T57" fmla="*/ 20 h 287"/>
                <a:gd name="T58" fmla="*/ 149 w 226"/>
                <a:gd name="T59" fmla="*/ 4 h 287"/>
                <a:gd name="T60" fmla="*/ 128 w 226"/>
                <a:gd name="T61" fmla="*/ 7 h 287"/>
                <a:gd name="T62" fmla="*/ 116 w 226"/>
                <a:gd name="T63" fmla="*/ 17 h 287"/>
                <a:gd name="T64" fmla="*/ 118 w 226"/>
                <a:gd name="T65" fmla="*/ 30 h 287"/>
                <a:gd name="T66" fmla="*/ 109 w 226"/>
                <a:gd name="T67" fmla="*/ 49 h 287"/>
                <a:gd name="T68" fmla="*/ 99 w 226"/>
                <a:gd name="T69" fmla="*/ 65 h 287"/>
                <a:gd name="T70" fmla="*/ 99 w 226"/>
                <a:gd name="T71" fmla="*/ 78 h 287"/>
                <a:gd name="T72" fmla="*/ 90 w 226"/>
                <a:gd name="T73" fmla="*/ 67 h 287"/>
                <a:gd name="T74" fmla="*/ 76 w 226"/>
                <a:gd name="T75" fmla="*/ 84 h 287"/>
                <a:gd name="T76" fmla="*/ 58 w 226"/>
                <a:gd name="T77" fmla="*/ 80 h 287"/>
                <a:gd name="T78" fmla="*/ 55 w 226"/>
                <a:gd name="T79" fmla="*/ 88 h 287"/>
                <a:gd name="T80" fmla="*/ 36 w 226"/>
                <a:gd name="T81" fmla="*/ 98 h 287"/>
                <a:gd name="T82" fmla="*/ 28 w 226"/>
                <a:gd name="T83" fmla="*/ 116 h 287"/>
                <a:gd name="T84" fmla="*/ 20 w 226"/>
                <a:gd name="T85" fmla="*/ 103 h 287"/>
                <a:gd name="T86" fmla="*/ 21 w 226"/>
                <a:gd name="T87" fmla="*/ 123 h 287"/>
                <a:gd name="T88" fmla="*/ 28 w 226"/>
                <a:gd name="T89" fmla="*/ 136 h 287"/>
                <a:gd name="T90" fmla="*/ 42 w 226"/>
                <a:gd name="T91" fmla="*/ 140 h 287"/>
                <a:gd name="T92" fmla="*/ 61 w 226"/>
                <a:gd name="T93" fmla="*/ 136 h 287"/>
                <a:gd name="T94" fmla="*/ 71 w 226"/>
                <a:gd name="T95" fmla="*/ 148 h 287"/>
                <a:gd name="T96" fmla="*/ 81 w 226"/>
                <a:gd name="T97" fmla="*/ 161 h 287"/>
                <a:gd name="T98" fmla="*/ 86 w 226"/>
                <a:gd name="T99" fmla="*/ 180 h 287"/>
                <a:gd name="T100" fmla="*/ 94 w 226"/>
                <a:gd name="T101" fmla="*/ 195 h 287"/>
                <a:gd name="T102" fmla="*/ 109 w 226"/>
                <a:gd name="T103" fmla="*/ 201 h 287"/>
                <a:gd name="T104" fmla="*/ 121 w 226"/>
                <a:gd name="T105" fmla="*/ 207 h 287"/>
                <a:gd name="T106" fmla="*/ 126 w 226"/>
                <a:gd name="T107" fmla="*/ 217 h 287"/>
                <a:gd name="T108" fmla="*/ 140 w 226"/>
                <a:gd name="T109" fmla="*/ 234 h 287"/>
                <a:gd name="T110" fmla="*/ 128 w 226"/>
                <a:gd name="T111" fmla="*/ 242 h 287"/>
                <a:gd name="T112" fmla="*/ 121 w 226"/>
                <a:gd name="T113" fmla="*/ 255 h 287"/>
                <a:gd name="T114" fmla="*/ 108 w 226"/>
                <a:gd name="T115" fmla="*/ 27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87">
                  <a:moveTo>
                    <a:pt x="111" y="272"/>
                  </a:moveTo>
                  <a:cubicBezTo>
                    <a:pt x="112" y="273"/>
                    <a:pt x="113" y="273"/>
                    <a:pt x="115" y="273"/>
                  </a:cubicBezTo>
                  <a:cubicBezTo>
                    <a:pt x="115" y="274"/>
                    <a:pt x="116" y="278"/>
                    <a:pt x="117" y="279"/>
                  </a:cubicBezTo>
                  <a:cubicBezTo>
                    <a:pt x="119" y="280"/>
                    <a:pt x="120" y="276"/>
                    <a:pt x="120" y="274"/>
                  </a:cubicBezTo>
                  <a:cubicBezTo>
                    <a:pt x="122" y="274"/>
                    <a:pt x="122" y="275"/>
                    <a:pt x="124" y="276"/>
                  </a:cubicBezTo>
                  <a:cubicBezTo>
                    <a:pt x="125" y="276"/>
                    <a:pt x="125" y="276"/>
                    <a:pt x="127" y="276"/>
                  </a:cubicBezTo>
                  <a:cubicBezTo>
                    <a:pt x="128" y="276"/>
                    <a:pt x="128" y="274"/>
                    <a:pt x="130" y="276"/>
                  </a:cubicBezTo>
                  <a:cubicBezTo>
                    <a:pt x="131" y="277"/>
                    <a:pt x="130" y="278"/>
                    <a:pt x="131" y="280"/>
                  </a:cubicBezTo>
                  <a:cubicBezTo>
                    <a:pt x="131" y="279"/>
                    <a:pt x="132" y="279"/>
                    <a:pt x="133" y="279"/>
                  </a:cubicBezTo>
                  <a:cubicBezTo>
                    <a:pt x="134" y="281"/>
                    <a:pt x="133" y="287"/>
                    <a:pt x="137" y="285"/>
                  </a:cubicBezTo>
                  <a:cubicBezTo>
                    <a:pt x="138" y="285"/>
                    <a:pt x="138" y="283"/>
                    <a:pt x="141" y="283"/>
                  </a:cubicBezTo>
                  <a:cubicBezTo>
                    <a:pt x="143" y="283"/>
                    <a:pt x="143" y="284"/>
                    <a:pt x="145" y="283"/>
                  </a:cubicBezTo>
                  <a:cubicBezTo>
                    <a:pt x="147" y="283"/>
                    <a:pt x="147" y="281"/>
                    <a:pt x="149" y="280"/>
                  </a:cubicBezTo>
                  <a:cubicBezTo>
                    <a:pt x="150" y="279"/>
                    <a:pt x="151" y="279"/>
                    <a:pt x="153" y="278"/>
                  </a:cubicBezTo>
                  <a:cubicBezTo>
                    <a:pt x="156" y="276"/>
                    <a:pt x="157" y="276"/>
                    <a:pt x="160" y="279"/>
                  </a:cubicBezTo>
                  <a:cubicBezTo>
                    <a:pt x="162" y="280"/>
                    <a:pt x="164" y="282"/>
                    <a:pt x="166" y="281"/>
                  </a:cubicBezTo>
                  <a:cubicBezTo>
                    <a:pt x="168" y="281"/>
                    <a:pt x="169" y="279"/>
                    <a:pt x="170" y="279"/>
                  </a:cubicBezTo>
                  <a:cubicBezTo>
                    <a:pt x="172" y="278"/>
                    <a:pt x="174" y="279"/>
                    <a:pt x="175" y="278"/>
                  </a:cubicBezTo>
                  <a:cubicBezTo>
                    <a:pt x="178" y="276"/>
                    <a:pt x="175" y="274"/>
                    <a:pt x="176" y="271"/>
                  </a:cubicBezTo>
                  <a:cubicBezTo>
                    <a:pt x="177" y="268"/>
                    <a:pt x="182" y="265"/>
                    <a:pt x="185" y="267"/>
                  </a:cubicBezTo>
                  <a:cubicBezTo>
                    <a:pt x="185" y="269"/>
                    <a:pt x="187" y="271"/>
                    <a:pt x="187" y="273"/>
                  </a:cubicBezTo>
                  <a:cubicBezTo>
                    <a:pt x="192" y="274"/>
                    <a:pt x="193" y="272"/>
                    <a:pt x="194" y="268"/>
                  </a:cubicBezTo>
                  <a:cubicBezTo>
                    <a:pt x="196" y="263"/>
                    <a:pt x="197" y="264"/>
                    <a:pt x="201" y="263"/>
                  </a:cubicBezTo>
                  <a:cubicBezTo>
                    <a:pt x="204" y="263"/>
                    <a:pt x="209" y="261"/>
                    <a:pt x="206" y="257"/>
                  </a:cubicBezTo>
                  <a:cubicBezTo>
                    <a:pt x="204" y="254"/>
                    <a:pt x="199" y="257"/>
                    <a:pt x="196" y="256"/>
                  </a:cubicBezTo>
                  <a:cubicBezTo>
                    <a:pt x="195" y="253"/>
                    <a:pt x="193" y="249"/>
                    <a:pt x="190" y="249"/>
                  </a:cubicBezTo>
                  <a:cubicBezTo>
                    <a:pt x="189" y="248"/>
                    <a:pt x="192" y="245"/>
                    <a:pt x="193" y="243"/>
                  </a:cubicBezTo>
                  <a:cubicBezTo>
                    <a:pt x="194" y="241"/>
                    <a:pt x="194" y="238"/>
                    <a:pt x="194" y="235"/>
                  </a:cubicBezTo>
                  <a:cubicBezTo>
                    <a:pt x="192" y="234"/>
                    <a:pt x="189" y="238"/>
                    <a:pt x="188" y="239"/>
                  </a:cubicBezTo>
                  <a:cubicBezTo>
                    <a:pt x="187" y="240"/>
                    <a:pt x="186" y="241"/>
                    <a:pt x="185" y="242"/>
                  </a:cubicBezTo>
                  <a:cubicBezTo>
                    <a:pt x="185" y="243"/>
                    <a:pt x="185" y="245"/>
                    <a:pt x="184" y="245"/>
                  </a:cubicBezTo>
                  <a:cubicBezTo>
                    <a:pt x="182" y="247"/>
                    <a:pt x="182" y="243"/>
                    <a:pt x="179" y="242"/>
                  </a:cubicBezTo>
                  <a:cubicBezTo>
                    <a:pt x="176" y="242"/>
                    <a:pt x="176" y="243"/>
                    <a:pt x="174" y="244"/>
                  </a:cubicBezTo>
                  <a:cubicBezTo>
                    <a:pt x="173" y="241"/>
                    <a:pt x="173" y="238"/>
                    <a:pt x="172" y="234"/>
                  </a:cubicBezTo>
                  <a:cubicBezTo>
                    <a:pt x="171" y="234"/>
                    <a:pt x="169" y="233"/>
                    <a:pt x="168" y="233"/>
                  </a:cubicBezTo>
                  <a:cubicBezTo>
                    <a:pt x="168" y="233"/>
                    <a:pt x="166" y="234"/>
                    <a:pt x="165" y="234"/>
                  </a:cubicBezTo>
                  <a:cubicBezTo>
                    <a:pt x="163" y="232"/>
                    <a:pt x="164" y="229"/>
                    <a:pt x="166" y="226"/>
                  </a:cubicBezTo>
                  <a:cubicBezTo>
                    <a:pt x="168" y="224"/>
                    <a:pt x="169" y="225"/>
                    <a:pt x="172" y="224"/>
                  </a:cubicBezTo>
                  <a:cubicBezTo>
                    <a:pt x="173" y="222"/>
                    <a:pt x="172" y="219"/>
                    <a:pt x="173" y="217"/>
                  </a:cubicBezTo>
                  <a:cubicBezTo>
                    <a:pt x="174" y="216"/>
                    <a:pt x="176" y="213"/>
                    <a:pt x="177" y="212"/>
                  </a:cubicBezTo>
                  <a:cubicBezTo>
                    <a:pt x="180" y="209"/>
                    <a:pt x="187" y="210"/>
                    <a:pt x="191" y="208"/>
                  </a:cubicBezTo>
                  <a:cubicBezTo>
                    <a:pt x="192" y="207"/>
                    <a:pt x="192" y="207"/>
                    <a:pt x="194" y="206"/>
                  </a:cubicBezTo>
                  <a:cubicBezTo>
                    <a:pt x="195" y="206"/>
                    <a:pt x="196" y="207"/>
                    <a:pt x="197" y="207"/>
                  </a:cubicBezTo>
                  <a:cubicBezTo>
                    <a:pt x="199" y="207"/>
                    <a:pt x="202" y="205"/>
                    <a:pt x="204" y="203"/>
                  </a:cubicBezTo>
                  <a:cubicBezTo>
                    <a:pt x="206" y="202"/>
                    <a:pt x="209" y="194"/>
                    <a:pt x="212" y="195"/>
                  </a:cubicBezTo>
                  <a:cubicBezTo>
                    <a:pt x="213" y="198"/>
                    <a:pt x="215" y="200"/>
                    <a:pt x="218" y="199"/>
                  </a:cubicBezTo>
                  <a:cubicBezTo>
                    <a:pt x="219" y="196"/>
                    <a:pt x="216" y="193"/>
                    <a:pt x="219" y="191"/>
                  </a:cubicBezTo>
                  <a:cubicBezTo>
                    <a:pt x="222" y="190"/>
                    <a:pt x="226" y="190"/>
                    <a:pt x="225" y="186"/>
                  </a:cubicBezTo>
                  <a:cubicBezTo>
                    <a:pt x="224" y="184"/>
                    <a:pt x="221" y="184"/>
                    <a:pt x="219" y="182"/>
                  </a:cubicBezTo>
                  <a:cubicBezTo>
                    <a:pt x="217" y="181"/>
                    <a:pt x="215" y="177"/>
                    <a:pt x="217" y="175"/>
                  </a:cubicBezTo>
                  <a:cubicBezTo>
                    <a:pt x="212" y="170"/>
                    <a:pt x="215" y="168"/>
                    <a:pt x="217" y="163"/>
                  </a:cubicBezTo>
                  <a:cubicBezTo>
                    <a:pt x="221" y="163"/>
                    <a:pt x="220" y="156"/>
                    <a:pt x="218" y="154"/>
                  </a:cubicBezTo>
                  <a:cubicBezTo>
                    <a:pt x="217" y="152"/>
                    <a:pt x="214" y="153"/>
                    <a:pt x="213" y="152"/>
                  </a:cubicBezTo>
                  <a:cubicBezTo>
                    <a:pt x="211" y="151"/>
                    <a:pt x="211" y="148"/>
                    <a:pt x="209" y="148"/>
                  </a:cubicBezTo>
                  <a:cubicBezTo>
                    <a:pt x="209" y="147"/>
                    <a:pt x="208" y="146"/>
                    <a:pt x="208" y="145"/>
                  </a:cubicBezTo>
                  <a:cubicBezTo>
                    <a:pt x="208" y="144"/>
                    <a:pt x="209" y="142"/>
                    <a:pt x="209" y="142"/>
                  </a:cubicBezTo>
                  <a:cubicBezTo>
                    <a:pt x="208" y="140"/>
                    <a:pt x="207" y="140"/>
                    <a:pt x="206" y="138"/>
                  </a:cubicBezTo>
                  <a:cubicBezTo>
                    <a:pt x="205" y="134"/>
                    <a:pt x="209" y="130"/>
                    <a:pt x="213" y="130"/>
                  </a:cubicBezTo>
                  <a:cubicBezTo>
                    <a:pt x="213" y="127"/>
                    <a:pt x="210" y="127"/>
                    <a:pt x="210" y="124"/>
                  </a:cubicBezTo>
                  <a:cubicBezTo>
                    <a:pt x="209" y="124"/>
                    <a:pt x="209" y="124"/>
                    <a:pt x="208" y="124"/>
                  </a:cubicBezTo>
                  <a:cubicBezTo>
                    <a:pt x="206" y="119"/>
                    <a:pt x="210" y="117"/>
                    <a:pt x="210" y="112"/>
                  </a:cubicBezTo>
                  <a:cubicBezTo>
                    <a:pt x="209" y="109"/>
                    <a:pt x="206" y="103"/>
                    <a:pt x="202" y="105"/>
                  </a:cubicBezTo>
                  <a:cubicBezTo>
                    <a:pt x="203" y="112"/>
                    <a:pt x="185" y="112"/>
                    <a:pt x="193" y="104"/>
                  </a:cubicBezTo>
                  <a:cubicBezTo>
                    <a:pt x="194" y="103"/>
                    <a:pt x="197" y="103"/>
                    <a:pt x="195" y="101"/>
                  </a:cubicBezTo>
                  <a:cubicBezTo>
                    <a:pt x="194" y="99"/>
                    <a:pt x="192" y="102"/>
                    <a:pt x="191" y="102"/>
                  </a:cubicBezTo>
                  <a:cubicBezTo>
                    <a:pt x="187" y="104"/>
                    <a:pt x="184" y="103"/>
                    <a:pt x="180" y="101"/>
                  </a:cubicBezTo>
                  <a:cubicBezTo>
                    <a:pt x="178" y="92"/>
                    <a:pt x="188" y="90"/>
                    <a:pt x="194" y="87"/>
                  </a:cubicBezTo>
                  <a:cubicBezTo>
                    <a:pt x="194" y="85"/>
                    <a:pt x="197" y="85"/>
                    <a:pt x="197" y="83"/>
                  </a:cubicBezTo>
                  <a:cubicBezTo>
                    <a:pt x="198" y="82"/>
                    <a:pt x="198" y="78"/>
                    <a:pt x="197" y="77"/>
                  </a:cubicBezTo>
                  <a:cubicBezTo>
                    <a:pt x="196" y="74"/>
                    <a:pt x="189" y="74"/>
                    <a:pt x="190" y="71"/>
                  </a:cubicBezTo>
                  <a:cubicBezTo>
                    <a:pt x="190" y="70"/>
                    <a:pt x="194" y="69"/>
                    <a:pt x="195" y="68"/>
                  </a:cubicBezTo>
                  <a:cubicBezTo>
                    <a:pt x="197" y="67"/>
                    <a:pt x="198" y="65"/>
                    <a:pt x="200" y="64"/>
                  </a:cubicBezTo>
                  <a:cubicBezTo>
                    <a:pt x="204" y="63"/>
                    <a:pt x="208" y="64"/>
                    <a:pt x="206" y="58"/>
                  </a:cubicBezTo>
                  <a:cubicBezTo>
                    <a:pt x="203" y="58"/>
                    <a:pt x="202" y="55"/>
                    <a:pt x="200" y="55"/>
                  </a:cubicBezTo>
                  <a:cubicBezTo>
                    <a:pt x="198" y="48"/>
                    <a:pt x="191" y="44"/>
                    <a:pt x="186" y="42"/>
                  </a:cubicBezTo>
                  <a:cubicBezTo>
                    <a:pt x="183" y="41"/>
                    <a:pt x="181" y="40"/>
                    <a:pt x="180" y="36"/>
                  </a:cubicBezTo>
                  <a:cubicBezTo>
                    <a:pt x="180" y="33"/>
                    <a:pt x="181" y="30"/>
                    <a:pt x="185" y="29"/>
                  </a:cubicBezTo>
                  <a:cubicBezTo>
                    <a:pt x="186" y="26"/>
                    <a:pt x="181" y="21"/>
                    <a:pt x="182" y="18"/>
                  </a:cubicBezTo>
                  <a:cubicBezTo>
                    <a:pt x="181" y="18"/>
                    <a:pt x="180" y="17"/>
                    <a:pt x="179" y="17"/>
                  </a:cubicBezTo>
                  <a:cubicBezTo>
                    <a:pt x="180" y="15"/>
                    <a:pt x="182" y="14"/>
                    <a:pt x="184" y="13"/>
                  </a:cubicBezTo>
                  <a:cubicBezTo>
                    <a:pt x="181" y="9"/>
                    <a:pt x="177" y="12"/>
                    <a:pt x="174" y="12"/>
                  </a:cubicBezTo>
                  <a:cubicBezTo>
                    <a:pt x="172" y="12"/>
                    <a:pt x="168" y="8"/>
                    <a:pt x="166" y="8"/>
                  </a:cubicBezTo>
                  <a:cubicBezTo>
                    <a:pt x="162" y="10"/>
                    <a:pt x="167" y="14"/>
                    <a:pt x="166" y="16"/>
                  </a:cubicBezTo>
                  <a:cubicBezTo>
                    <a:pt x="165" y="18"/>
                    <a:pt x="162" y="18"/>
                    <a:pt x="161" y="17"/>
                  </a:cubicBezTo>
                  <a:cubicBezTo>
                    <a:pt x="160" y="17"/>
                    <a:pt x="159" y="14"/>
                    <a:pt x="158" y="13"/>
                  </a:cubicBezTo>
                  <a:cubicBezTo>
                    <a:pt x="156" y="14"/>
                    <a:pt x="154" y="13"/>
                    <a:pt x="152" y="14"/>
                  </a:cubicBezTo>
                  <a:cubicBezTo>
                    <a:pt x="150" y="15"/>
                    <a:pt x="151" y="17"/>
                    <a:pt x="150" y="20"/>
                  </a:cubicBezTo>
                  <a:cubicBezTo>
                    <a:pt x="149" y="20"/>
                    <a:pt x="148" y="20"/>
                    <a:pt x="147" y="20"/>
                  </a:cubicBezTo>
                  <a:cubicBezTo>
                    <a:pt x="147" y="17"/>
                    <a:pt x="146" y="15"/>
                    <a:pt x="147" y="12"/>
                  </a:cubicBezTo>
                  <a:cubicBezTo>
                    <a:pt x="147" y="9"/>
                    <a:pt x="148" y="7"/>
                    <a:pt x="149" y="4"/>
                  </a:cubicBezTo>
                  <a:cubicBezTo>
                    <a:pt x="150" y="2"/>
                    <a:pt x="150" y="1"/>
                    <a:pt x="148" y="0"/>
                  </a:cubicBezTo>
                  <a:cubicBezTo>
                    <a:pt x="150" y="7"/>
                    <a:pt x="144" y="8"/>
                    <a:pt x="138" y="8"/>
                  </a:cubicBezTo>
                  <a:cubicBezTo>
                    <a:pt x="135" y="8"/>
                    <a:pt x="131" y="6"/>
                    <a:pt x="128" y="7"/>
                  </a:cubicBezTo>
                  <a:cubicBezTo>
                    <a:pt x="127" y="7"/>
                    <a:pt x="126" y="9"/>
                    <a:pt x="125" y="10"/>
                  </a:cubicBezTo>
                  <a:cubicBezTo>
                    <a:pt x="124" y="11"/>
                    <a:pt x="123" y="10"/>
                    <a:pt x="122" y="10"/>
                  </a:cubicBezTo>
                  <a:cubicBezTo>
                    <a:pt x="118" y="10"/>
                    <a:pt x="116" y="13"/>
                    <a:pt x="116" y="17"/>
                  </a:cubicBezTo>
                  <a:cubicBezTo>
                    <a:pt x="116" y="21"/>
                    <a:pt x="118" y="22"/>
                    <a:pt x="121" y="24"/>
                  </a:cubicBezTo>
                  <a:cubicBezTo>
                    <a:pt x="121" y="25"/>
                    <a:pt x="123" y="26"/>
                    <a:pt x="122" y="28"/>
                  </a:cubicBezTo>
                  <a:cubicBezTo>
                    <a:pt x="122" y="30"/>
                    <a:pt x="119" y="29"/>
                    <a:pt x="118" y="30"/>
                  </a:cubicBezTo>
                  <a:cubicBezTo>
                    <a:pt x="115" y="31"/>
                    <a:pt x="113" y="34"/>
                    <a:pt x="110" y="35"/>
                  </a:cubicBezTo>
                  <a:cubicBezTo>
                    <a:pt x="110" y="38"/>
                    <a:pt x="113" y="40"/>
                    <a:pt x="112" y="43"/>
                  </a:cubicBezTo>
                  <a:cubicBezTo>
                    <a:pt x="112" y="46"/>
                    <a:pt x="110" y="47"/>
                    <a:pt x="109" y="49"/>
                  </a:cubicBezTo>
                  <a:cubicBezTo>
                    <a:pt x="109" y="54"/>
                    <a:pt x="113" y="51"/>
                    <a:pt x="115" y="52"/>
                  </a:cubicBezTo>
                  <a:cubicBezTo>
                    <a:pt x="119" y="53"/>
                    <a:pt x="117" y="56"/>
                    <a:pt x="115" y="58"/>
                  </a:cubicBezTo>
                  <a:cubicBezTo>
                    <a:pt x="111" y="63"/>
                    <a:pt x="104" y="62"/>
                    <a:pt x="99" y="65"/>
                  </a:cubicBezTo>
                  <a:cubicBezTo>
                    <a:pt x="97" y="66"/>
                    <a:pt x="95" y="69"/>
                    <a:pt x="95" y="72"/>
                  </a:cubicBezTo>
                  <a:cubicBezTo>
                    <a:pt x="96" y="74"/>
                    <a:pt x="99" y="75"/>
                    <a:pt x="101" y="77"/>
                  </a:cubicBezTo>
                  <a:cubicBezTo>
                    <a:pt x="101" y="78"/>
                    <a:pt x="99" y="77"/>
                    <a:pt x="99" y="78"/>
                  </a:cubicBezTo>
                  <a:cubicBezTo>
                    <a:pt x="98" y="80"/>
                    <a:pt x="99" y="81"/>
                    <a:pt x="98" y="82"/>
                  </a:cubicBezTo>
                  <a:cubicBezTo>
                    <a:pt x="98" y="85"/>
                    <a:pt x="96" y="85"/>
                    <a:pt x="93" y="84"/>
                  </a:cubicBezTo>
                  <a:cubicBezTo>
                    <a:pt x="91" y="81"/>
                    <a:pt x="94" y="67"/>
                    <a:pt x="90" y="67"/>
                  </a:cubicBezTo>
                  <a:cubicBezTo>
                    <a:pt x="86" y="67"/>
                    <a:pt x="87" y="72"/>
                    <a:pt x="87" y="74"/>
                  </a:cubicBezTo>
                  <a:cubicBezTo>
                    <a:pt x="87" y="77"/>
                    <a:pt x="86" y="79"/>
                    <a:pt x="84" y="81"/>
                  </a:cubicBezTo>
                  <a:cubicBezTo>
                    <a:pt x="81" y="82"/>
                    <a:pt x="78" y="82"/>
                    <a:pt x="76" y="84"/>
                  </a:cubicBezTo>
                  <a:cubicBezTo>
                    <a:pt x="74" y="85"/>
                    <a:pt x="73" y="90"/>
                    <a:pt x="69" y="88"/>
                  </a:cubicBezTo>
                  <a:cubicBezTo>
                    <a:pt x="66" y="86"/>
                    <a:pt x="68" y="82"/>
                    <a:pt x="66" y="81"/>
                  </a:cubicBezTo>
                  <a:cubicBezTo>
                    <a:pt x="65" y="80"/>
                    <a:pt x="59" y="79"/>
                    <a:pt x="58" y="80"/>
                  </a:cubicBezTo>
                  <a:cubicBezTo>
                    <a:pt x="58" y="81"/>
                    <a:pt x="57" y="83"/>
                    <a:pt x="57" y="84"/>
                  </a:cubicBezTo>
                  <a:cubicBezTo>
                    <a:pt x="56" y="83"/>
                    <a:pt x="54" y="83"/>
                    <a:pt x="53" y="85"/>
                  </a:cubicBezTo>
                  <a:cubicBezTo>
                    <a:pt x="53" y="85"/>
                    <a:pt x="55" y="88"/>
                    <a:pt x="55" y="88"/>
                  </a:cubicBezTo>
                  <a:cubicBezTo>
                    <a:pt x="56" y="92"/>
                    <a:pt x="53" y="90"/>
                    <a:pt x="50" y="92"/>
                  </a:cubicBezTo>
                  <a:cubicBezTo>
                    <a:pt x="47" y="94"/>
                    <a:pt x="46" y="95"/>
                    <a:pt x="43" y="96"/>
                  </a:cubicBezTo>
                  <a:cubicBezTo>
                    <a:pt x="41" y="97"/>
                    <a:pt x="38" y="97"/>
                    <a:pt x="36" y="98"/>
                  </a:cubicBezTo>
                  <a:cubicBezTo>
                    <a:pt x="34" y="100"/>
                    <a:pt x="34" y="103"/>
                    <a:pt x="34" y="106"/>
                  </a:cubicBezTo>
                  <a:cubicBezTo>
                    <a:pt x="34" y="109"/>
                    <a:pt x="33" y="110"/>
                    <a:pt x="31" y="113"/>
                  </a:cubicBezTo>
                  <a:cubicBezTo>
                    <a:pt x="31" y="114"/>
                    <a:pt x="30" y="116"/>
                    <a:pt x="28" y="116"/>
                  </a:cubicBezTo>
                  <a:cubicBezTo>
                    <a:pt x="27" y="116"/>
                    <a:pt x="27" y="114"/>
                    <a:pt x="26" y="113"/>
                  </a:cubicBezTo>
                  <a:cubicBezTo>
                    <a:pt x="23" y="109"/>
                    <a:pt x="24" y="113"/>
                    <a:pt x="20" y="112"/>
                  </a:cubicBezTo>
                  <a:cubicBezTo>
                    <a:pt x="20" y="109"/>
                    <a:pt x="20" y="106"/>
                    <a:pt x="20" y="103"/>
                  </a:cubicBezTo>
                  <a:cubicBezTo>
                    <a:pt x="16" y="103"/>
                    <a:pt x="11" y="107"/>
                    <a:pt x="8" y="109"/>
                  </a:cubicBezTo>
                  <a:cubicBezTo>
                    <a:pt x="0" y="114"/>
                    <a:pt x="9" y="114"/>
                    <a:pt x="13" y="115"/>
                  </a:cubicBezTo>
                  <a:cubicBezTo>
                    <a:pt x="15" y="116"/>
                    <a:pt x="20" y="120"/>
                    <a:pt x="21" y="123"/>
                  </a:cubicBezTo>
                  <a:cubicBezTo>
                    <a:pt x="21" y="124"/>
                    <a:pt x="21" y="125"/>
                    <a:pt x="21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7" y="126"/>
                    <a:pt x="28" y="132"/>
                    <a:pt x="28" y="136"/>
                  </a:cubicBezTo>
                  <a:cubicBezTo>
                    <a:pt x="28" y="139"/>
                    <a:pt x="27" y="141"/>
                    <a:pt x="30" y="142"/>
                  </a:cubicBezTo>
                  <a:cubicBezTo>
                    <a:pt x="33" y="143"/>
                    <a:pt x="34" y="142"/>
                    <a:pt x="36" y="144"/>
                  </a:cubicBezTo>
                  <a:cubicBezTo>
                    <a:pt x="40" y="148"/>
                    <a:pt x="43" y="146"/>
                    <a:pt x="42" y="140"/>
                  </a:cubicBezTo>
                  <a:cubicBezTo>
                    <a:pt x="44" y="140"/>
                    <a:pt x="47" y="141"/>
                    <a:pt x="50" y="140"/>
                  </a:cubicBezTo>
                  <a:cubicBezTo>
                    <a:pt x="51" y="140"/>
                    <a:pt x="53" y="137"/>
                    <a:pt x="55" y="136"/>
                  </a:cubicBezTo>
                  <a:cubicBezTo>
                    <a:pt x="56" y="136"/>
                    <a:pt x="60" y="135"/>
                    <a:pt x="61" y="136"/>
                  </a:cubicBezTo>
                  <a:cubicBezTo>
                    <a:pt x="64" y="137"/>
                    <a:pt x="63" y="139"/>
                    <a:pt x="62" y="142"/>
                  </a:cubicBezTo>
                  <a:cubicBezTo>
                    <a:pt x="64" y="144"/>
                    <a:pt x="68" y="141"/>
                    <a:pt x="70" y="144"/>
                  </a:cubicBezTo>
                  <a:cubicBezTo>
                    <a:pt x="71" y="145"/>
                    <a:pt x="70" y="147"/>
                    <a:pt x="71" y="148"/>
                  </a:cubicBezTo>
                  <a:cubicBezTo>
                    <a:pt x="72" y="149"/>
                    <a:pt x="74" y="149"/>
                    <a:pt x="75" y="149"/>
                  </a:cubicBezTo>
                  <a:cubicBezTo>
                    <a:pt x="73" y="151"/>
                    <a:pt x="72" y="153"/>
                    <a:pt x="69" y="153"/>
                  </a:cubicBezTo>
                  <a:cubicBezTo>
                    <a:pt x="66" y="161"/>
                    <a:pt x="79" y="156"/>
                    <a:pt x="81" y="161"/>
                  </a:cubicBezTo>
                  <a:cubicBezTo>
                    <a:pt x="82" y="164"/>
                    <a:pt x="77" y="166"/>
                    <a:pt x="78" y="169"/>
                  </a:cubicBezTo>
                  <a:cubicBezTo>
                    <a:pt x="79" y="172"/>
                    <a:pt x="84" y="171"/>
                    <a:pt x="87" y="172"/>
                  </a:cubicBezTo>
                  <a:cubicBezTo>
                    <a:pt x="87" y="175"/>
                    <a:pt x="86" y="177"/>
                    <a:pt x="86" y="180"/>
                  </a:cubicBezTo>
                  <a:cubicBezTo>
                    <a:pt x="85" y="183"/>
                    <a:pt x="86" y="185"/>
                    <a:pt x="90" y="185"/>
                  </a:cubicBezTo>
                  <a:cubicBezTo>
                    <a:pt x="90" y="188"/>
                    <a:pt x="96" y="191"/>
                    <a:pt x="95" y="195"/>
                  </a:cubicBezTo>
                  <a:cubicBezTo>
                    <a:pt x="95" y="195"/>
                    <a:pt x="94" y="195"/>
                    <a:pt x="94" y="195"/>
                  </a:cubicBezTo>
                  <a:cubicBezTo>
                    <a:pt x="94" y="196"/>
                    <a:pt x="94" y="196"/>
                    <a:pt x="94" y="197"/>
                  </a:cubicBezTo>
                  <a:cubicBezTo>
                    <a:pt x="97" y="197"/>
                    <a:pt x="100" y="198"/>
                    <a:pt x="102" y="198"/>
                  </a:cubicBezTo>
                  <a:cubicBezTo>
                    <a:pt x="106" y="198"/>
                    <a:pt x="106" y="198"/>
                    <a:pt x="109" y="201"/>
                  </a:cubicBezTo>
                  <a:cubicBezTo>
                    <a:pt x="110" y="203"/>
                    <a:pt x="111" y="207"/>
                    <a:pt x="113" y="208"/>
                  </a:cubicBezTo>
                  <a:cubicBezTo>
                    <a:pt x="115" y="210"/>
                    <a:pt x="119" y="211"/>
                    <a:pt x="120" y="207"/>
                  </a:cubicBezTo>
                  <a:cubicBezTo>
                    <a:pt x="120" y="207"/>
                    <a:pt x="120" y="207"/>
                    <a:pt x="121" y="207"/>
                  </a:cubicBezTo>
                  <a:cubicBezTo>
                    <a:pt x="121" y="205"/>
                    <a:pt x="122" y="203"/>
                    <a:pt x="124" y="204"/>
                  </a:cubicBezTo>
                  <a:cubicBezTo>
                    <a:pt x="124" y="206"/>
                    <a:pt x="124" y="208"/>
                    <a:pt x="125" y="210"/>
                  </a:cubicBezTo>
                  <a:cubicBezTo>
                    <a:pt x="125" y="212"/>
                    <a:pt x="125" y="215"/>
                    <a:pt x="126" y="217"/>
                  </a:cubicBezTo>
                  <a:cubicBezTo>
                    <a:pt x="128" y="221"/>
                    <a:pt x="133" y="217"/>
                    <a:pt x="134" y="223"/>
                  </a:cubicBezTo>
                  <a:cubicBezTo>
                    <a:pt x="135" y="226"/>
                    <a:pt x="134" y="227"/>
                    <a:pt x="136" y="229"/>
                  </a:cubicBezTo>
                  <a:cubicBezTo>
                    <a:pt x="137" y="231"/>
                    <a:pt x="139" y="233"/>
                    <a:pt x="140" y="234"/>
                  </a:cubicBezTo>
                  <a:cubicBezTo>
                    <a:pt x="141" y="237"/>
                    <a:pt x="142" y="247"/>
                    <a:pt x="137" y="246"/>
                  </a:cubicBezTo>
                  <a:cubicBezTo>
                    <a:pt x="137" y="244"/>
                    <a:pt x="134" y="243"/>
                    <a:pt x="134" y="241"/>
                  </a:cubicBezTo>
                  <a:cubicBezTo>
                    <a:pt x="132" y="240"/>
                    <a:pt x="129" y="241"/>
                    <a:pt x="128" y="242"/>
                  </a:cubicBezTo>
                  <a:cubicBezTo>
                    <a:pt x="126" y="245"/>
                    <a:pt x="127" y="246"/>
                    <a:pt x="127" y="249"/>
                  </a:cubicBezTo>
                  <a:cubicBezTo>
                    <a:pt x="128" y="251"/>
                    <a:pt x="127" y="254"/>
                    <a:pt x="126" y="256"/>
                  </a:cubicBezTo>
                  <a:cubicBezTo>
                    <a:pt x="123" y="258"/>
                    <a:pt x="123" y="255"/>
                    <a:pt x="121" y="255"/>
                  </a:cubicBezTo>
                  <a:cubicBezTo>
                    <a:pt x="118" y="254"/>
                    <a:pt x="116" y="257"/>
                    <a:pt x="115" y="259"/>
                  </a:cubicBezTo>
                  <a:cubicBezTo>
                    <a:pt x="112" y="261"/>
                    <a:pt x="110" y="260"/>
                    <a:pt x="108" y="262"/>
                  </a:cubicBezTo>
                  <a:cubicBezTo>
                    <a:pt x="105" y="263"/>
                    <a:pt x="107" y="267"/>
                    <a:pt x="108" y="270"/>
                  </a:cubicBezTo>
                  <a:cubicBezTo>
                    <a:pt x="109" y="270"/>
                    <a:pt x="111" y="270"/>
                    <a:pt x="111" y="27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F98ED757-9ADA-4D0D-8F12-26F6EA4D4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806" y="3135755"/>
              <a:ext cx="819072" cy="1054125"/>
            </a:xfrm>
            <a:custGeom>
              <a:avLst/>
              <a:gdLst>
                <a:gd name="T0" fmla="*/ 122 w 226"/>
                <a:gd name="T1" fmla="*/ 277 h 291"/>
                <a:gd name="T2" fmla="*/ 139 w 226"/>
                <a:gd name="T3" fmla="*/ 284 h 291"/>
                <a:gd name="T4" fmla="*/ 171 w 226"/>
                <a:gd name="T5" fmla="*/ 280 h 291"/>
                <a:gd name="T6" fmla="*/ 198 w 226"/>
                <a:gd name="T7" fmla="*/ 265 h 291"/>
                <a:gd name="T8" fmla="*/ 189 w 226"/>
                <a:gd name="T9" fmla="*/ 246 h 291"/>
                <a:gd name="T10" fmla="*/ 171 w 226"/>
                <a:gd name="T11" fmla="*/ 248 h 291"/>
                <a:gd name="T12" fmla="*/ 170 w 226"/>
                <a:gd name="T13" fmla="*/ 219 h 291"/>
                <a:gd name="T14" fmla="*/ 211 w 226"/>
                <a:gd name="T15" fmla="*/ 196 h 291"/>
                <a:gd name="T16" fmla="*/ 216 w 226"/>
                <a:gd name="T17" fmla="*/ 187 h 291"/>
                <a:gd name="T18" fmla="*/ 207 w 226"/>
                <a:gd name="T19" fmla="*/ 153 h 291"/>
                <a:gd name="T20" fmla="*/ 208 w 226"/>
                <a:gd name="T21" fmla="*/ 131 h 291"/>
                <a:gd name="T22" fmla="*/ 189 w 226"/>
                <a:gd name="T23" fmla="*/ 107 h 291"/>
                <a:gd name="T24" fmla="*/ 192 w 226"/>
                <a:gd name="T25" fmla="*/ 70 h 291"/>
                <a:gd name="T26" fmla="*/ 176 w 226"/>
                <a:gd name="T27" fmla="*/ 40 h 291"/>
                <a:gd name="T28" fmla="*/ 166 w 226"/>
                <a:gd name="T29" fmla="*/ 19 h 291"/>
                <a:gd name="T30" fmla="*/ 149 w 226"/>
                <a:gd name="T31" fmla="*/ 24 h 291"/>
                <a:gd name="T32" fmla="*/ 124 w 226"/>
                <a:gd name="T33" fmla="*/ 15 h 291"/>
                <a:gd name="T34" fmla="*/ 110 w 226"/>
                <a:gd name="T35" fmla="*/ 39 h 291"/>
                <a:gd name="T36" fmla="*/ 95 w 226"/>
                <a:gd name="T37" fmla="*/ 72 h 291"/>
                <a:gd name="T38" fmla="*/ 90 w 226"/>
                <a:gd name="T39" fmla="*/ 89 h 291"/>
                <a:gd name="T40" fmla="*/ 63 w 226"/>
                <a:gd name="T41" fmla="*/ 85 h 291"/>
                <a:gd name="T42" fmla="*/ 52 w 226"/>
                <a:gd name="T43" fmla="*/ 96 h 291"/>
                <a:gd name="T44" fmla="*/ 30 w 226"/>
                <a:gd name="T45" fmla="*/ 118 h 291"/>
                <a:gd name="T46" fmla="*/ 11 w 226"/>
                <a:gd name="T47" fmla="*/ 117 h 291"/>
                <a:gd name="T48" fmla="*/ 38 w 226"/>
                <a:gd name="T49" fmla="*/ 148 h 291"/>
                <a:gd name="T50" fmla="*/ 69 w 226"/>
                <a:gd name="T51" fmla="*/ 146 h 291"/>
                <a:gd name="T52" fmla="*/ 78 w 226"/>
                <a:gd name="T53" fmla="*/ 171 h 291"/>
                <a:gd name="T54" fmla="*/ 100 w 226"/>
                <a:gd name="T55" fmla="*/ 199 h 291"/>
                <a:gd name="T56" fmla="*/ 119 w 226"/>
                <a:gd name="T57" fmla="*/ 206 h 291"/>
                <a:gd name="T58" fmla="*/ 139 w 226"/>
                <a:gd name="T59" fmla="*/ 237 h 291"/>
                <a:gd name="T60" fmla="*/ 127 w 226"/>
                <a:gd name="T61" fmla="*/ 252 h 291"/>
                <a:gd name="T62" fmla="*/ 109 w 226"/>
                <a:gd name="T63" fmla="*/ 277 h 291"/>
                <a:gd name="T64" fmla="*/ 123 w 226"/>
                <a:gd name="T65" fmla="*/ 257 h 291"/>
                <a:gd name="T66" fmla="*/ 136 w 226"/>
                <a:gd name="T67" fmla="*/ 238 h 291"/>
                <a:gd name="T68" fmla="*/ 117 w 226"/>
                <a:gd name="T69" fmla="*/ 214 h 291"/>
                <a:gd name="T70" fmla="*/ 90 w 226"/>
                <a:gd name="T71" fmla="*/ 197 h 291"/>
                <a:gd name="T72" fmla="*/ 72 w 226"/>
                <a:gd name="T73" fmla="*/ 163 h 291"/>
                <a:gd name="T74" fmla="*/ 59 w 226"/>
                <a:gd name="T75" fmla="*/ 143 h 291"/>
                <a:gd name="T76" fmla="*/ 24 w 226"/>
                <a:gd name="T77" fmla="*/ 140 h 291"/>
                <a:gd name="T78" fmla="*/ 7 w 226"/>
                <a:gd name="T79" fmla="*/ 119 h 291"/>
                <a:gd name="T80" fmla="*/ 28 w 226"/>
                <a:gd name="T81" fmla="*/ 115 h 291"/>
                <a:gd name="T82" fmla="*/ 51 w 226"/>
                <a:gd name="T83" fmla="*/ 91 h 291"/>
                <a:gd name="T84" fmla="*/ 73 w 226"/>
                <a:gd name="T85" fmla="*/ 85 h 291"/>
                <a:gd name="T86" fmla="*/ 112 w 226"/>
                <a:gd name="T87" fmla="*/ 56 h 291"/>
                <a:gd name="T88" fmla="*/ 118 w 226"/>
                <a:gd name="T89" fmla="*/ 29 h 291"/>
                <a:gd name="T90" fmla="*/ 144 w 226"/>
                <a:gd name="T91" fmla="*/ 8 h 291"/>
                <a:gd name="T92" fmla="*/ 147 w 226"/>
                <a:gd name="T93" fmla="*/ 21 h 291"/>
                <a:gd name="T94" fmla="*/ 161 w 226"/>
                <a:gd name="T95" fmla="*/ 15 h 291"/>
                <a:gd name="T96" fmla="*/ 183 w 226"/>
                <a:gd name="T97" fmla="*/ 34 h 291"/>
                <a:gd name="T98" fmla="*/ 196 w 226"/>
                <a:gd name="T99" fmla="*/ 71 h 291"/>
                <a:gd name="T100" fmla="*/ 180 w 226"/>
                <a:gd name="T101" fmla="*/ 103 h 291"/>
                <a:gd name="T102" fmla="*/ 198 w 226"/>
                <a:gd name="T103" fmla="*/ 106 h 291"/>
                <a:gd name="T104" fmla="*/ 209 w 226"/>
                <a:gd name="T105" fmla="*/ 135 h 291"/>
                <a:gd name="T106" fmla="*/ 217 w 226"/>
                <a:gd name="T107" fmla="*/ 156 h 291"/>
                <a:gd name="T108" fmla="*/ 218 w 226"/>
                <a:gd name="T109" fmla="*/ 184 h 291"/>
                <a:gd name="T110" fmla="*/ 203 w 226"/>
                <a:gd name="T111" fmla="*/ 208 h 291"/>
                <a:gd name="T112" fmla="*/ 172 w 226"/>
                <a:gd name="T113" fmla="*/ 228 h 291"/>
                <a:gd name="T114" fmla="*/ 177 w 226"/>
                <a:gd name="T115" fmla="*/ 243 h 291"/>
                <a:gd name="T116" fmla="*/ 193 w 226"/>
                <a:gd name="T117" fmla="*/ 254 h 291"/>
                <a:gd name="T118" fmla="*/ 184 w 226"/>
                <a:gd name="T119" fmla="*/ 277 h 291"/>
                <a:gd name="T120" fmla="*/ 151 w 226"/>
                <a:gd name="T121" fmla="*/ 283 h 291"/>
                <a:gd name="T122" fmla="*/ 128 w 226"/>
                <a:gd name="T123" fmla="*/ 284 h 291"/>
                <a:gd name="T124" fmla="*/ 96 w 226"/>
                <a:gd name="T125" fmla="*/ 7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291">
                  <a:moveTo>
                    <a:pt x="110" y="274"/>
                  </a:moveTo>
                  <a:cubicBezTo>
                    <a:pt x="110" y="274"/>
                    <a:pt x="110" y="274"/>
                    <a:pt x="110" y="274"/>
                  </a:cubicBezTo>
                  <a:cubicBezTo>
                    <a:pt x="111" y="274"/>
                    <a:pt x="112" y="274"/>
                    <a:pt x="113" y="274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4" y="276"/>
                    <a:pt x="114" y="276"/>
                    <a:pt x="114" y="276"/>
                  </a:cubicBezTo>
                  <a:cubicBezTo>
                    <a:pt x="114" y="276"/>
                    <a:pt x="115" y="278"/>
                    <a:pt x="115" y="279"/>
                  </a:cubicBezTo>
                  <a:cubicBezTo>
                    <a:pt x="115" y="280"/>
                    <a:pt x="116" y="280"/>
                    <a:pt x="116" y="280"/>
                  </a:cubicBezTo>
                  <a:cubicBezTo>
                    <a:pt x="116" y="281"/>
                    <a:pt x="116" y="280"/>
                    <a:pt x="116" y="280"/>
                  </a:cubicBezTo>
                  <a:cubicBezTo>
                    <a:pt x="116" y="280"/>
                    <a:pt x="116" y="279"/>
                    <a:pt x="116" y="278"/>
                  </a:cubicBezTo>
                  <a:cubicBezTo>
                    <a:pt x="116" y="278"/>
                    <a:pt x="117" y="277"/>
                    <a:pt x="117" y="277"/>
                  </a:cubicBezTo>
                  <a:cubicBezTo>
                    <a:pt x="117" y="276"/>
                    <a:pt x="117" y="276"/>
                    <a:pt x="117" y="276"/>
                  </a:cubicBezTo>
                  <a:cubicBezTo>
                    <a:pt x="118" y="276"/>
                    <a:pt x="118" y="276"/>
                    <a:pt x="118" y="276"/>
                  </a:cubicBezTo>
                  <a:cubicBezTo>
                    <a:pt x="120" y="275"/>
                    <a:pt x="121" y="276"/>
                    <a:pt x="122" y="277"/>
                  </a:cubicBezTo>
                  <a:cubicBezTo>
                    <a:pt x="122" y="277"/>
                    <a:pt x="122" y="277"/>
                    <a:pt x="122" y="277"/>
                  </a:cubicBezTo>
                  <a:cubicBezTo>
                    <a:pt x="122" y="277"/>
                    <a:pt x="122" y="277"/>
                    <a:pt x="122" y="277"/>
                  </a:cubicBezTo>
                  <a:cubicBezTo>
                    <a:pt x="122" y="277"/>
                    <a:pt x="122" y="277"/>
                    <a:pt x="122" y="277"/>
                  </a:cubicBezTo>
                  <a:cubicBezTo>
                    <a:pt x="123" y="277"/>
                    <a:pt x="123" y="277"/>
                    <a:pt x="123" y="277"/>
                  </a:cubicBezTo>
                  <a:cubicBezTo>
                    <a:pt x="123" y="277"/>
                    <a:pt x="123" y="277"/>
                    <a:pt x="123" y="277"/>
                  </a:cubicBezTo>
                  <a:cubicBezTo>
                    <a:pt x="123" y="277"/>
                    <a:pt x="123" y="277"/>
                    <a:pt x="125" y="27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6" y="276"/>
                    <a:pt x="127" y="275"/>
                    <a:pt x="129" y="277"/>
                  </a:cubicBezTo>
                  <a:cubicBezTo>
                    <a:pt x="130" y="278"/>
                    <a:pt x="130" y="279"/>
                    <a:pt x="130" y="280"/>
                  </a:cubicBezTo>
                  <a:cubicBezTo>
                    <a:pt x="131" y="279"/>
                    <a:pt x="131" y="279"/>
                    <a:pt x="131" y="279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3" y="282"/>
                    <a:pt x="133" y="283"/>
                    <a:pt x="133" y="285"/>
                  </a:cubicBezTo>
                  <a:cubicBezTo>
                    <a:pt x="133" y="286"/>
                    <a:pt x="133" y="286"/>
                    <a:pt x="133" y="287"/>
                  </a:cubicBezTo>
                  <a:cubicBezTo>
                    <a:pt x="133" y="287"/>
                    <a:pt x="134" y="287"/>
                    <a:pt x="134" y="287"/>
                  </a:cubicBezTo>
                  <a:cubicBezTo>
                    <a:pt x="134" y="287"/>
                    <a:pt x="135" y="287"/>
                    <a:pt x="135" y="286"/>
                  </a:cubicBezTo>
                  <a:cubicBezTo>
                    <a:pt x="136" y="285"/>
                    <a:pt x="137" y="284"/>
                    <a:pt x="139" y="284"/>
                  </a:cubicBezTo>
                  <a:cubicBezTo>
                    <a:pt x="140" y="284"/>
                    <a:pt x="141" y="284"/>
                    <a:pt x="141" y="284"/>
                  </a:cubicBezTo>
                  <a:cubicBezTo>
                    <a:pt x="142" y="285"/>
                    <a:pt x="142" y="285"/>
                    <a:pt x="143" y="285"/>
                  </a:cubicBezTo>
                  <a:cubicBezTo>
                    <a:pt x="143" y="285"/>
                    <a:pt x="143" y="284"/>
                    <a:pt x="144" y="284"/>
                  </a:cubicBezTo>
                  <a:cubicBezTo>
                    <a:pt x="144" y="283"/>
                    <a:pt x="145" y="282"/>
                    <a:pt x="146" y="281"/>
                  </a:cubicBezTo>
                  <a:cubicBezTo>
                    <a:pt x="146" y="281"/>
                    <a:pt x="146" y="281"/>
                    <a:pt x="146" y="281"/>
                  </a:cubicBezTo>
                  <a:cubicBezTo>
                    <a:pt x="146" y="281"/>
                    <a:pt x="147" y="281"/>
                    <a:pt x="148" y="280"/>
                  </a:cubicBezTo>
                  <a:cubicBezTo>
                    <a:pt x="149" y="280"/>
                    <a:pt x="149" y="280"/>
                    <a:pt x="150" y="280"/>
                  </a:cubicBezTo>
                  <a:cubicBezTo>
                    <a:pt x="150" y="280"/>
                    <a:pt x="150" y="280"/>
                    <a:pt x="150" y="280"/>
                  </a:cubicBezTo>
                  <a:cubicBezTo>
                    <a:pt x="152" y="279"/>
                    <a:pt x="153" y="278"/>
                    <a:pt x="155" y="278"/>
                  </a:cubicBezTo>
                  <a:cubicBezTo>
                    <a:pt x="156" y="278"/>
                    <a:pt x="157" y="279"/>
                    <a:pt x="159" y="280"/>
                  </a:cubicBezTo>
                  <a:cubicBezTo>
                    <a:pt x="159" y="280"/>
                    <a:pt x="160" y="281"/>
                    <a:pt x="160" y="281"/>
                  </a:cubicBezTo>
                  <a:cubicBezTo>
                    <a:pt x="161" y="282"/>
                    <a:pt x="163" y="283"/>
                    <a:pt x="164" y="283"/>
                  </a:cubicBezTo>
                  <a:cubicBezTo>
                    <a:pt x="164" y="283"/>
                    <a:pt x="165" y="282"/>
                    <a:pt x="165" y="282"/>
                  </a:cubicBezTo>
                  <a:cubicBezTo>
                    <a:pt x="166" y="281"/>
                    <a:pt x="167" y="281"/>
                    <a:pt x="167" y="280"/>
                  </a:cubicBezTo>
                  <a:cubicBezTo>
                    <a:pt x="168" y="280"/>
                    <a:pt x="170" y="280"/>
                    <a:pt x="171" y="280"/>
                  </a:cubicBezTo>
                  <a:cubicBezTo>
                    <a:pt x="172" y="280"/>
                    <a:pt x="172" y="280"/>
                    <a:pt x="173" y="280"/>
                  </a:cubicBezTo>
                  <a:cubicBezTo>
                    <a:pt x="173" y="280"/>
                    <a:pt x="173" y="280"/>
                    <a:pt x="173" y="280"/>
                  </a:cubicBezTo>
                  <a:cubicBezTo>
                    <a:pt x="173" y="279"/>
                    <a:pt x="173" y="279"/>
                    <a:pt x="173" y="278"/>
                  </a:cubicBezTo>
                  <a:cubicBezTo>
                    <a:pt x="172" y="277"/>
                    <a:pt x="172" y="275"/>
                    <a:pt x="173" y="273"/>
                  </a:cubicBezTo>
                  <a:cubicBezTo>
                    <a:pt x="173" y="272"/>
                    <a:pt x="175" y="270"/>
                    <a:pt x="177" y="269"/>
                  </a:cubicBezTo>
                  <a:cubicBezTo>
                    <a:pt x="179" y="268"/>
                    <a:pt x="181" y="267"/>
                    <a:pt x="183" y="268"/>
                  </a:cubicBezTo>
                  <a:cubicBezTo>
                    <a:pt x="184" y="268"/>
                    <a:pt x="184" y="268"/>
                    <a:pt x="184" y="268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5" y="270"/>
                    <a:pt x="185" y="271"/>
                    <a:pt x="185" y="272"/>
                  </a:cubicBezTo>
                  <a:cubicBezTo>
                    <a:pt x="186" y="273"/>
                    <a:pt x="186" y="274"/>
                    <a:pt x="187" y="275"/>
                  </a:cubicBezTo>
                  <a:cubicBezTo>
                    <a:pt x="189" y="275"/>
                    <a:pt x="189" y="273"/>
                    <a:pt x="190" y="271"/>
                  </a:cubicBezTo>
                  <a:cubicBezTo>
                    <a:pt x="190" y="271"/>
                    <a:pt x="190" y="271"/>
                    <a:pt x="190" y="271"/>
                  </a:cubicBezTo>
                  <a:cubicBezTo>
                    <a:pt x="190" y="270"/>
                    <a:pt x="190" y="270"/>
                    <a:pt x="190" y="270"/>
                  </a:cubicBezTo>
                  <a:cubicBezTo>
                    <a:pt x="190" y="270"/>
                    <a:pt x="190" y="270"/>
                    <a:pt x="190" y="270"/>
                  </a:cubicBezTo>
                  <a:cubicBezTo>
                    <a:pt x="192" y="265"/>
                    <a:pt x="194" y="265"/>
                    <a:pt x="198" y="265"/>
                  </a:cubicBezTo>
                  <a:cubicBezTo>
                    <a:pt x="198" y="265"/>
                    <a:pt x="199" y="265"/>
                    <a:pt x="199" y="265"/>
                  </a:cubicBezTo>
                  <a:cubicBezTo>
                    <a:pt x="200" y="264"/>
                    <a:pt x="201" y="264"/>
                    <a:pt x="202" y="263"/>
                  </a:cubicBezTo>
                  <a:cubicBezTo>
                    <a:pt x="203" y="263"/>
                    <a:pt x="203" y="263"/>
                    <a:pt x="203" y="263"/>
                  </a:cubicBezTo>
                  <a:cubicBezTo>
                    <a:pt x="203" y="262"/>
                    <a:pt x="203" y="262"/>
                    <a:pt x="203" y="262"/>
                  </a:cubicBezTo>
                  <a:cubicBezTo>
                    <a:pt x="203" y="262"/>
                    <a:pt x="203" y="261"/>
                    <a:pt x="203" y="261"/>
                  </a:cubicBezTo>
                  <a:cubicBezTo>
                    <a:pt x="202" y="260"/>
                    <a:pt x="200" y="260"/>
                    <a:pt x="198" y="260"/>
                  </a:cubicBezTo>
                  <a:cubicBezTo>
                    <a:pt x="197" y="261"/>
                    <a:pt x="195" y="261"/>
                    <a:pt x="194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192" y="260"/>
                    <a:pt x="192" y="260"/>
                    <a:pt x="192" y="260"/>
                  </a:cubicBezTo>
                  <a:cubicBezTo>
                    <a:pt x="192" y="258"/>
                    <a:pt x="191" y="257"/>
                    <a:pt x="190" y="256"/>
                  </a:cubicBezTo>
                  <a:cubicBezTo>
                    <a:pt x="190" y="255"/>
                    <a:pt x="189" y="254"/>
                    <a:pt x="187" y="254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6" y="252"/>
                    <a:pt x="186" y="252"/>
                    <a:pt x="186" y="252"/>
                  </a:cubicBezTo>
                  <a:cubicBezTo>
                    <a:pt x="186" y="251"/>
                    <a:pt x="187" y="250"/>
                    <a:pt x="188" y="248"/>
                  </a:cubicBezTo>
                  <a:cubicBezTo>
                    <a:pt x="188" y="247"/>
                    <a:pt x="189" y="246"/>
                    <a:pt x="189" y="246"/>
                  </a:cubicBezTo>
                  <a:cubicBezTo>
                    <a:pt x="190" y="245"/>
                    <a:pt x="190" y="243"/>
                    <a:pt x="190" y="242"/>
                  </a:cubicBezTo>
                  <a:cubicBezTo>
                    <a:pt x="190" y="241"/>
                    <a:pt x="191" y="241"/>
                    <a:pt x="191" y="240"/>
                  </a:cubicBezTo>
                  <a:cubicBezTo>
                    <a:pt x="190" y="241"/>
                    <a:pt x="189" y="241"/>
                    <a:pt x="189" y="242"/>
                  </a:cubicBezTo>
                  <a:cubicBezTo>
                    <a:pt x="188" y="243"/>
                    <a:pt x="188" y="243"/>
                    <a:pt x="187" y="244"/>
                  </a:cubicBezTo>
                  <a:cubicBezTo>
                    <a:pt x="187" y="244"/>
                    <a:pt x="186" y="244"/>
                    <a:pt x="186" y="244"/>
                  </a:cubicBezTo>
                  <a:cubicBezTo>
                    <a:pt x="186" y="245"/>
                    <a:pt x="185" y="245"/>
                    <a:pt x="185" y="246"/>
                  </a:cubicBezTo>
                  <a:cubicBezTo>
                    <a:pt x="185" y="246"/>
                    <a:pt x="185" y="246"/>
                    <a:pt x="185" y="247"/>
                  </a:cubicBezTo>
                  <a:cubicBezTo>
                    <a:pt x="184" y="248"/>
                    <a:pt x="184" y="249"/>
                    <a:pt x="183" y="250"/>
                  </a:cubicBezTo>
                  <a:cubicBezTo>
                    <a:pt x="180" y="251"/>
                    <a:pt x="179" y="250"/>
                    <a:pt x="178" y="248"/>
                  </a:cubicBezTo>
                  <a:cubicBezTo>
                    <a:pt x="178" y="248"/>
                    <a:pt x="177" y="247"/>
                    <a:pt x="177" y="247"/>
                  </a:cubicBezTo>
                  <a:cubicBezTo>
                    <a:pt x="176" y="247"/>
                    <a:pt x="175" y="247"/>
                    <a:pt x="175" y="247"/>
                  </a:cubicBezTo>
                  <a:cubicBezTo>
                    <a:pt x="175" y="247"/>
                    <a:pt x="175" y="247"/>
                    <a:pt x="175" y="247"/>
                  </a:cubicBezTo>
                  <a:cubicBezTo>
                    <a:pt x="174" y="248"/>
                    <a:pt x="174" y="248"/>
                    <a:pt x="173" y="249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69" y="245"/>
                    <a:pt x="169" y="243"/>
                    <a:pt x="169" y="240"/>
                  </a:cubicBezTo>
                  <a:cubicBezTo>
                    <a:pt x="169" y="239"/>
                    <a:pt x="169" y="239"/>
                    <a:pt x="169" y="238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6" y="238"/>
                    <a:pt x="166" y="238"/>
                    <a:pt x="166" y="238"/>
                  </a:cubicBezTo>
                  <a:cubicBezTo>
                    <a:pt x="165" y="238"/>
                    <a:pt x="165" y="239"/>
                    <a:pt x="164" y="239"/>
                  </a:cubicBezTo>
                  <a:cubicBezTo>
                    <a:pt x="163" y="239"/>
                    <a:pt x="163" y="239"/>
                    <a:pt x="163" y="239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61" y="237"/>
                    <a:pt x="160" y="235"/>
                    <a:pt x="160" y="234"/>
                  </a:cubicBezTo>
                  <a:cubicBezTo>
                    <a:pt x="160" y="232"/>
                    <a:pt x="161" y="230"/>
                    <a:pt x="163" y="228"/>
                  </a:cubicBezTo>
                  <a:cubicBezTo>
                    <a:pt x="165" y="226"/>
                    <a:pt x="166" y="226"/>
                    <a:pt x="168" y="226"/>
                  </a:cubicBezTo>
                  <a:cubicBezTo>
                    <a:pt x="169" y="226"/>
                    <a:pt x="169" y="226"/>
                    <a:pt x="169" y="226"/>
                  </a:cubicBezTo>
                  <a:cubicBezTo>
                    <a:pt x="169" y="225"/>
                    <a:pt x="169" y="225"/>
                    <a:pt x="169" y="224"/>
                  </a:cubicBezTo>
                  <a:cubicBezTo>
                    <a:pt x="169" y="223"/>
                    <a:pt x="169" y="221"/>
                    <a:pt x="170" y="219"/>
                  </a:cubicBezTo>
                  <a:cubicBezTo>
                    <a:pt x="170" y="218"/>
                    <a:pt x="171" y="217"/>
                    <a:pt x="171" y="216"/>
                  </a:cubicBezTo>
                  <a:cubicBezTo>
                    <a:pt x="172" y="215"/>
                    <a:pt x="173" y="214"/>
                    <a:pt x="174" y="214"/>
                  </a:cubicBezTo>
                  <a:cubicBezTo>
                    <a:pt x="174" y="214"/>
                    <a:pt x="174" y="214"/>
                    <a:pt x="174" y="214"/>
                  </a:cubicBezTo>
                  <a:cubicBezTo>
                    <a:pt x="176" y="211"/>
                    <a:pt x="179" y="211"/>
                    <a:pt x="183" y="210"/>
                  </a:cubicBezTo>
                  <a:cubicBezTo>
                    <a:pt x="185" y="210"/>
                    <a:pt x="187" y="210"/>
                    <a:pt x="188" y="209"/>
                  </a:cubicBezTo>
                  <a:cubicBezTo>
                    <a:pt x="188" y="209"/>
                    <a:pt x="189" y="209"/>
                    <a:pt x="189" y="209"/>
                  </a:cubicBezTo>
                  <a:cubicBezTo>
                    <a:pt x="189" y="208"/>
                    <a:pt x="190" y="208"/>
                    <a:pt x="192" y="208"/>
                  </a:cubicBezTo>
                  <a:cubicBezTo>
                    <a:pt x="192" y="208"/>
                    <a:pt x="192" y="208"/>
                    <a:pt x="192" y="208"/>
                  </a:cubicBezTo>
                  <a:cubicBezTo>
                    <a:pt x="193" y="208"/>
                    <a:pt x="193" y="208"/>
                    <a:pt x="194" y="208"/>
                  </a:cubicBezTo>
                  <a:cubicBezTo>
                    <a:pt x="194" y="208"/>
                    <a:pt x="195" y="209"/>
                    <a:pt x="195" y="209"/>
                  </a:cubicBezTo>
                  <a:cubicBezTo>
                    <a:pt x="195" y="208"/>
                    <a:pt x="197" y="208"/>
                    <a:pt x="198" y="207"/>
                  </a:cubicBezTo>
                  <a:cubicBezTo>
                    <a:pt x="198" y="207"/>
                    <a:pt x="198" y="207"/>
                    <a:pt x="198" y="207"/>
                  </a:cubicBezTo>
                  <a:cubicBezTo>
                    <a:pt x="199" y="207"/>
                    <a:pt x="200" y="206"/>
                    <a:pt x="201" y="205"/>
                  </a:cubicBezTo>
                  <a:cubicBezTo>
                    <a:pt x="201" y="205"/>
                    <a:pt x="202" y="203"/>
                    <a:pt x="203" y="202"/>
                  </a:cubicBezTo>
                  <a:cubicBezTo>
                    <a:pt x="205" y="199"/>
                    <a:pt x="207" y="195"/>
                    <a:pt x="211" y="196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2" y="199"/>
                    <a:pt x="212" y="199"/>
                    <a:pt x="213" y="200"/>
                  </a:cubicBezTo>
                  <a:cubicBezTo>
                    <a:pt x="214" y="200"/>
                    <a:pt x="214" y="200"/>
                    <a:pt x="215" y="201"/>
                  </a:cubicBezTo>
                  <a:cubicBezTo>
                    <a:pt x="214" y="200"/>
                    <a:pt x="214" y="199"/>
                    <a:pt x="214" y="199"/>
                  </a:cubicBezTo>
                  <a:cubicBezTo>
                    <a:pt x="214" y="196"/>
                    <a:pt x="213" y="194"/>
                    <a:pt x="217" y="192"/>
                  </a:cubicBezTo>
                  <a:cubicBezTo>
                    <a:pt x="217" y="192"/>
                    <a:pt x="218" y="192"/>
                    <a:pt x="219" y="192"/>
                  </a:cubicBezTo>
                  <a:cubicBezTo>
                    <a:pt x="220" y="191"/>
                    <a:pt x="220" y="191"/>
                    <a:pt x="221" y="191"/>
                  </a:cubicBezTo>
                  <a:cubicBezTo>
                    <a:pt x="221" y="191"/>
                    <a:pt x="221" y="191"/>
                    <a:pt x="221" y="191"/>
                  </a:cubicBezTo>
                  <a:cubicBezTo>
                    <a:pt x="221" y="191"/>
                    <a:pt x="222" y="191"/>
                    <a:pt x="221" y="190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21" y="189"/>
                    <a:pt x="220" y="189"/>
                    <a:pt x="219" y="188"/>
                  </a:cubicBezTo>
                  <a:cubicBezTo>
                    <a:pt x="218" y="188"/>
                    <a:pt x="217" y="187"/>
                    <a:pt x="216" y="187"/>
                  </a:cubicBezTo>
                  <a:cubicBezTo>
                    <a:pt x="216" y="187"/>
                    <a:pt x="216" y="187"/>
                    <a:pt x="216" y="187"/>
                  </a:cubicBezTo>
                  <a:cubicBezTo>
                    <a:pt x="216" y="187"/>
                    <a:pt x="216" y="187"/>
                    <a:pt x="216" y="187"/>
                  </a:cubicBezTo>
                  <a:cubicBezTo>
                    <a:pt x="216" y="187"/>
                    <a:pt x="216" y="187"/>
                    <a:pt x="216" y="187"/>
                  </a:cubicBezTo>
                  <a:cubicBezTo>
                    <a:pt x="215" y="186"/>
                    <a:pt x="214" y="184"/>
                    <a:pt x="213" y="182"/>
                  </a:cubicBezTo>
                  <a:cubicBezTo>
                    <a:pt x="212" y="181"/>
                    <a:pt x="212" y="179"/>
                    <a:pt x="213" y="178"/>
                  </a:cubicBezTo>
                  <a:cubicBezTo>
                    <a:pt x="209" y="174"/>
                    <a:pt x="210" y="172"/>
                    <a:pt x="212" y="169"/>
                  </a:cubicBezTo>
                  <a:cubicBezTo>
                    <a:pt x="212" y="168"/>
                    <a:pt x="213" y="167"/>
                    <a:pt x="213" y="166"/>
                  </a:cubicBezTo>
                  <a:cubicBezTo>
                    <a:pt x="214" y="164"/>
                    <a:pt x="214" y="164"/>
                    <a:pt x="214" y="164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6" y="162"/>
                    <a:pt x="216" y="162"/>
                    <a:pt x="216" y="161"/>
                  </a:cubicBezTo>
                  <a:cubicBezTo>
                    <a:pt x="216" y="160"/>
                    <a:pt x="215" y="158"/>
                    <a:pt x="215" y="158"/>
                  </a:cubicBezTo>
                  <a:cubicBezTo>
                    <a:pt x="215" y="158"/>
                    <a:pt x="214" y="157"/>
                    <a:pt x="213" y="157"/>
                  </a:cubicBezTo>
                  <a:cubicBezTo>
                    <a:pt x="212" y="157"/>
                    <a:pt x="211" y="157"/>
                    <a:pt x="210" y="156"/>
                  </a:cubicBezTo>
                  <a:cubicBezTo>
                    <a:pt x="209" y="156"/>
                    <a:pt x="209" y="155"/>
                    <a:pt x="208" y="154"/>
                  </a:cubicBezTo>
                  <a:cubicBezTo>
                    <a:pt x="208" y="153"/>
                    <a:pt x="207" y="153"/>
                    <a:pt x="207" y="153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5" y="151"/>
                    <a:pt x="205" y="150"/>
                    <a:pt x="205" y="150"/>
                  </a:cubicBezTo>
                  <a:cubicBezTo>
                    <a:pt x="205" y="149"/>
                    <a:pt x="205" y="148"/>
                    <a:pt x="205" y="148"/>
                  </a:cubicBezTo>
                  <a:cubicBezTo>
                    <a:pt x="205" y="147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5" y="145"/>
                    <a:pt x="205" y="144"/>
                    <a:pt x="204" y="144"/>
                  </a:cubicBezTo>
                  <a:cubicBezTo>
                    <a:pt x="204" y="143"/>
                    <a:pt x="203" y="143"/>
                    <a:pt x="202" y="141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2" y="141"/>
                    <a:pt x="202" y="140"/>
                    <a:pt x="202" y="139"/>
                  </a:cubicBezTo>
                  <a:cubicBezTo>
                    <a:pt x="202" y="138"/>
                    <a:pt x="203" y="136"/>
                    <a:pt x="204" y="135"/>
                  </a:cubicBezTo>
                  <a:cubicBezTo>
                    <a:pt x="205" y="133"/>
                    <a:pt x="207" y="132"/>
                    <a:pt x="208" y="132"/>
                  </a:cubicBezTo>
                  <a:cubicBezTo>
                    <a:pt x="208" y="132"/>
                    <a:pt x="208" y="132"/>
                    <a:pt x="209" y="132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7" y="130"/>
                    <a:pt x="207" y="130"/>
                    <a:pt x="206" y="129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3" y="124"/>
                    <a:pt x="204" y="122"/>
                    <a:pt x="205" y="120"/>
                  </a:cubicBezTo>
                  <a:cubicBezTo>
                    <a:pt x="206" y="118"/>
                    <a:pt x="206" y="117"/>
                    <a:pt x="206" y="115"/>
                  </a:cubicBezTo>
                  <a:cubicBezTo>
                    <a:pt x="206" y="115"/>
                    <a:pt x="206" y="114"/>
                    <a:pt x="206" y="114"/>
                  </a:cubicBezTo>
                  <a:cubicBezTo>
                    <a:pt x="205" y="113"/>
                    <a:pt x="205" y="111"/>
                    <a:pt x="204" y="110"/>
                  </a:cubicBezTo>
                  <a:cubicBezTo>
                    <a:pt x="203" y="110"/>
                    <a:pt x="202" y="109"/>
                    <a:pt x="202" y="109"/>
                  </a:cubicBezTo>
                  <a:cubicBezTo>
                    <a:pt x="201" y="112"/>
                    <a:pt x="199" y="113"/>
                    <a:pt x="197" y="114"/>
                  </a:cubicBezTo>
                  <a:cubicBezTo>
                    <a:pt x="195" y="115"/>
                    <a:pt x="193" y="115"/>
                    <a:pt x="192" y="115"/>
                  </a:cubicBezTo>
                  <a:cubicBezTo>
                    <a:pt x="190" y="114"/>
                    <a:pt x="188" y="113"/>
                    <a:pt x="188" y="111"/>
                  </a:cubicBezTo>
                  <a:cubicBezTo>
                    <a:pt x="187" y="110"/>
                    <a:pt x="188" y="108"/>
                    <a:pt x="189" y="107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87" y="108"/>
                    <a:pt x="185" y="108"/>
                    <a:pt x="183" y="108"/>
                  </a:cubicBezTo>
                  <a:cubicBezTo>
                    <a:pt x="181" y="107"/>
                    <a:pt x="179" y="107"/>
                    <a:pt x="178" y="106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4" y="95"/>
                    <a:pt x="183" y="91"/>
                    <a:pt x="190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8"/>
                    <a:pt x="192" y="87"/>
                    <a:pt x="192" y="87"/>
                  </a:cubicBezTo>
                  <a:cubicBezTo>
                    <a:pt x="193" y="86"/>
                    <a:pt x="193" y="86"/>
                    <a:pt x="194" y="85"/>
                  </a:cubicBezTo>
                  <a:cubicBezTo>
                    <a:pt x="194" y="85"/>
                    <a:pt x="194" y="84"/>
                    <a:pt x="194" y="82"/>
                  </a:cubicBezTo>
                  <a:cubicBezTo>
                    <a:pt x="194" y="81"/>
                    <a:pt x="194" y="80"/>
                    <a:pt x="194" y="80"/>
                  </a:cubicBezTo>
                  <a:cubicBezTo>
                    <a:pt x="193" y="80"/>
                    <a:pt x="192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88" y="78"/>
                    <a:pt x="185" y="77"/>
                    <a:pt x="186" y="74"/>
                  </a:cubicBezTo>
                  <a:cubicBezTo>
                    <a:pt x="187" y="72"/>
                    <a:pt x="189" y="71"/>
                    <a:pt x="191" y="71"/>
                  </a:cubicBezTo>
                  <a:cubicBezTo>
                    <a:pt x="191" y="70"/>
                    <a:pt x="192" y="70"/>
                    <a:pt x="192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3" y="70"/>
                    <a:pt x="193" y="69"/>
                    <a:pt x="194" y="68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5" y="67"/>
                    <a:pt x="196" y="66"/>
                    <a:pt x="198" y="65"/>
                  </a:cubicBezTo>
                  <a:cubicBezTo>
                    <a:pt x="199" y="65"/>
                    <a:pt x="200" y="65"/>
                    <a:pt x="200" y="65"/>
                  </a:cubicBezTo>
                  <a:cubicBezTo>
                    <a:pt x="201" y="65"/>
                    <a:pt x="202" y="65"/>
                    <a:pt x="203" y="64"/>
                  </a:cubicBezTo>
                  <a:cubicBezTo>
                    <a:pt x="203" y="64"/>
                    <a:pt x="203" y="64"/>
                    <a:pt x="202" y="62"/>
                  </a:cubicBezTo>
                  <a:cubicBezTo>
                    <a:pt x="201" y="62"/>
                    <a:pt x="201" y="61"/>
                    <a:pt x="200" y="61"/>
                  </a:cubicBezTo>
                  <a:cubicBezTo>
                    <a:pt x="199" y="60"/>
                    <a:pt x="198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6"/>
                    <a:pt x="194" y="54"/>
                    <a:pt x="192" y="52"/>
                  </a:cubicBezTo>
                  <a:cubicBezTo>
                    <a:pt x="190" y="50"/>
                    <a:pt x="186" y="48"/>
                    <a:pt x="183" y="47"/>
                  </a:cubicBezTo>
                  <a:cubicBezTo>
                    <a:pt x="182" y="46"/>
                    <a:pt x="180" y="46"/>
                    <a:pt x="179" y="45"/>
                  </a:cubicBezTo>
                  <a:cubicBezTo>
                    <a:pt x="178" y="44"/>
                    <a:pt x="177" y="42"/>
                    <a:pt x="176" y="40"/>
                  </a:cubicBezTo>
                  <a:cubicBezTo>
                    <a:pt x="176" y="37"/>
                    <a:pt x="176" y="35"/>
                    <a:pt x="177" y="34"/>
                  </a:cubicBezTo>
                  <a:cubicBezTo>
                    <a:pt x="178" y="32"/>
                    <a:pt x="179" y="31"/>
                    <a:pt x="181" y="31"/>
                  </a:cubicBezTo>
                  <a:cubicBezTo>
                    <a:pt x="181" y="30"/>
                    <a:pt x="180" y="28"/>
                    <a:pt x="180" y="27"/>
                  </a:cubicBezTo>
                  <a:cubicBezTo>
                    <a:pt x="179" y="25"/>
                    <a:pt x="178" y="24"/>
                    <a:pt x="178" y="22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7" y="18"/>
                    <a:pt x="178" y="17"/>
                    <a:pt x="179" y="16"/>
                  </a:cubicBezTo>
                  <a:cubicBezTo>
                    <a:pt x="178" y="16"/>
                    <a:pt x="177" y="16"/>
                    <a:pt x="176" y="16"/>
                  </a:cubicBezTo>
                  <a:cubicBezTo>
                    <a:pt x="174" y="16"/>
                    <a:pt x="173" y="17"/>
                    <a:pt x="172" y="17"/>
                  </a:cubicBezTo>
                  <a:cubicBezTo>
                    <a:pt x="170" y="17"/>
                    <a:pt x="169" y="16"/>
                    <a:pt x="167" y="15"/>
                  </a:cubicBezTo>
                  <a:cubicBezTo>
                    <a:pt x="166" y="14"/>
                    <a:pt x="165" y="13"/>
                    <a:pt x="165" y="13"/>
                  </a:cubicBezTo>
                  <a:cubicBezTo>
                    <a:pt x="164" y="13"/>
                    <a:pt x="164" y="14"/>
                    <a:pt x="164" y="14"/>
                  </a:cubicBezTo>
                  <a:cubicBezTo>
                    <a:pt x="164" y="15"/>
                    <a:pt x="165" y="15"/>
                    <a:pt x="165" y="16"/>
                  </a:cubicBezTo>
                  <a:cubicBezTo>
                    <a:pt x="165" y="17"/>
                    <a:pt x="166" y="18"/>
                    <a:pt x="166" y="19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66" y="20"/>
                    <a:pt x="165" y="20"/>
                    <a:pt x="165" y="20"/>
                  </a:cubicBezTo>
                  <a:cubicBezTo>
                    <a:pt x="165" y="21"/>
                    <a:pt x="163" y="22"/>
                    <a:pt x="162" y="22"/>
                  </a:cubicBezTo>
                  <a:cubicBezTo>
                    <a:pt x="161" y="23"/>
                    <a:pt x="160" y="23"/>
                    <a:pt x="159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7" y="21"/>
                    <a:pt x="156" y="20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4" y="18"/>
                    <a:pt x="153" y="18"/>
                  </a:cubicBezTo>
                  <a:cubicBezTo>
                    <a:pt x="152" y="18"/>
                    <a:pt x="151" y="18"/>
                    <a:pt x="151" y="18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2"/>
                    <a:pt x="150" y="23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8" y="24"/>
                    <a:pt x="147" y="24"/>
                    <a:pt x="147" y="24"/>
                  </a:cubicBezTo>
                  <a:cubicBezTo>
                    <a:pt x="146" y="24"/>
                    <a:pt x="145" y="24"/>
                    <a:pt x="145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1"/>
                    <a:pt x="143" y="20"/>
                  </a:cubicBezTo>
                  <a:cubicBezTo>
                    <a:pt x="143" y="19"/>
                    <a:pt x="143" y="17"/>
                    <a:pt x="143" y="15"/>
                  </a:cubicBezTo>
                  <a:cubicBezTo>
                    <a:pt x="143" y="14"/>
                    <a:pt x="143" y="13"/>
                    <a:pt x="144" y="12"/>
                  </a:cubicBezTo>
                  <a:cubicBezTo>
                    <a:pt x="143" y="12"/>
                    <a:pt x="142" y="12"/>
                    <a:pt x="141" y="13"/>
                  </a:cubicBezTo>
                  <a:cubicBezTo>
                    <a:pt x="139" y="13"/>
                    <a:pt x="138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4" y="13"/>
                    <a:pt x="133" y="12"/>
                    <a:pt x="132" y="12"/>
                  </a:cubicBezTo>
                  <a:cubicBezTo>
                    <a:pt x="130" y="11"/>
                    <a:pt x="128" y="11"/>
                    <a:pt x="127" y="11"/>
                  </a:cubicBezTo>
                  <a:cubicBezTo>
                    <a:pt x="127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5" y="13"/>
                    <a:pt x="125" y="14"/>
                    <a:pt x="124" y="15"/>
                  </a:cubicBezTo>
                  <a:cubicBezTo>
                    <a:pt x="122" y="15"/>
                    <a:pt x="122" y="15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18" y="15"/>
                    <a:pt x="117" y="15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7"/>
                    <a:pt x="115" y="18"/>
                    <a:pt x="115" y="20"/>
                  </a:cubicBezTo>
                  <a:cubicBezTo>
                    <a:pt x="115" y="21"/>
                    <a:pt x="116" y="22"/>
                    <a:pt x="116" y="23"/>
                  </a:cubicBezTo>
                  <a:cubicBezTo>
                    <a:pt x="117" y="24"/>
                    <a:pt x="118" y="25"/>
                    <a:pt x="120" y="25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1" y="26"/>
                    <a:pt x="121" y="27"/>
                    <a:pt x="121" y="27"/>
                  </a:cubicBezTo>
                  <a:cubicBezTo>
                    <a:pt x="122" y="29"/>
                    <a:pt x="123" y="30"/>
                    <a:pt x="122" y="32"/>
                  </a:cubicBezTo>
                  <a:cubicBezTo>
                    <a:pt x="121" y="34"/>
                    <a:pt x="119" y="34"/>
                    <a:pt x="118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6" y="35"/>
                    <a:pt x="115" y="36"/>
                    <a:pt x="114" y="36"/>
                  </a:cubicBezTo>
                  <a:cubicBezTo>
                    <a:pt x="112" y="37"/>
                    <a:pt x="111" y="38"/>
                    <a:pt x="110" y="39"/>
                  </a:cubicBezTo>
                  <a:cubicBezTo>
                    <a:pt x="110" y="40"/>
                    <a:pt x="111" y="40"/>
                    <a:pt x="111" y="41"/>
                  </a:cubicBezTo>
                  <a:cubicBezTo>
                    <a:pt x="112" y="43"/>
                    <a:pt x="113" y="44"/>
                    <a:pt x="112" y="47"/>
                  </a:cubicBezTo>
                  <a:cubicBezTo>
                    <a:pt x="112" y="48"/>
                    <a:pt x="111" y="49"/>
                    <a:pt x="110" y="50"/>
                  </a:cubicBezTo>
                  <a:cubicBezTo>
                    <a:pt x="110" y="51"/>
                    <a:pt x="109" y="52"/>
                    <a:pt x="109" y="53"/>
                  </a:cubicBezTo>
                  <a:cubicBezTo>
                    <a:pt x="109" y="53"/>
                    <a:pt x="108" y="53"/>
                    <a:pt x="109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53"/>
                    <a:pt x="109" y="53"/>
                    <a:pt x="110" y="53"/>
                  </a:cubicBezTo>
                  <a:cubicBezTo>
                    <a:pt x="111" y="53"/>
                    <a:pt x="112" y="53"/>
                    <a:pt x="113" y="53"/>
                  </a:cubicBezTo>
                  <a:cubicBezTo>
                    <a:pt x="114" y="53"/>
                    <a:pt x="115" y="54"/>
                    <a:pt x="116" y="54"/>
                  </a:cubicBezTo>
                  <a:cubicBezTo>
                    <a:pt x="116" y="55"/>
                    <a:pt x="117" y="56"/>
                    <a:pt x="117" y="57"/>
                  </a:cubicBezTo>
                  <a:cubicBezTo>
                    <a:pt x="117" y="58"/>
                    <a:pt x="117" y="58"/>
                    <a:pt x="117" y="59"/>
                  </a:cubicBezTo>
                  <a:cubicBezTo>
                    <a:pt x="116" y="60"/>
                    <a:pt x="115" y="61"/>
                    <a:pt x="115" y="62"/>
                  </a:cubicBezTo>
                  <a:cubicBezTo>
                    <a:pt x="112" y="65"/>
                    <a:pt x="108" y="66"/>
                    <a:pt x="105" y="67"/>
                  </a:cubicBezTo>
                  <a:cubicBezTo>
                    <a:pt x="102" y="68"/>
                    <a:pt x="100" y="68"/>
                    <a:pt x="98" y="69"/>
                  </a:cubicBezTo>
                  <a:cubicBezTo>
                    <a:pt x="97" y="70"/>
                    <a:pt x="96" y="71"/>
                    <a:pt x="95" y="72"/>
                  </a:cubicBezTo>
                  <a:cubicBezTo>
                    <a:pt x="95" y="73"/>
                    <a:pt x="95" y="74"/>
                    <a:pt x="95" y="74"/>
                  </a:cubicBezTo>
                  <a:cubicBezTo>
                    <a:pt x="95" y="75"/>
                    <a:pt x="96" y="76"/>
                    <a:pt x="97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7"/>
                    <a:pt x="100" y="77"/>
                    <a:pt x="101" y="78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0" y="82"/>
                    <a:pt x="99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4"/>
                    <a:pt x="98" y="85"/>
                    <a:pt x="98" y="85"/>
                  </a:cubicBezTo>
                  <a:cubicBezTo>
                    <a:pt x="97" y="90"/>
                    <a:pt x="95" y="90"/>
                    <a:pt x="91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89" y="86"/>
                    <a:pt x="89" y="83"/>
                    <a:pt x="89" y="80"/>
                  </a:cubicBezTo>
                  <a:cubicBezTo>
                    <a:pt x="89" y="79"/>
                    <a:pt x="89" y="78"/>
                    <a:pt x="89" y="77"/>
                  </a:cubicBezTo>
                  <a:cubicBezTo>
                    <a:pt x="89" y="74"/>
                    <a:pt x="89" y="72"/>
                    <a:pt x="88" y="72"/>
                  </a:cubicBezTo>
                  <a:cubicBezTo>
                    <a:pt x="86" y="72"/>
                    <a:pt x="86" y="75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8"/>
                    <a:pt x="86" y="80"/>
                    <a:pt x="86" y="81"/>
                  </a:cubicBezTo>
                  <a:cubicBezTo>
                    <a:pt x="85" y="83"/>
                    <a:pt x="84" y="84"/>
                    <a:pt x="83" y="85"/>
                  </a:cubicBezTo>
                  <a:cubicBezTo>
                    <a:pt x="81" y="86"/>
                    <a:pt x="80" y="86"/>
                    <a:pt x="78" y="87"/>
                  </a:cubicBezTo>
                  <a:cubicBezTo>
                    <a:pt x="77" y="87"/>
                    <a:pt x="76" y="87"/>
                    <a:pt x="75" y="88"/>
                  </a:cubicBezTo>
                  <a:cubicBezTo>
                    <a:pt x="75" y="88"/>
                    <a:pt x="74" y="89"/>
                    <a:pt x="74" y="90"/>
                  </a:cubicBezTo>
                  <a:cubicBezTo>
                    <a:pt x="72" y="92"/>
                    <a:pt x="70" y="94"/>
                    <a:pt x="66" y="92"/>
                  </a:cubicBezTo>
                  <a:cubicBezTo>
                    <a:pt x="64" y="91"/>
                    <a:pt x="64" y="89"/>
                    <a:pt x="63" y="87"/>
                  </a:cubicBezTo>
                  <a:cubicBezTo>
                    <a:pt x="63" y="86"/>
                    <a:pt x="63" y="85"/>
                    <a:pt x="63" y="85"/>
                  </a:cubicBezTo>
                  <a:cubicBezTo>
                    <a:pt x="63" y="85"/>
                    <a:pt x="61" y="84"/>
                    <a:pt x="59" y="84"/>
                  </a:cubicBezTo>
                  <a:cubicBezTo>
                    <a:pt x="59" y="84"/>
                    <a:pt x="58" y="84"/>
                    <a:pt x="58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5"/>
                    <a:pt x="57" y="86"/>
                    <a:pt x="57" y="87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3" y="88"/>
                    <a:pt x="53" y="88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4" y="90"/>
                    <a:pt x="54" y="90"/>
                    <a:pt x="54" y="91"/>
                  </a:cubicBezTo>
                  <a:cubicBezTo>
                    <a:pt x="55" y="94"/>
                    <a:pt x="54" y="95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7"/>
                  </a:cubicBezTo>
                  <a:cubicBezTo>
                    <a:pt x="48" y="97"/>
                    <a:pt x="47" y="98"/>
                    <a:pt x="47" y="98"/>
                  </a:cubicBezTo>
                  <a:cubicBezTo>
                    <a:pt x="45" y="99"/>
                    <a:pt x="44" y="100"/>
                    <a:pt x="42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39" y="101"/>
                    <a:pt x="37" y="102"/>
                    <a:pt x="35" y="103"/>
                  </a:cubicBezTo>
                  <a:cubicBezTo>
                    <a:pt x="35" y="103"/>
                    <a:pt x="34" y="104"/>
                    <a:pt x="34" y="105"/>
                  </a:cubicBezTo>
                  <a:cubicBezTo>
                    <a:pt x="34" y="106"/>
                    <a:pt x="34" y="108"/>
                    <a:pt x="34" y="109"/>
                  </a:cubicBezTo>
                  <a:cubicBezTo>
                    <a:pt x="34" y="112"/>
                    <a:pt x="33" y="114"/>
                    <a:pt x="31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7"/>
                    <a:pt x="30" y="117"/>
                    <a:pt x="30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29" y="119"/>
                    <a:pt x="29" y="121"/>
                    <a:pt x="26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4" y="121"/>
                    <a:pt x="24" y="119"/>
                    <a:pt x="23" y="11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1" y="117"/>
                    <a:pt x="20" y="118"/>
                    <a:pt x="17" y="117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6" y="114"/>
                    <a:pt x="16" y="112"/>
                    <a:pt x="16" y="111"/>
                  </a:cubicBezTo>
                  <a:cubicBezTo>
                    <a:pt x="16" y="110"/>
                    <a:pt x="16" y="109"/>
                    <a:pt x="16" y="108"/>
                  </a:cubicBezTo>
                  <a:cubicBezTo>
                    <a:pt x="14" y="109"/>
                    <a:pt x="12" y="110"/>
                    <a:pt x="9" y="112"/>
                  </a:cubicBezTo>
                  <a:cubicBezTo>
                    <a:pt x="8" y="112"/>
                    <a:pt x="7" y="113"/>
                    <a:pt x="6" y="114"/>
                  </a:cubicBezTo>
                  <a:cubicBezTo>
                    <a:pt x="5" y="115"/>
                    <a:pt x="4" y="114"/>
                    <a:pt x="4" y="115"/>
                  </a:cubicBezTo>
                  <a:cubicBezTo>
                    <a:pt x="4" y="115"/>
                    <a:pt x="6" y="115"/>
                    <a:pt x="8" y="116"/>
                  </a:cubicBezTo>
                  <a:cubicBezTo>
                    <a:pt x="9" y="116"/>
                    <a:pt x="10" y="116"/>
                    <a:pt x="11" y="117"/>
                  </a:cubicBezTo>
                  <a:cubicBezTo>
                    <a:pt x="13" y="117"/>
                    <a:pt x="15" y="119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2"/>
                    <a:pt x="20" y="124"/>
                    <a:pt x="20" y="125"/>
                  </a:cubicBezTo>
                  <a:cubicBezTo>
                    <a:pt x="20" y="126"/>
                    <a:pt x="21" y="126"/>
                    <a:pt x="21" y="127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4" y="128"/>
                    <a:pt x="25" y="130"/>
                    <a:pt x="26" y="132"/>
                  </a:cubicBezTo>
                  <a:cubicBezTo>
                    <a:pt x="27" y="134"/>
                    <a:pt x="27" y="137"/>
                    <a:pt x="27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7" y="142"/>
                    <a:pt x="27" y="143"/>
                    <a:pt x="29" y="143"/>
                  </a:cubicBezTo>
                  <a:cubicBezTo>
                    <a:pt x="30" y="144"/>
                    <a:pt x="30" y="144"/>
                    <a:pt x="31" y="144"/>
                  </a:cubicBezTo>
                  <a:cubicBezTo>
                    <a:pt x="32" y="144"/>
                    <a:pt x="33" y="144"/>
                    <a:pt x="35" y="146"/>
                  </a:cubicBezTo>
                  <a:cubicBezTo>
                    <a:pt x="36" y="147"/>
                    <a:pt x="37" y="147"/>
                    <a:pt x="38" y="148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8"/>
                    <a:pt x="38" y="147"/>
                    <a:pt x="38" y="147"/>
                  </a:cubicBezTo>
                  <a:cubicBezTo>
                    <a:pt x="38" y="146"/>
                    <a:pt x="38" y="145"/>
                    <a:pt x="38" y="144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41" y="142"/>
                    <a:pt x="42" y="142"/>
                    <a:pt x="43" y="142"/>
                  </a:cubicBezTo>
                  <a:cubicBezTo>
                    <a:pt x="45" y="142"/>
                    <a:pt x="46" y="142"/>
                    <a:pt x="47" y="142"/>
                  </a:cubicBezTo>
                  <a:cubicBezTo>
                    <a:pt x="48" y="141"/>
                    <a:pt x="48" y="141"/>
                    <a:pt x="49" y="140"/>
                  </a:cubicBezTo>
                  <a:cubicBezTo>
                    <a:pt x="50" y="139"/>
                    <a:pt x="51" y="138"/>
                    <a:pt x="52" y="138"/>
                  </a:cubicBezTo>
                  <a:cubicBezTo>
                    <a:pt x="53" y="137"/>
                    <a:pt x="55" y="137"/>
                    <a:pt x="56" y="137"/>
                  </a:cubicBezTo>
                  <a:cubicBezTo>
                    <a:pt x="58" y="137"/>
                    <a:pt x="59" y="137"/>
                    <a:pt x="60" y="137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64" y="139"/>
                    <a:pt x="63" y="141"/>
                    <a:pt x="62" y="144"/>
                  </a:cubicBezTo>
                  <a:cubicBezTo>
                    <a:pt x="63" y="144"/>
                    <a:pt x="63" y="144"/>
                    <a:pt x="64" y="144"/>
                  </a:cubicBezTo>
                  <a:cubicBezTo>
                    <a:pt x="66" y="144"/>
                    <a:pt x="68" y="144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70" y="147"/>
                    <a:pt x="70" y="148"/>
                    <a:pt x="70" y="149"/>
                  </a:cubicBezTo>
                  <a:cubicBezTo>
                    <a:pt x="70" y="149"/>
                    <a:pt x="70" y="150"/>
                    <a:pt x="71" y="150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2" y="150"/>
                    <a:pt x="73" y="151"/>
                    <a:pt x="73" y="151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74" y="154"/>
                    <a:pt x="74" y="154"/>
                    <a:pt x="74" y="154"/>
                  </a:cubicBezTo>
                  <a:cubicBezTo>
                    <a:pt x="73" y="154"/>
                    <a:pt x="73" y="154"/>
                    <a:pt x="72" y="155"/>
                  </a:cubicBezTo>
                  <a:cubicBezTo>
                    <a:pt x="71" y="156"/>
                    <a:pt x="70" y="157"/>
                    <a:pt x="68" y="157"/>
                  </a:cubicBezTo>
                  <a:cubicBezTo>
                    <a:pt x="68" y="158"/>
                    <a:pt x="69" y="159"/>
                    <a:pt x="69" y="159"/>
                  </a:cubicBezTo>
                  <a:cubicBezTo>
                    <a:pt x="70" y="159"/>
                    <a:pt x="71" y="159"/>
                    <a:pt x="72" y="159"/>
                  </a:cubicBezTo>
                  <a:cubicBezTo>
                    <a:pt x="76" y="160"/>
                    <a:pt x="79" y="160"/>
                    <a:pt x="80" y="163"/>
                  </a:cubicBezTo>
                  <a:cubicBezTo>
                    <a:pt x="81" y="166"/>
                    <a:pt x="80" y="168"/>
                    <a:pt x="79" y="169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78" y="170"/>
                    <a:pt x="77" y="171"/>
                    <a:pt x="78" y="171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78" y="173"/>
                    <a:pt x="80" y="173"/>
                    <a:pt x="82" y="173"/>
                  </a:cubicBezTo>
                  <a:cubicBezTo>
                    <a:pt x="83" y="173"/>
                    <a:pt x="84" y="173"/>
                    <a:pt x="85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7" y="178"/>
                    <a:pt x="86" y="180"/>
                    <a:pt x="86" y="18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4"/>
                    <a:pt x="85" y="185"/>
                    <a:pt x="85" y="186"/>
                  </a:cubicBezTo>
                  <a:cubicBezTo>
                    <a:pt x="86" y="186"/>
                    <a:pt x="86" y="186"/>
                    <a:pt x="88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90" y="189"/>
                    <a:pt x="91" y="190"/>
                    <a:pt x="92" y="191"/>
                  </a:cubicBezTo>
                  <a:cubicBezTo>
                    <a:pt x="94" y="193"/>
                    <a:pt x="95" y="195"/>
                    <a:pt x="95" y="198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6" y="199"/>
                    <a:pt x="97" y="199"/>
                    <a:pt x="98" y="199"/>
                  </a:cubicBezTo>
                  <a:cubicBezTo>
                    <a:pt x="99" y="199"/>
                    <a:pt x="100" y="199"/>
                    <a:pt x="100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5" y="200"/>
                    <a:pt x="105" y="200"/>
                    <a:pt x="108" y="203"/>
                  </a:cubicBezTo>
                  <a:cubicBezTo>
                    <a:pt x="109" y="204"/>
                    <a:pt x="109" y="205"/>
                    <a:pt x="110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110" y="208"/>
                    <a:pt x="111" y="209"/>
                    <a:pt x="112" y="210"/>
                  </a:cubicBezTo>
                  <a:cubicBezTo>
                    <a:pt x="113" y="210"/>
                    <a:pt x="114" y="211"/>
                    <a:pt x="115" y="211"/>
                  </a:cubicBezTo>
                  <a:cubicBezTo>
                    <a:pt x="115" y="211"/>
                    <a:pt x="115" y="211"/>
                    <a:pt x="116" y="21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16" y="211"/>
                    <a:pt x="116" y="210"/>
                    <a:pt x="116" y="210"/>
                  </a:cubicBezTo>
                  <a:cubicBezTo>
                    <a:pt x="116" y="209"/>
                    <a:pt x="116" y="209"/>
                    <a:pt x="116" y="209"/>
                  </a:cubicBezTo>
                  <a:cubicBezTo>
                    <a:pt x="117" y="209"/>
                    <a:pt x="117" y="209"/>
                    <a:pt x="117" y="209"/>
                  </a:cubicBezTo>
                  <a:cubicBezTo>
                    <a:pt x="117" y="209"/>
                    <a:pt x="117" y="209"/>
                    <a:pt x="117" y="209"/>
                  </a:cubicBezTo>
                  <a:cubicBezTo>
                    <a:pt x="117" y="208"/>
                    <a:pt x="117" y="208"/>
                    <a:pt x="117" y="208"/>
                  </a:cubicBezTo>
                  <a:cubicBezTo>
                    <a:pt x="118" y="207"/>
                    <a:pt x="118" y="207"/>
                    <a:pt x="119" y="206"/>
                  </a:cubicBezTo>
                  <a:cubicBezTo>
                    <a:pt x="119" y="206"/>
                    <a:pt x="120" y="205"/>
                    <a:pt x="121" y="205"/>
                  </a:cubicBezTo>
                  <a:cubicBezTo>
                    <a:pt x="121" y="205"/>
                    <a:pt x="122" y="205"/>
                    <a:pt x="123" y="206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124" y="207"/>
                    <a:pt x="124" y="207"/>
                    <a:pt x="124" y="207"/>
                  </a:cubicBezTo>
                  <a:cubicBezTo>
                    <a:pt x="124" y="208"/>
                    <a:pt x="124" y="209"/>
                    <a:pt x="124" y="210"/>
                  </a:cubicBezTo>
                  <a:cubicBezTo>
                    <a:pt x="124" y="211"/>
                    <a:pt x="124" y="212"/>
                    <a:pt x="125" y="213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5" y="214"/>
                    <a:pt x="125" y="215"/>
                    <a:pt x="125" y="216"/>
                  </a:cubicBezTo>
                  <a:cubicBezTo>
                    <a:pt x="125" y="217"/>
                    <a:pt x="125" y="219"/>
                    <a:pt x="125" y="219"/>
                  </a:cubicBezTo>
                  <a:cubicBezTo>
                    <a:pt x="126" y="220"/>
                    <a:pt x="127" y="220"/>
                    <a:pt x="128" y="221"/>
                  </a:cubicBezTo>
                  <a:cubicBezTo>
                    <a:pt x="131" y="221"/>
                    <a:pt x="133" y="222"/>
                    <a:pt x="134" y="226"/>
                  </a:cubicBezTo>
                  <a:cubicBezTo>
                    <a:pt x="134" y="227"/>
                    <a:pt x="134" y="227"/>
                    <a:pt x="134" y="228"/>
                  </a:cubicBezTo>
                  <a:cubicBezTo>
                    <a:pt x="134" y="229"/>
                    <a:pt x="134" y="230"/>
                    <a:pt x="135" y="231"/>
                  </a:cubicBezTo>
                  <a:cubicBezTo>
                    <a:pt x="136" y="232"/>
                    <a:pt x="136" y="233"/>
                    <a:pt x="137" y="234"/>
                  </a:cubicBezTo>
                  <a:cubicBezTo>
                    <a:pt x="138" y="235"/>
                    <a:pt x="139" y="235"/>
                    <a:pt x="139" y="237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40" y="238"/>
                    <a:pt x="141" y="241"/>
                    <a:pt x="141" y="243"/>
                  </a:cubicBezTo>
                  <a:cubicBezTo>
                    <a:pt x="140" y="245"/>
                    <a:pt x="140" y="246"/>
                    <a:pt x="140" y="248"/>
                  </a:cubicBezTo>
                  <a:cubicBezTo>
                    <a:pt x="139" y="249"/>
                    <a:pt x="138" y="250"/>
                    <a:pt x="137" y="251"/>
                  </a:cubicBezTo>
                  <a:cubicBezTo>
                    <a:pt x="137" y="251"/>
                    <a:pt x="137" y="251"/>
                    <a:pt x="137" y="251"/>
                  </a:cubicBezTo>
                  <a:cubicBezTo>
                    <a:pt x="136" y="251"/>
                    <a:pt x="136" y="251"/>
                    <a:pt x="135" y="251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134" y="249"/>
                    <a:pt x="133" y="248"/>
                    <a:pt x="133" y="248"/>
                  </a:cubicBezTo>
                  <a:cubicBezTo>
                    <a:pt x="132" y="247"/>
                    <a:pt x="131" y="246"/>
                    <a:pt x="131" y="245"/>
                  </a:cubicBezTo>
                  <a:cubicBezTo>
                    <a:pt x="130" y="245"/>
                    <a:pt x="130" y="245"/>
                    <a:pt x="129" y="245"/>
                  </a:cubicBezTo>
                  <a:cubicBezTo>
                    <a:pt x="128" y="246"/>
                    <a:pt x="127" y="246"/>
                    <a:pt x="127" y="246"/>
                  </a:cubicBezTo>
                  <a:cubicBezTo>
                    <a:pt x="126" y="248"/>
                    <a:pt x="126" y="248"/>
                    <a:pt x="127" y="250"/>
                  </a:cubicBezTo>
                  <a:cubicBezTo>
                    <a:pt x="127" y="250"/>
                    <a:pt x="127" y="251"/>
                    <a:pt x="127" y="252"/>
                  </a:cubicBezTo>
                  <a:cubicBezTo>
                    <a:pt x="127" y="252"/>
                    <a:pt x="127" y="252"/>
                    <a:pt x="127" y="252"/>
                  </a:cubicBezTo>
                  <a:cubicBezTo>
                    <a:pt x="127" y="253"/>
                    <a:pt x="127" y="255"/>
                    <a:pt x="127" y="256"/>
                  </a:cubicBezTo>
                  <a:cubicBezTo>
                    <a:pt x="127" y="258"/>
                    <a:pt x="126" y="259"/>
                    <a:pt x="125" y="260"/>
                  </a:cubicBezTo>
                  <a:cubicBezTo>
                    <a:pt x="122" y="263"/>
                    <a:pt x="121" y="262"/>
                    <a:pt x="120" y="260"/>
                  </a:cubicBezTo>
                  <a:cubicBezTo>
                    <a:pt x="119" y="260"/>
                    <a:pt x="119" y="259"/>
                    <a:pt x="118" y="259"/>
                  </a:cubicBezTo>
                  <a:cubicBezTo>
                    <a:pt x="117" y="259"/>
                    <a:pt x="116" y="260"/>
                    <a:pt x="115" y="261"/>
                  </a:cubicBezTo>
                  <a:cubicBezTo>
                    <a:pt x="115" y="262"/>
                    <a:pt x="114" y="263"/>
                    <a:pt x="114" y="263"/>
                  </a:cubicBezTo>
                  <a:cubicBezTo>
                    <a:pt x="112" y="265"/>
                    <a:pt x="110" y="265"/>
                    <a:pt x="109" y="265"/>
                  </a:cubicBezTo>
                  <a:cubicBezTo>
                    <a:pt x="108" y="265"/>
                    <a:pt x="107" y="265"/>
                    <a:pt x="107" y="266"/>
                  </a:cubicBezTo>
                  <a:cubicBezTo>
                    <a:pt x="106" y="267"/>
                    <a:pt x="107" y="269"/>
                    <a:pt x="107" y="271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71"/>
                    <a:pt x="108" y="271"/>
                    <a:pt x="109" y="272"/>
                  </a:cubicBezTo>
                  <a:cubicBezTo>
                    <a:pt x="109" y="272"/>
                    <a:pt x="110" y="273"/>
                    <a:pt x="110" y="274"/>
                  </a:cubicBezTo>
                  <a:close/>
                  <a:moveTo>
                    <a:pt x="110" y="277"/>
                  </a:moveTo>
                  <a:cubicBezTo>
                    <a:pt x="110" y="277"/>
                    <a:pt x="109" y="277"/>
                    <a:pt x="109" y="277"/>
                  </a:cubicBezTo>
                  <a:cubicBezTo>
                    <a:pt x="108" y="277"/>
                    <a:pt x="108" y="277"/>
                    <a:pt x="108" y="277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7" y="275"/>
                    <a:pt x="107" y="275"/>
                    <a:pt x="107" y="275"/>
                  </a:cubicBezTo>
                  <a:cubicBezTo>
                    <a:pt x="107" y="275"/>
                    <a:pt x="107" y="275"/>
                    <a:pt x="106" y="275"/>
                  </a:cubicBezTo>
                  <a:cubicBezTo>
                    <a:pt x="105" y="275"/>
                    <a:pt x="105" y="275"/>
                    <a:pt x="105" y="275"/>
                  </a:cubicBezTo>
                  <a:cubicBezTo>
                    <a:pt x="104" y="273"/>
                    <a:pt x="104" y="273"/>
                    <a:pt x="104" y="273"/>
                  </a:cubicBezTo>
                  <a:cubicBezTo>
                    <a:pt x="104" y="273"/>
                    <a:pt x="104" y="272"/>
                    <a:pt x="104" y="272"/>
                  </a:cubicBezTo>
                  <a:cubicBezTo>
                    <a:pt x="104" y="272"/>
                    <a:pt x="104" y="272"/>
                    <a:pt x="104" y="272"/>
                  </a:cubicBezTo>
                  <a:cubicBezTo>
                    <a:pt x="103" y="269"/>
                    <a:pt x="102" y="265"/>
                    <a:pt x="105" y="263"/>
                  </a:cubicBezTo>
                  <a:cubicBezTo>
                    <a:pt x="106" y="262"/>
                    <a:pt x="107" y="262"/>
                    <a:pt x="108" y="262"/>
                  </a:cubicBezTo>
                  <a:cubicBezTo>
                    <a:pt x="109" y="262"/>
                    <a:pt x="110" y="262"/>
                    <a:pt x="111" y="261"/>
                  </a:cubicBezTo>
                  <a:cubicBezTo>
                    <a:pt x="112" y="260"/>
                    <a:pt x="112" y="260"/>
                    <a:pt x="113" y="259"/>
                  </a:cubicBezTo>
                  <a:cubicBezTo>
                    <a:pt x="114" y="257"/>
                    <a:pt x="116" y="255"/>
                    <a:pt x="119" y="256"/>
                  </a:cubicBezTo>
                  <a:cubicBezTo>
                    <a:pt x="120" y="256"/>
                    <a:pt x="121" y="257"/>
                    <a:pt x="122" y="258"/>
                  </a:cubicBezTo>
                  <a:cubicBezTo>
                    <a:pt x="122" y="258"/>
                    <a:pt x="122" y="258"/>
                    <a:pt x="123" y="257"/>
                  </a:cubicBezTo>
                  <a:cubicBezTo>
                    <a:pt x="123" y="257"/>
                    <a:pt x="123" y="256"/>
                    <a:pt x="124" y="256"/>
                  </a:cubicBezTo>
                  <a:cubicBezTo>
                    <a:pt x="124" y="255"/>
                    <a:pt x="124" y="253"/>
                    <a:pt x="124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3" y="252"/>
                    <a:pt x="123" y="251"/>
                    <a:pt x="123" y="251"/>
                  </a:cubicBezTo>
                  <a:cubicBezTo>
                    <a:pt x="123" y="248"/>
                    <a:pt x="122" y="247"/>
                    <a:pt x="124" y="244"/>
                  </a:cubicBezTo>
                  <a:cubicBezTo>
                    <a:pt x="126" y="243"/>
                    <a:pt x="127" y="242"/>
                    <a:pt x="128" y="242"/>
                  </a:cubicBezTo>
                  <a:cubicBezTo>
                    <a:pt x="130" y="242"/>
                    <a:pt x="131" y="242"/>
                    <a:pt x="132" y="242"/>
                  </a:cubicBezTo>
                  <a:cubicBezTo>
                    <a:pt x="134" y="242"/>
                    <a:pt x="134" y="242"/>
                    <a:pt x="134" y="242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4" y="244"/>
                    <a:pt x="134" y="245"/>
                    <a:pt x="135" y="245"/>
                  </a:cubicBezTo>
                  <a:cubicBezTo>
                    <a:pt x="136" y="246"/>
                    <a:pt x="136" y="246"/>
                    <a:pt x="136" y="247"/>
                  </a:cubicBezTo>
                  <a:cubicBezTo>
                    <a:pt x="137" y="247"/>
                    <a:pt x="137" y="247"/>
                    <a:pt x="137" y="246"/>
                  </a:cubicBezTo>
                  <a:cubicBezTo>
                    <a:pt x="137" y="246"/>
                    <a:pt x="137" y="244"/>
                    <a:pt x="137" y="243"/>
                  </a:cubicBezTo>
                  <a:cubicBezTo>
                    <a:pt x="137" y="241"/>
                    <a:pt x="137" y="239"/>
                    <a:pt x="136" y="238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38"/>
                    <a:pt x="135" y="237"/>
                    <a:pt x="135" y="236"/>
                  </a:cubicBezTo>
                  <a:cubicBezTo>
                    <a:pt x="134" y="235"/>
                    <a:pt x="133" y="234"/>
                    <a:pt x="132" y="233"/>
                  </a:cubicBezTo>
                  <a:cubicBezTo>
                    <a:pt x="131" y="231"/>
                    <a:pt x="131" y="230"/>
                    <a:pt x="131" y="228"/>
                  </a:cubicBezTo>
                  <a:cubicBezTo>
                    <a:pt x="131" y="228"/>
                    <a:pt x="131" y="227"/>
                    <a:pt x="131" y="227"/>
                  </a:cubicBezTo>
                  <a:cubicBezTo>
                    <a:pt x="130" y="224"/>
                    <a:pt x="129" y="224"/>
                    <a:pt x="128" y="224"/>
                  </a:cubicBezTo>
                  <a:cubicBezTo>
                    <a:pt x="126" y="224"/>
                    <a:pt x="123" y="223"/>
                    <a:pt x="122" y="221"/>
                  </a:cubicBezTo>
                  <a:cubicBezTo>
                    <a:pt x="122" y="219"/>
                    <a:pt x="122" y="218"/>
                    <a:pt x="121" y="216"/>
                  </a:cubicBezTo>
                  <a:cubicBezTo>
                    <a:pt x="121" y="215"/>
                    <a:pt x="121" y="214"/>
                    <a:pt x="121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13"/>
                    <a:pt x="121" y="212"/>
                    <a:pt x="121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19" y="212"/>
                    <a:pt x="119" y="212"/>
                    <a:pt x="119" y="212"/>
                  </a:cubicBezTo>
                  <a:cubicBezTo>
                    <a:pt x="119" y="212"/>
                    <a:pt x="119" y="212"/>
                    <a:pt x="119" y="212"/>
                  </a:cubicBezTo>
                  <a:cubicBezTo>
                    <a:pt x="119" y="212"/>
                    <a:pt x="119" y="212"/>
                    <a:pt x="118" y="213"/>
                  </a:cubicBezTo>
                  <a:cubicBezTo>
                    <a:pt x="118" y="213"/>
                    <a:pt x="117" y="214"/>
                    <a:pt x="117" y="214"/>
                  </a:cubicBezTo>
                  <a:cubicBezTo>
                    <a:pt x="116" y="214"/>
                    <a:pt x="115" y="214"/>
                    <a:pt x="114" y="214"/>
                  </a:cubicBezTo>
                  <a:cubicBezTo>
                    <a:pt x="113" y="214"/>
                    <a:pt x="111" y="213"/>
                    <a:pt x="110" y="213"/>
                  </a:cubicBezTo>
                  <a:cubicBezTo>
                    <a:pt x="108" y="211"/>
                    <a:pt x="107" y="209"/>
                    <a:pt x="107" y="208"/>
                  </a:cubicBezTo>
                  <a:cubicBezTo>
                    <a:pt x="106" y="208"/>
                    <a:pt x="106" y="208"/>
                    <a:pt x="106" y="208"/>
                  </a:cubicBezTo>
                  <a:cubicBezTo>
                    <a:pt x="106" y="207"/>
                    <a:pt x="106" y="206"/>
                    <a:pt x="105" y="205"/>
                  </a:cubicBezTo>
                  <a:cubicBezTo>
                    <a:pt x="103" y="203"/>
                    <a:pt x="103" y="203"/>
                    <a:pt x="101" y="203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9" y="202"/>
                    <a:pt x="98" y="202"/>
                    <a:pt x="98" y="202"/>
                  </a:cubicBezTo>
                  <a:cubicBezTo>
                    <a:pt x="96" y="202"/>
                    <a:pt x="94" y="202"/>
                    <a:pt x="92" y="202"/>
                  </a:cubicBezTo>
                  <a:cubicBezTo>
                    <a:pt x="91" y="202"/>
                    <a:pt x="91" y="202"/>
                    <a:pt x="91" y="202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0" y="200"/>
                    <a:pt x="90" y="199"/>
                    <a:pt x="90" y="199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90" y="198"/>
                    <a:pt x="90" y="198"/>
                    <a:pt x="90" y="197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5"/>
                    <a:pt x="90" y="194"/>
                    <a:pt x="89" y="193"/>
                  </a:cubicBezTo>
                  <a:cubicBezTo>
                    <a:pt x="88" y="192"/>
                    <a:pt x="87" y="191"/>
                    <a:pt x="86" y="189"/>
                  </a:cubicBezTo>
                  <a:cubicBezTo>
                    <a:pt x="85" y="189"/>
                    <a:pt x="83" y="188"/>
                    <a:pt x="83" y="187"/>
                  </a:cubicBezTo>
                  <a:cubicBezTo>
                    <a:pt x="82" y="186"/>
                    <a:pt x="82" y="184"/>
                    <a:pt x="82" y="182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3" y="180"/>
                    <a:pt x="83" y="178"/>
                    <a:pt x="83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79" y="176"/>
                    <a:pt x="76" y="176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4" y="170"/>
                    <a:pt x="75" y="169"/>
                    <a:pt x="76" y="167"/>
                  </a:cubicBezTo>
                  <a:cubicBezTo>
                    <a:pt x="76" y="167"/>
                    <a:pt x="76" y="167"/>
                    <a:pt x="76" y="167"/>
                  </a:cubicBezTo>
                  <a:cubicBezTo>
                    <a:pt x="77" y="166"/>
                    <a:pt x="77" y="165"/>
                    <a:pt x="77" y="165"/>
                  </a:cubicBezTo>
                  <a:cubicBezTo>
                    <a:pt x="76" y="163"/>
                    <a:pt x="74" y="163"/>
                    <a:pt x="72" y="163"/>
                  </a:cubicBezTo>
                  <a:cubicBezTo>
                    <a:pt x="71" y="163"/>
                    <a:pt x="69" y="162"/>
                    <a:pt x="68" y="162"/>
                  </a:cubicBezTo>
                  <a:cubicBezTo>
                    <a:pt x="65" y="161"/>
                    <a:pt x="64" y="159"/>
                    <a:pt x="65" y="155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68" y="154"/>
                    <a:pt x="69" y="154"/>
                    <a:pt x="69" y="153"/>
                  </a:cubicBezTo>
                  <a:cubicBezTo>
                    <a:pt x="69" y="153"/>
                    <a:pt x="68" y="152"/>
                    <a:pt x="68" y="152"/>
                  </a:cubicBezTo>
                  <a:cubicBezTo>
                    <a:pt x="67" y="151"/>
                    <a:pt x="67" y="150"/>
                    <a:pt x="67" y="149"/>
                  </a:cubicBezTo>
                  <a:cubicBezTo>
                    <a:pt x="67" y="149"/>
                    <a:pt x="67" y="148"/>
                    <a:pt x="67" y="14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6" y="147"/>
                    <a:pt x="65" y="147"/>
                    <a:pt x="64" y="147"/>
                  </a:cubicBezTo>
                  <a:cubicBezTo>
                    <a:pt x="62" y="147"/>
                    <a:pt x="60" y="147"/>
                    <a:pt x="59" y="146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42"/>
                    <a:pt x="60" y="141"/>
                    <a:pt x="59" y="140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8" y="140"/>
                    <a:pt x="58" y="140"/>
                    <a:pt x="57" y="140"/>
                  </a:cubicBezTo>
                  <a:cubicBezTo>
                    <a:pt x="55" y="140"/>
                    <a:pt x="54" y="141"/>
                    <a:pt x="53" y="141"/>
                  </a:cubicBezTo>
                  <a:cubicBezTo>
                    <a:pt x="53" y="141"/>
                    <a:pt x="52" y="142"/>
                    <a:pt x="51" y="143"/>
                  </a:cubicBezTo>
                  <a:cubicBezTo>
                    <a:pt x="50" y="143"/>
                    <a:pt x="49" y="144"/>
                    <a:pt x="48" y="145"/>
                  </a:cubicBezTo>
                  <a:cubicBezTo>
                    <a:pt x="47" y="145"/>
                    <a:pt x="45" y="145"/>
                    <a:pt x="43" y="145"/>
                  </a:cubicBezTo>
                  <a:cubicBezTo>
                    <a:pt x="43" y="145"/>
                    <a:pt x="42" y="145"/>
                    <a:pt x="42" y="145"/>
                  </a:cubicBezTo>
                  <a:cubicBezTo>
                    <a:pt x="42" y="146"/>
                    <a:pt x="42" y="147"/>
                    <a:pt x="41" y="148"/>
                  </a:cubicBezTo>
                  <a:cubicBezTo>
                    <a:pt x="41" y="149"/>
                    <a:pt x="40" y="150"/>
                    <a:pt x="40" y="150"/>
                  </a:cubicBezTo>
                  <a:cubicBezTo>
                    <a:pt x="39" y="151"/>
                    <a:pt x="38" y="151"/>
                    <a:pt x="37" y="151"/>
                  </a:cubicBezTo>
                  <a:cubicBezTo>
                    <a:pt x="36" y="151"/>
                    <a:pt x="34" y="150"/>
                    <a:pt x="33" y="148"/>
                  </a:cubicBezTo>
                  <a:cubicBezTo>
                    <a:pt x="32" y="147"/>
                    <a:pt x="31" y="147"/>
                    <a:pt x="30" y="147"/>
                  </a:cubicBezTo>
                  <a:cubicBezTo>
                    <a:pt x="30" y="147"/>
                    <a:pt x="29" y="147"/>
                    <a:pt x="28" y="147"/>
                  </a:cubicBezTo>
                  <a:cubicBezTo>
                    <a:pt x="24" y="145"/>
                    <a:pt x="24" y="143"/>
                    <a:pt x="24" y="140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37"/>
                    <a:pt x="24" y="135"/>
                    <a:pt x="23" y="133"/>
                  </a:cubicBezTo>
                  <a:cubicBezTo>
                    <a:pt x="23" y="132"/>
                    <a:pt x="21" y="131"/>
                    <a:pt x="20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0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7" y="129"/>
                    <a:pt x="17" y="128"/>
                    <a:pt x="17" y="127"/>
                  </a:cubicBezTo>
                  <a:cubicBezTo>
                    <a:pt x="17" y="127"/>
                    <a:pt x="17" y="127"/>
                    <a:pt x="17" y="126"/>
                  </a:cubicBezTo>
                  <a:cubicBezTo>
                    <a:pt x="17" y="125"/>
                    <a:pt x="16" y="124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1"/>
                    <a:pt x="11" y="120"/>
                    <a:pt x="10" y="120"/>
                  </a:cubicBezTo>
                  <a:cubicBezTo>
                    <a:pt x="9" y="119"/>
                    <a:pt x="8" y="119"/>
                    <a:pt x="7" y="119"/>
                  </a:cubicBezTo>
                  <a:cubicBezTo>
                    <a:pt x="4" y="118"/>
                    <a:pt x="2" y="118"/>
                    <a:pt x="1" y="116"/>
                  </a:cubicBezTo>
                  <a:cubicBezTo>
                    <a:pt x="0" y="115"/>
                    <a:pt x="1" y="113"/>
                    <a:pt x="5" y="111"/>
                  </a:cubicBezTo>
                  <a:cubicBezTo>
                    <a:pt x="6" y="110"/>
                    <a:pt x="7" y="110"/>
                    <a:pt x="8" y="109"/>
                  </a:cubicBezTo>
                  <a:cubicBezTo>
                    <a:pt x="11" y="107"/>
                    <a:pt x="15" y="104"/>
                    <a:pt x="18" y="104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0" y="107"/>
                    <a:pt x="20" y="109"/>
                    <a:pt x="20" y="111"/>
                  </a:cubicBezTo>
                  <a:cubicBezTo>
                    <a:pt x="20" y="112"/>
                    <a:pt x="20" y="113"/>
                    <a:pt x="20" y="114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2" y="112"/>
                    <a:pt x="23" y="111"/>
                    <a:pt x="26" y="115"/>
                  </a:cubicBezTo>
                  <a:cubicBezTo>
                    <a:pt x="26" y="116"/>
                    <a:pt x="26" y="116"/>
                    <a:pt x="26" y="117"/>
                  </a:cubicBezTo>
                  <a:cubicBezTo>
                    <a:pt x="27" y="117"/>
                    <a:pt x="26" y="117"/>
                    <a:pt x="27" y="117"/>
                  </a:cubicBezTo>
                  <a:cubicBezTo>
                    <a:pt x="27" y="117"/>
                    <a:pt x="27" y="117"/>
                    <a:pt x="27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6"/>
                    <a:pt x="28" y="115"/>
                    <a:pt x="28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30" y="112"/>
                    <a:pt x="30" y="111"/>
                    <a:pt x="30" y="109"/>
                  </a:cubicBezTo>
                  <a:cubicBezTo>
                    <a:pt x="30" y="107"/>
                    <a:pt x="30" y="106"/>
                    <a:pt x="31" y="104"/>
                  </a:cubicBezTo>
                  <a:cubicBezTo>
                    <a:pt x="31" y="103"/>
                    <a:pt x="32" y="101"/>
                    <a:pt x="33" y="100"/>
                  </a:cubicBezTo>
                  <a:cubicBezTo>
                    <a:pt x="35" y="99"/>
                    <a:pt x="38" y="98"/>
                    <a:pt x="40" y="98"/>
                  </a:cubicBezTo>
                  <a:cubicBezTo>
                    <a:pt x="40" y="98"/>
                    <a:pt x="40" y="97"/>
                    <a:pt x="41" y="97"/>
                  </a:cubicBezTo>
                  <a:cubicBezTo>
                    <a:pt x="42" y="97"/>
                    <a:pt x="43" y="96"/>
                    <a:pt x="45" y="95"/>
                  </a:cubicBezTo>
                  <a:cubicBezTo>
                    <a:pt x="45" y="95"/>
                    <a:pt x="46" y="94"/>
                    <a:pt x="47" y="94"/>
                  </a:cubicBezTo>
                  <a:cubicBezTo>
                    <a:pt x="49" y="93"/>
                    <a:pt x="50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1"/>
                    <a:pt x="51" y="91"/>
                  </a:cubicBezTo>
                  <a:cubicBezTo>
                    <a:pt x="50" y="90"/>
                    <a:pt x="49" y="88"/>
                    <a:pt x="50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7"/>
                    <a:pt x="50" y="86"/>
                  </a:cubicBezTo>
                  <a:cubicBezTo>
                    <a:pt x="51" y="86"/>
                    <a:pt x="52" y="85"/>
                    <a:pt x="52" y="85"/>
                  </a:cubicBezTo>
                  <a:cubicBezTo>
                    <a:pt x="53" y="85"/>
                    <a:pt x="53" y="85"/>
                    <a:pt x="54" y="85"/>
                  </a:cubicBezTo>
                  <a:cubicBezTo>
                    <a:pt x="54" y="84"/>
                    <a:pt x="54" y="84"/>
                    <a:pt x="54" y="83"/>
                  </a:cubicBezTo>
                  <a:cubicBezTo>
                    <a:pt x="54" y="83"/>
                    <a:pt x="54" y="83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1"/>
                    <a:pt x="58" y="81"/>
                    <a:pt x="60" y="81"/>
                  </a:cubicBezTo>
                  <a:cubicBezTo>
                    <a:pt x="62" y="81"/>
                    <a:pt x="64" y="82"/>
                    <a:pt x="65" y="82"/>
                  </a:cubicBezTo>
                  <a:cubicBezTo>
                    <a:pt x="66" y="84"/>
                    <a:pt x="67" y="85"/>
                    <a:pt x="67" y="87"/>
                  </a:cubicBezTo>
                  <a:cubicBezTo>
                    <a:pt x="67" y="88"/>
                    <a:pt x="67" y="89"/>
                    <a:pt x="68" y="89"/>
                  </a:cubicBezTo>
                  <a:cubicBezTo>
                    <a:pt x="69" y="90"/>
                    <a:pt x="70" y="89"/>
                    <a:pt x="71" y="88"/>
                  </a:cubicBezTo>
                  <a:cubicBezTo>
                    <a:pt x="72" y="87"/>
                    <a:pt x="72" y="86"/>
                    <a:pt x="73" y="85"/>
                  </a:cubicBezTo>
                  <a:cubicBezTo>
                    <a:pt x="75" y="84"/>
                    <a:pt x="76" y="84"/>
                    <a:pt x="78" y="84"/>
                  </a:cubicBezTo>
                  <a:cubicBezTo>
                    <a:pt x="79" y="83"/>
                    <a:pt x="80" y="83"/>
                    <a:pt x="81" y="82"/>
                  </a:cubicBezTo>
                  <a:cubicBezTo>
                    <a:pt x="82" y="82"/>
                    <a:pt x="82" y="81"/>
                    <a:pt x="82" y="80"/>
                  </a:cubicBezTo>
                  <a:cubicBezTo>
                    <a:pt x="83" y="79"/>
                    <a:pt x="83" y="78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4"/>
                    <a:pt x="83" y="69"/>
                    <a:pt x="88" y="69"/>
                  </a:cubicBezTo>
                  <a:cubicBezTo>
                    <a:pt x="90" y="69"/>
                    <a:pt x="91" y="70"/>
                    <a:pt x="92" y="72"/>
                  </a:cubicBezTo>
                  <a:cubicBezTo>
                    <a:pt x="92" y="72"/>
                    <a:pt x="92" y="71"/>
                    <a:pt x="93" y="70"/>
                  </a:cubicBezTo>
                  <a:cubicBezTo>
                    <a:pt x="94" y="69"/>
                    <a:pt x="95" y="67"/>
                    <a:pt x="97" y="67"/>
                  </a:cubicBezTo>
                  <a:cubicBezTo>
                    <a:pt x="99" y="65"/>
                    <a:pt x="101" y="65"/>
                    <a:pt x="104" y="64"/>
                  </a:cubicBezTo>
                  <a:cubicBezTo>
                    <a:pt x="107" y="63"/>
                    <a:pt x="110" y="62"/>
                    <a:pt x="112" y="60"/>
                  </a:cubicBezTo>
                  <a:cubicBezTo>
                    <a:pt x="113" y="59"/>
                    <a:pt x="113" y="59"/>
                    <a:pt x="113" y="58"/>
                  </a:cubicBezTo>
                  <a:cubicBezTo>
                    <a:pt x="113" y="58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2" y="56"/>
                  </a:cubicBezTo>
                  <a:cubicBezTo>
                    <a:pt x="112" y="56"/>
                    <a:pt x="111" y="56"/>
                    <a:pt x="111" y="56"/>
                  </a:cubicBezTo>
                  <a:cubicBezTo>
                    <a:pt x="110" y="57"/>
                    <a:pt x="109" y="57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7" y="57"/>
                    <a:pt x="105" y="56"/>
                    <a:pt x="106" y="52"/>
                  </a:cubicBezTo>
                  <a:cubicBezTo>
                    <a:pt x="106" y="50"/>
                    <a:pt x="107" y="49"/>
                    <a:pt x="108" y="48"/>
                  </a:cubicBezTo>
                  <a:cubicBezTo>
                    <a:pt x="108" y="48"/>
                    <a:pt x="109" y="47"/>
                    <a:pt x="109" y="46"/>
                  </a:cubicBezTo>
                  <a:cubicBezTo>
                    <a:pt x="109" y="45"/>
                    <a:pt x="108" y="44"/>
                    <a:pt x="108" y="42"/>
                  </a:cubicBezTo>
                  <a:cubicBezTo>
                    <a:pt x="107" y="41"/>
                    <a:pt x="106" y="39"/>
                    <a:pt x="107" y="37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9" y="36"/>
                    <a:pt x="110" y="35"/>
                    <a:pt x="111" y="34"/>
                  </a:cubicBezTo>
                  <a:cubicBezTo>
                    <a:pt x="113" y="33"/>
                    <a:pt x="114" y="32"/>
                    <a:pt x="115" y="31"/>
                  </a:cubicBezTo>
                  <a:cubicBezTo>
                    <a:pt x="116" y="31"/>
                    <a:pt x="116" y="31"/>
                    <a:pt x="117" y="31"/>
                  </a:cubicBezTo>
                  <a:cubicBezTo>
                    <a:pt x="118" y="31"/>
                    <a:pt x="119" y="31"/>
                    <a:pt x="119" y="30"/>
                  </a:cubicBezTo>
                  <a:cubicBezTo>
                    <a:pt x="119" y="30"/>
                    <a:pt x="119" y="30"/>
                    <a:pt x="118" y="29"/>
                  </a:cubicBezTo>
                  <a:cubicBezTo>
                    <a:pt x="118" y="29"/>
                    <a:pt x="118" y="28"/>
                    <a:pt x="118" y="28"/>
                  </a:cubicBezTo>
                  <a:cubicBezTo>
                    <a:pt x="116" y="27"/>
                    <a:pt x="115" y="26"/>
                    <a:pt x="114" y="25"/>
                  </a:cubicBezTo>
                  <a:cubicBezTo>
                    <a:pt x="113" y="24"/>
                    <a:pt x="112" y="22"/>
                    <a:pt x="112" y="20"/>
                  </a:cubicBezTo>
                  <a:cubicBezTo>
                    <a:pt x="112" y="17"/>
                    <a:pt x="113" y="15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5" y="12"/>
                    <a:pt x="117" y="12"/>
                    <a:pt x="120" y="12"/>
                  </a:cubicBezTo>
                  <a:cubicBezTo>
                    <a:pt x="120" y="11"/>
                    <a:pt x="121" y="12"/>
                    <a:pt x="121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3" y="11"/>
                    <a:pt x="123" y="11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4" y="10"/>
                    <a:pt x="125" y="9"/>
                    <a:pt x="126" y="8"/>
                  </a:cubicBezTo>
                  <a:cubicBezTo>
                    <a:pt x="128" y="7"/>
                    <a:pt x="130" y="8"/>
                    <a:pt x="133" y="9"/>
                  </a:cubicBezTo>
                  <a:cubicBezTo>
                    <a:pt x="134" y="9"/>
                    <a:pt x="135" y="9"/>
                    <a:pt x="136" y="9"/>
                  </a:cubicBezTo>
                  <a:cubicBezTo>
                    <a:pt x="138" y="10"/>
                    <a:pt x="139" y="9"/>
                    <a:pt x="140" y="9"/>
                  </a:cubicBezTo>
                  <a:cubicBezTo>
                    <a:pt x="142" y="9"/>
                    <a:pt x="143" y="9"/>
                    <a:pt x="144" y="8"/>
                  </a:cubicBezTo>
                  <a:cubicBezTo>
                    <a:pt x="144" y="7"/>
                    <a:pt x="145" y="6"/>
                    <a:pt x="145" y="5"/>
                  </a:cubicBezTo>
                  <a:cubicBezTo>
                    <a:pt x="145" y="5"/>
                    <a:pt x="145" y="4"/>
                    <a:pt x="145" y="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8" y="2"/>
                    <a:pt x="149" y="3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5"/>
                    <a:pt x="149" y="6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8" y="11"/>
                    <a:pt x="147" y="13"/>
                    <a:pt x="146" y="15"/>
                  </a:cubicBezTo>
                  <a:cubicBezTo>
                    <a:pt x="146" y="17"/>
                    <a:pt x="146" y="19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19"/>
                    <a:pt x="147" y="17"/>
                    <a:pt x="149" y="15"/>
                  </a:cubicBezTo>
                  <a:cubicBezTo>
                    <a:pt x="151" y="14"/>
                    <a:pt x="152" y="15"/>
                    <a:pt x="153" y="15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8" y="15"/>
                    <a:pt x="158" y="16"/>
                    <a:pt x="159" y="17"/>
                  </a:cubicBezTo>
                  <a:cubicBezTo>
                    <a:pt x="159" y="18"/>
                    <a:pt x="159" y="19"/>
                    <a:pt x="160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19"/>
                    <a:pt x="161" y="19"/>
                    <a:pt x="161" y="19"/>
                  </a:cubicBezTo>
                  <a:cubicBezTo>
                    <a:pt x="162" y="19"/>
                    <a:pt x="162" y="19"/>
                    <a:pt x="162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2" y="18"/>
                    <a:pt x="162" y="18"/>
                    <a:pt x="162" y="17"/>
                  </a:cubicBezTo>
                  <a:cubicBezTo>
                    <a:pt x="162" y="16"/>
                    <a:pt x="161" y="16"/>
                    <a:pt x="161" y="15"/>
                  </a:cubicBezTo>
                  <a:cubicBezTo>
                    <a:pt x="160" y="13"/>
                    <a:pt x="160" y="11"/>
                    <a:pt x="164" y="10"/>
                  </a:cubicBezTo>
                  <a:cubicBezTo>
                    <a:pt x="165" y="9"/>
                    <a:pt x="167" y="10"/>
                    <a:pt x="169" y="12"/>
                  </a:cubicBezTo>
                  <a:cubicBezTo>
                    <a:pt x="170" y="12"/>
                    <a:pt x="172" y="13"/>
                    <a:pt x="172" y="13"/>
                  </a:cubicBezTo>
                  <a:cubicBezTo>
                    <a:pt x="173" y="13"/>
                    <a:pt x="174" y="13"/>
                    <a:pt x="175" y="13"/>
                  </a:cubicBezTo>
                  <a:cubicBezTo>
                    <a:pt x="178" y="12"/>
                    <a:pt x="181" y="12"/>
                    <a:pt x="183" y="14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2" y="17"/>
                    <a:pt x="182" y="18"/>
                    <a:pt x="181" y="18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2"/>
                    <a:pt x="182" y="24"/>
                    <a:pt x="183" y="25"/>
                  </a:cubicBezTo>
                  <a:cubicBezTo>
                    <a:pt x="184" y="28"/>
                    <a:pt x="185" y="30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2" y="34"/>
                    <a:pt x="181" y="35"/>
                    <a:pt x="180" y="35"/>
                  </a:cubicBezTo>
                  <a:cubicBezTo>
                    <a:pt x="180" y="36"/>
                    <a:pt x="180" y="38"/>
                    <a:pt x="180" y="39"/>
                  </a:cubicBezTo>
                  <a:cubicBezTo>
                    <a:pt x="180" y="41"/>
                    <a:pt x="180" y="42"/>
                    <a:pt x="181" y="42"/>
                  </a:cubicBezTo>
                  <a:cubicBezTo>
                    <a:pt x="182" y="43"/>
                    <a:pt x="183" y="43"/>
                    <a:pt x="185" y="44"/>
                  </a:cubicBezTo>
                  <a:cubicBezTo>
                    <a:pt x="188" y="45"/>
                    <a:pt x="191" y="47"/>
                    <a:pt x="194" y="49"/>
                  </a:cubicBezTo>
                  <a:cubicBezTo>
                    <a:pt x="197" y="51"/>
                    <a:pt x="198" y="54"/>
                    <a:pt x="199" y="56"/>
                  </a:cubicBezTo>
                  <a:cubicBezTo>
                    <a:pt x="200" y="57"/>
                    <a:pt x="201" y="57"/>
                    <a:pt x="202" y="58"/>
                  </a:cubicBezTo>
                  <a:cubicBezTo>
                    <a:pt x="203" y="59"/>
                    <a:pt x="203" y="59"/>
                    <a:pt x="204" y="59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7" y="65"/>
                    <a:pt x="206" y="66"/>
                    <a:pt x="204" y="67"/>
                  </a:cubicBezTo>
                  <a:cubicBezTo>
                    <a:pt x="203" y="68"/>
                    <a:pt x="202" y="68"/>
                    <a:pt x="201" y="68"/>
                  </a:cubicBezTo>
                  <a:cubicBezTo>
                    <a:pt x="200" y="68"/>
                    <a:pt x="200" y="68"/>
                    <a:pt x="199" y="69"/>
                  </a:cubicBezTo>
                  <a:cubicBezTo>
                    <a:pt x="198" y="69"/>
                    <a:pt x="197" y="70"/>
                    <a:pt x="196" y="71"/>
                  </a:cubicBezTo>
                  <a:cubicBezTo>
                    <a:pt x="196" y="71"/>
                    <a:pt x="196" y="71"/>
                    <a:pt x="196" y="71"/>
                  </a:cubicBezTo>
                  <a:cubicBezTo>
                    <a:pt x="195" y="71"/>
                    <a:pt x="195" y="72"/>
                    <a:pt x="194" y="73"/>
                  </a:cubicBezTo>
                  <a:cubicBezTo>
                    <a:pt x="194" y="73"/>
                    <a:pt x="194" y="73"/>
                    <a:pt x="194" y="73"/>
                  </a:cubicBezTo>
                  <a:cubicBezTo>
                    <a:pt x="193" y="73"/>
                    <a:pt x="193" y="73"/>
                    <a:pt x="192" y="74"/>
                  </a:cubicBezTo>
                  <a:cubicBezTo>
                    <a:pt x="191" y="74"/>
                    <a:pt x="190" y="75"/>
                    <a:pt x="190" y="75"/>
                  </a:cubicBezTo>
                  <a:cubicBezTo>
                    <a:pt x="189" y="75"/>
                    <a:pt x="191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4" y="76"/>
                    <a:pt x="196" y="77"/>
                    <a:pt x="197" y="79"/>
                  </a:cubicBezTo>
                  <a:cubicBezTo>
                    <a:pt x="197" y="80"/>
                    <a:pt x="197" y="81"/>
                    <a:pt x="197" y="82"/>
                  </a:cubicBezTo>
                  <a:cubicBezTo>
                    <a:pt x="197" y="84"/>
                    <a:pt x="197" y="86"/>
                    <a:pt x="197" y="86"/>
                  </a:cubicBezTo>
                  <a:cubicBezTo>
                    <a:pt x="196" y="88"/>
                    <a:pt x="196" y="89"/>
                    <a:pt x="195" y="89"/>
                  </a:cubicBezTo>
                  <a:cubicBezTo>
                    <a:pt x="194" y="90"/>
                    <a:pt x="194" y="90"/>
                    <a:pt x="194" y="91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86" y="94"/>
                    <a:pt x="179" y="97"/>
                    <a:pt x="180" y="103"/>
                  </a:cubicBezTo>
                  <a:cubicBezTo>
                    <a:pt x="181" y="104"/>
                    <a:pt x="182" y="104"/>
                    <a:pt x="184" y="104"/>
                  </a:cubicBezTo>
                  <a:cubicBezTo>
                    <a:pt x="185" y="104"/>
                    <a:pt x="187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3"/>
                    <a:pt x="189" y="103"/>
                  </a:cubicBezTo>
                  <a:cubicBezTo>
                    <a:pt x="190" y="102"/>
                    <a:pt x="193" y="100"/>
                    <a:pt x="195" y="103"/>
                  </a:cubicBezTo>
                  <a:cubicBezTo>
                    <a:pt x="196" y="105"/>
                    <a:pt x="196" y="106"/>
                    <a:pt x="195" y="107"/>
                  </a:cubicBezTo>
                  <a:cubicBezTo>
                    <a:pt x="194" y="108"/>
                    <a:pt x="194" y="108"/>
                    <a:pt x="193" y="108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1" y="110"/>
                    <a:pt x="191" y="110"/>
                    <a:pt x="191" y="111"/>
                  </a:cubicBezTo>
                  <a:cubicBezTo>
                    <a:pt x="191" y="111"/>
                    <a:pt x="192" y="111"/>
                    <a:pt x="192" y="111"/>
                  </a:cubicBezTo>
                  <a:cubicBezTo>
                    <a:pt x="193" y="111"/>
                    <a:pt x="195" y="111"/>
                    <a:pt x="196" y="111"/>
                  </a:cubicBezTo>
                  <a:cubicBezTo>
                    <a:pt x="197" y="110"/>
                    <a:pt x="198" y="109"/>
                    <a:pt x="198" y="108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0" y="106"/>
                    <a:pt x="200" y="106"/>
                    <a:pt x="201" y="106"/>
                  </a:cubicBezTo>
                  <a:cubicBezTo>
                    <a:pt x="203" y="105"/>
                    <a:pt x="205" y="106"/>
                    <a:pt x="206" y="108"/>
                  </a:cubicBezTo>
                  <a:cubicBezTo>
                    <a:pt x="207" y="109"/>
                    <a:pt x="208" y="111"/>
                    <a:pt x="209" y="113"/>
                  </a:cubicBezTo>
                  <a:cubicBezTo>
                    <a:pt x="209" y="114"/>
                    <a:pt x="209" y="114"/>
                    <a:pt x="209" y="115"/>
                  </a:cubicBezTo>
                  <a:cubicBezTo>
                    <a:pt x="210" y="117"/>
                    <a:pt x="209" y="119"/>
                    <a:pt x="208" y="121"/>
                  </a:cubicBezTo>
                  <a:cubicBezTo>
                    <a:pt x="208" y="122"/>
                    <a:pt x="207" y="124"/>
                    <a:pt x="208" y="125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9" y="128"/>
                    <a:pt x="210" y="128"/>
                    <a:pt x="210" y="129"/>
                  </a:cubicBezTo>
                  <a:cubicBezTo>
                    <a:pt x="211" y="130"/>
                    <a:pt x="212" y="131"/>
                    <a:pt x="212" y="133"/>
                  </a:cubicBezTo>
                  <a:cubicBezTo>
                    <a:pt x="212" y="135"/>
                    <a:pt x="212" y="135"/>
                    <a:pt x="212" y="135"/>
                  </a:cubicBezTo>
                  <a:cubicBezTo>
                    <a:pt x="211" y="135"/>
                    <a:pt x="211" y="135"/>
                    <a:pt x="211" y="135"/>
                  </a:cubicBezTo>
                  <a:cubicBezTo>
                    <a:pt x="210" y="135"/>
                    <a:pt x="210" y="135"/>
                    <a:pt x="209" y="135"/>
                  </a:cubicBezTo>
                  <a:cubicBezTo>
                    <a:pt x="208" y="135"/>
                    <a:pt x="207" y="136"/>
                    <a:pt x="207" y="137"/>
                  </a:cubicBezTo>
                  <a:cubicBezTo>
                    <a:pt x="206" y="138"/>
                    <a:pt x="206" y="138"/>
                    <a:pt x="206" y="139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206" y="141"/>
                    <a:pt x="206" y="141"/>
                    <a:pt x="207" y="141"/>
                  </a:cubicBezTo>
                  <a:cubicBezTo>
                    <a:pt x="207" y="142"/>
                    <a:pt x="208" y="143"/>
                    <a:pt x="208" y="144"/>
                  </a:cubicBezTo>
                  <a:cubicBezTo>
                    <a:pt x="209" y="145"/>
                    <a:pt x="208" y="146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8" y="147"/>
                    <a:pt x="208" y="147"/>
                    <a:pt x="208" y="148"/>
                  </a:cubicBezTo>
                  <a:cubicBezTo>
                    <a:pt x="208" y="148"/>
                    <a:pt x="208" y="148"/>
                    <a:pt x="208" y="149"/>
                  </a:cubicBezTo>
                  <a:cubicBezTo>
                    <a:pt x="208" y="149"/>
                    <a:pt x="208" y="149"/>
                    <a:pt x="209" y="150"/>
                  </a:cubicBezTo>
                  <a:cubicBezTo>
                    <a:pt x="210" y="150"/>
                    <a:pt x="210" y="151"/>
                    <a:pt x="211" y="152"/>
                  </a:cubicBezTo>
                  <a:cubicBezTo>
                    <a:pt x="211" y="153"/>
                    <a:pt x="212" y="153"/>
                    <a:pt x="212" y="153"/>
                  </a:cubicBezTo>
                  <a:cubicBezTo>
                    <a:pt x="212" y="154"/>
                    <a:pt x="213" y="154"/>
                    <a:pt x="214" y="154"/>
                  </a:cubicBezTo>
                  <a:cubicBezTo>
                    <a:pt x="215" y="154"/>
                    <a:pt x="216" y="154"/>
                    <a:pt x="217" y="156"/>
                  </a:cubicBezTo>
                  <a:cubicBezTo>
                    <a:pt x="218" y="157"/>
                    <a:pt x="219" y="159"/>
                    <a:pt x="219" y="160"/>
                  </a:cubicBezTo>
                  <a:cubicBezTo>
                    <a:pt x="219" y="162"/>
                    <a:pt x="219" y="163"/>
                    <a:pt x="219" y="164"/>
                  </a:cubicBezTo>
                  <a:cubicBezTo>
                    <a:pt x="219" y="165"/>
                    <a:pt x="219" y="166"/>
                    <a:pt x="218" y="166"/>
                  </a:cubicBezTo>
                  <a:cubicBezTo>
                    <a:pt x="217" y="167"/>
                    <a:pt x="217" y="167"/>
                    <a:pt x="216" y="167"/>
                  </a:cubicBezTo>
                  <a:cubicBezTo>
                    <a:pt x="216" y="169"/>
                    <a:pt x="215" y="170"/>
                    <a:pt x="215" y="170"/>
                  </a:cubicBezTo>
                  <a:cubicBezTo>
                    <a:pt x="214" y="173"/>
                    <a:pt x="213" y="174"/>
                    <a:pt x="216" y="177"/>
                  </a:cubicBezTo>
                  <a:cubicBezTo>
                    <a:pt x="217" y="178"/>
                    <a:pt x="217" y="178"/>
                    <a:pt x="217" y="178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5" y="179"/>
                    <a:pt x="216" y="180"/>
                    <a:pt x="216" y="181"/>
                  </a:cubicBezTo>
                  <a:cubicBezTo>
                    <a:pt x="216" y="182"/>
                    <a:pt x="217" y="183"/>
                    <a:pt x="218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18" y="184"/>
                    <a:pt x="219" y="185"/>
                    <a:pt x="220" y="185"/>
                  </a:cubicBezTo>
                  <a:cubicBezTo>
                    <a:pt x="222" y="186"/>
                    <a:pt x="224" y="187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6" y="192"/>
                    <a:pt x="224" y="194"/>
                    <a:pt x="222" y="194"/>
                  </a:cubicBezTo>
                  <a:cubicBezTo>
                    <a:pt x="222" y="194"/>
                    <a:pt x="222" y="194"/>
                    <a:pt x="222" y="194"/>
                  </a:cubicBezTo>
                  <a:cubicBezTo>
                    <a:pt x="221" y="195"/>
                    <a:pt x="221" y="195"/>
                    <a:pt x="220" y="195"/>
                  </a:cubicBezTo>
                  <a:cubicBezTo>
                    <a:pt x="219" y="195"/>
                    <a:pt x="219" y="195"/>
                    <a:pt x="218" y="195"/>
                  </a:cubicBezTo>
                  <a:cubicBezTo>
                    <a:pt x="217" y="196"/>
                    <a:pt x="217" y="197"/>
                    <a:pt x="218" y="198"/>
                  </a:cubicBezTo>
                  <a:cubicBezTo>
                    <a:pt x="218" y="200"/>
                    <a:pt x="218" y="201"/>
                    <a:pt x="218" y="203"/>
                  </a:cubicBezTo>
                  <a:cubicBezTo>
                    <a:pt x="218" y="204"/>
                    <a:pt x="218" y="204"/>
                    <a:pt x="218" y="204"/>
                  </a:cubicBezTo>
                  <a:cubicBezTo>
                    <a:pt x="216" y="204"/>
                    <a:pt x="216" y="204"/>
                    <a:pt x="216" y="204"/>
                  </a:cubicBezTo>
                  <a:cubicBezTo>
                    <a:pt x="214" y="204"/>
                    <a:pt x="213" y="204"/>
                    <a:pt x="211" y="203"/>
                  </a:cubicBezTo>
                  <a:cubicBezTo>
                    <a:pt x="210" y="202"/>
                    <a:pt x="209" y="201"/>
                    <a:pt x="209" y="200"/>
                  </a:cubicBezTo>
                  <a:cubicBezTo>
                    <a:pt x="208" y="200"/>
                    <a:pt x="207" y="202"/>
                    <a:pt x="206" y="204"/>
                  </a:cubicBezTo>
                  <a:cubicBezTo>
                    <a:pt x="205" y="205"/>
                    <a:pt x="204" y="207"/>
                    <a:pt x="203" y="208"/>
                  </a:cubicBezTo>
                  <a:cubicBezTo>
                    <a:pt x="202" y="208"/>
                    <a:pt x="201" y="209"/>
                    <a:pt x="199" y="210"/>
                  </a:cubicBezTo>
                  <a:cubicBezTo>
                    <a:pt x="199" y="210"/>
                    <a:pt x="199" y="210"/>
                    <a:pt x="199" y="210"/>
                  </a:cubicBezTo>
                  <a:cubicBezTo>
                    <a:pt x="198" y="211"/>
                    <a:pt x="196" y="212"/>
                    <a:pt x="195" y="212"/>
                  </a:cubicBezTo>
                  <a:cubicBezTo>
                    <a:pt x="194" y="212"/>
                    <a:pt x="193" y="212"/>
                    <a:pt x="192" y="211"/>
                  </a:cubicBezTo>
                  <a:cubicBezTo>
                    <a:pt x="192" y="211"/>
                    <a:pt x="192" y="211"/>
                    <a:pt x="192" y="211"/>
                  </a:cubicBezTo>
                  <a:cubicBezTo>
                    <a:pt x="192" y="211"/>
                    <a:pt x="192" y="211"/>
                    <a:pt x="192" y="211"/>
                  </a:cubicBezTo>
                  <a:cubicBezTo>
                    <a:pt x="191" y="211"/>
                    <a:pt x="191" y="211"/>
                    <a:pt x="191" y="212"/>
                  </a:cubicBezTo>
                  <a:cubicBezTo>
                    <a:pt x="190" y="212"/>
                    <a:pt x="190" y="212"/>
                    <a:pt x="189" y="213"/>
                  </a:cubicBezTo>
                  <a:cubicBezTo>
                    <a:pt x="187" y="213"/>
                    <a:pt x="185" y="214"/>
                    <a:pt x="183" y="214"/>
                  </a:cubicBezTo>
                  <a:cubicBezTo>
                    <a:pt x="180" y="214"/>
                    <a:pt x="178" y="215"/>
                    <a:pt x="176" y="216"/>
                  </a:cubicBezTo>
                  <a:cubicBezTo>
                    <a:pt x="176" y="216"/>
                    <a:pt x="176" y="216"/>
                    <a:pt x="176" y="216"/>
                  </a:cubicBezTo>
                  <a:cubicBezTo>
                    <a:pt x="176" y="217"/>
                    <a:pt x="175" y="217"/>
                    <a:pt x="174" y="218"/>
                  </a:cubicBezTo>
                  <a:cubicBezTo>
                    <a:pt x="173" y="219"/>
                    <a:pt x="173" y="220"/>
                    <a:pt x="173" y="221"/>
                  </a:cubicBezTo>
                  <a:cubicBezTo>
                    <a:pt x="172" y="222"/>
                    <a:pt x="172" y="223"/>
                    <a:pt x="172" y="224"/>
                  </a:cubicBezTo>
                  <a:cubicBezTo>
                    <a:pt x="172" y="225"/>
                    <a:pt x="172" y="226"/>
                    <a:pt x="172" y="228"/>
                  </a:cubicBezTo>
                  <a:cubicBezTo>
                    <a:pt x="172" y="229"/>
                    <a:pt x="172" y="229"/>
                    <a:pt x="172" y="229"/>
                  </a:cubicBezTo>
                  <a:cubicBezTo>
                    <a:pt x="171" y="229"/>
                    <a:pt x="171" y="229"/>
                    <a:pt x="171" y="229"/>
                  </a:cubicBezTo>
                  <a:cubicBezTo>
                    <a:pt x="170" y="229"/>
                    <a:pt x="169" y="229"/>
                    <a:pt x="168" y="229"/>
                  </a:cubicBezTo>
                  <a:cubicBezTo>
                    <a:pt x="167" y="229"/>
                    <a:pt x="166" y="229"/>
                    <a:pt x="165" y="231"/>
                  </a:cubicBezTo>
                  <a:cubicBezTo>
                    <a:pt x="164" y="232"/>
                    <a:pt x="164" y="233"/>
                    <a:pt x="164" y="234"/>
                  </a:cubicBezTo>
                  <a:cubicBezTo>
                    <a:pt x="164" y="234"/>
                    <a:pt x="164" y="235"/>
                    <a:pt x="164" y="235"/>
                  </a:cubicBezTo>
                  <a:cubicBezTo>
                    <a:pt x="165" y="235"/>
                    <a:pt x="165" y="234"/>
                    <a:pt x="166" y="234"/>
                  </a:cubicBezTo>
                  <a:cubicBezTo>
                    <a:pt x="167" y="234"/>
                    <a:pt x="168" y="234"/>
                    <a:pt x="169" y="235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69" y="235"/>
                    <a:pt x="170" y="235"/>
                    <a:pt x="170" y="235"/>
                  </a:cubicBezTo>
                  <a:cubicBezTo>
                    <a:pt x="172" y="235"/>
                    <a:pt x="172" y="235"/>
                    <a:pt x="172" y="235"/>
                  </a:cubicBezTo>
                  <a:cubicBezTo>
                    <a:pt x="172" y="237"/>
                    <a:pt x="172" y="237"/>
                    <a:pt x="172" y="237"/>
                  </a:cubicBezTo>
                  <a:cubicBezTo>
                    <a:pt x="172" y="238"/>
                    <a:pt x="172" y="239"/>
                    <a:pt x="172" y="240"/>
                  </a:cubicBezTo>
                  <a:cubicBezTo>
                    <a:pt x="172" y="241"/>
                    <a:pt x="173" y="243"/>
                    <a:pt x="173" y="245"/>
                  </a:cubicBezTo>
                  <a:cubicBezTo>
                    <a:pt x="174" y="244"/>
                    <a:pt x="175" y="243"/>
                    <a:pt x="177" y="243"/>
                  </a:cubicBezTo>
                  <a:cubicBezTo>
                    <a:pt x="179" y="244"/>
                    <a:pt x="180" y="245"/>
                    <a:pt x="181" y="246"/>
                  </a:cubicBezTo>
                  <a:cubicBezTo>
                    <a:pt x="181" y="247"/>
                    <a:pt x="181" y="247"/>
                    <a:pt x="181" y="247"/>
                  </a:cubicBezTo>
                  <a:cubicBezTo>
                    <a:pt x="181" y="247"/>
                    <a:pt x="181" y="247"/>
                    <a:pt x="181" y="246"/>
                  </a:cubicBezTo>
                  <a:cubicBezTo>
                    <a:pt x="181" y="246"/>
                    <a:pt x="182" y="245"/>
                    <a:pt x="182" y="244"/>
                  </a:cubicBezTo>
                  <a:cubicBezTo>
                    <a:pt x="183" y="243"/>
                    <a:pt x="183" y="243"/>
                    <a:pt x="184" y="242"/>
                  </a:cubicBezTo>
                  <a:cubicBezTo>
                    <a:pt x="184" y="242"/>
                    <a:pt x="185" y="241"/>
                    <a:pt x="185" y="241"/>
                  </a:cubicBezTo>
                  <a:cubicBezTo>
                    <a:pt x="185" y="241"/>
                    <a:pt x="186" y="240"/>
                    <a:pt x="186" y="240"/>
                  </a:cubicBezTo>
                  <a:cubicBezTo>
                    <a:pt x="188" y="238"/>
                    <a:pt x="190" y="236"/>
                    <a:pt x="192" y="236"/>
                  </a:cubicBezTo>
                  <a:cubicBezTo>
                    <a:pt x="194" y="236"/>
                    <a:pt x="194" y="236"/>
                    <a:pt x="194" y="236"/>
                  </a:cubicBezTo>
                  <a:cubicBezTo>
                    <a:pt x="194" y="237"/>
                    <a:pt x="194" y="237"/>
                    <a:pt x="194" y="237"/>
                  </a:cubicBezTo>
                  <a:cubicBezTo>
                    <a:pt x="194" y="239"/>
                    <a:pt x="194" y="241"/>
                    <a:pt x="194" y="242"/>
                  </a:cubicBezTo>
                  <a:cubicBezTo>
                    <a:pt x="194" y="244"/>
                    <a:pt x="193" y="245"/>
                    <a:pt x="193" y="247"/>
                  </a:cubicBezTo>
                  <a:cubicBezTo>
                    <a:pt x="192" y="248"/>
                    <a:pt x="191" y="249"/>
                    <a:pt x="191" y="250"/>
                  </a:cubicBezTo>
                  <a:cubicBezTo>
                    <a:pt x="190" y="251"/>
                    <a:pt x="190" y="251"/>
                    <a:pt x="190" y="251"/>
                  </a:cubicBezTo>
                  <a:cubicBezTo>
                    <a:pt x="191" y="252"/>
                    <a:pt x="192" y="253"/>
                    <a:pt x="193" y="254"/>
                  </a:cubicBezTo>
                  <a:cubicBezTo>
                    <a:pt x="194" y="255"/>
                    <a:pt x="195" y="256"/>
                    <a:pt x="195" y="258"/>
                  </a:cubicBezTo>
                  <a:cubicBezTo>
                    <a:pt x="196" y="257"/>
                    <a:pt x="197" y="257"/>
                    <a:pt x="197" y="257"/>
                  </a:cubicBezTo>
                  <a:cubicBezTo>
                    <a:pt x="200" y="257"/>
                    <a:pt x="203" y="256"/>
                    <a:pt x="205" y="259"/>
                  </a:cubicBezTo>
                  <a:cubicBezTo>
                    <a:pt x="206" y="260"/>
                    <a:pt x="206" y="261"/>
                    <a:pt x="207" y="262"/>
                  </a:cubicBezTo>
                  <a:cubicBezTo>
                    <a:pt x="207" y="262"/>
                    <a:pt x="207" y="263"/>
                    <a:pt x="206" y="264"/>
                  </a:cubicBezTo>
                  <a:cubicBezTo>
                    <a:pt x="206" y="265"/>
                    <a:pt x="205" y="265"/>
                    <a:pt x="204" y="266"/>
                  </a:cubicBezTo>
                  <a:cubicBezTo>
                    <a:pt x="203" y="267"/>
                    <a:pt x="201" y="268"/>
                    <a:pt x="199" y="268"/>
                  </a:cubicBezTo>
                  <a:cubicBezTo>
                    <a:pt x="199" y="268"/>
                    <a:pt x="198" y="268"/>
                    <a:pt x="198" y="268"/>
                  </a:cubicBezTo>
                  <a:cubicBezTo>
                    <a:pt x="196" y="268"/>
                    <a:pt x="195" y="268"/>
                    <a:pt x="194" y="271"/>
                  </a:cubicBezTo>
                  <a:cubicBezTo>
                    <a:pt x="194" y="271"/>
                    <a:pt x="194" y="271"/>
                    <a:pt x="194" y="271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2" y="276"/>
                    <a:pt x="191" y="279"/>
                    <a:pt x="185" y="278"/>
                  </a:cubicBezTo>
                  <a:cubicBezTo>
                    <a:pt x="184" y="278"/>
                    <a:pt x="184" y="278"/>
                    <a:pt x="184" y="278"/>
                  </a:cubicBezTo>
                  <a:cubicBezTo>
                    <a:pt x="184" y="277"/>
                    <a:pt x="184" y="277"/>
                    <a:pt x="184" y="277"/>
                  </a:cubicBezTo>
                  <a:cubicBezTo>
                    <a:pt x="183" y="275"/>
                    <a:pt x="183" y="274"/>
                    <a:pt x="182" y="273"/>
                  </a:cubicBezTo>
                  <a:cubicBezTo>
                    <a:pt x="182" y="273"/>
                    <a:pt x="182" y="272"/>
                    <a:pt x="181" y="271"/>
                  </a:cubicBezTo>
                  <a:cubicBezTo>
                    <a:pt x="181" y="271"/>
                    <a:pt x="180" y="271"/>
                    <a:pt x="179" y="272"/>
                  </a:cubicBezTo>
                  <a:cubicBezTo>
                    <a:pt x="177" y="272"/>
                    <a:pt x="176" y="274"/>
                    <a:pt x="176" y="275"/>
                  </a:cubicBezTo>
                  <a:cubicBezTo>
                    <a:pt x="175" y="276"/>
                    <a:pt x="176" y="276"/>
                    <a:pt x="176" y="277"/>
                  </a:cubicBezTo>
                  <a:cubicBezTo>
                    <a:pt x="177" y="279"/>
                    <a:pt x="177" y="281"/>
                    <a:pt x="174" y="283"/>
                  </a:cubicBezTo>
                  <a:cubicBezTo>
                    <a:pt x="174" y="283"/>
                    <a:pt x="174" y="283"/>
                    <a:pt x="174" y="283"/>
                  </a:cubicBezTo>
                  <a:cubicBezTo>
                    <a:pt x="173" y="283"/>
                    <a:pt x="172" y="283"/>
                    <a:pt x="171" y="283"/>
                  </a:cubicBezTo>
                  <a:cubicBezTo>
                    <a:pt x="170" y="283"/>
                    <a:pt x="169" y="283"/>
                    <a:pt x="169" y="283"/>
                  </a:cubicBezTo>
                  <a:cubicBezTo>
                    <a:pt x="168" y="283"/>
                    <a:pt x="168" y="284"/>
                    <a:pt x="168" y="284"/>
                  </a:cubicBezTo>
                  <a:cubicBezTo>
                    <a:pt x="167" y="285"/>
                    <a:pt x="166" y="286"/>
                    <a:pt x="165" y="286"/>
                  </a:cubicBezTo>
                  <a:cubicBezTo>
                    <a:pt x="162" y="287"/>
                    <a:pt x="160" y="285"/>
                    <a:pt x="158" y="284"/>
                  </a:cubicBezTo>
                  <a:cubicBezTo>
                    <a:pt x="158" y="284"/>
                    <a:pt x="158" y="283"/>
                    <a:pt x="157" y="283"/>
                  </a:cubicBezTo>
                  <a:cubicBezTo>
                    <a:pt x="156" y="282"/>
                    <a:pt x="155" y="281"/>
                    <a:pt x="154" y="281"/>
                  </a:cubicBezTo>
                  <a:cubicBezTo>
                    <a:pt x="154" y="281"/>
                    <a:pt x="153" y="282"/>
                    <a:pt x="151" y="283"/>
                  </a:cubicBezTo>
                  <a:cubicBezTo>
                    <a:pt x="151" y="283"/>
                    <a:pt x="151" y="283"/>
                    <a:pt x="151" y="283"/>
                  </a:cubicBezTo>
                  <a:cubicBezTo>
                    <a:pt x="151" y="283"/>
                    <a:pt x="150" y="283"/>
                    <a:pt x="149" y="284"/>
                  </a:cubicBezTo>
                  <a:cubicBezTo>
                    <a:pt x="148" y="284"/>
                    <a:pt x="148" y="284"/>
                    <a:pt x="148" y="284"/>
                  </a:cubicBezTo>
                  <a:cubicBezTo>
                    <a:pt x="147" y="284"/>
                    <a:pt x="147" y="284"/>
                    <a:pt x="147" y="284"/>
                  </a:cubicBezTo>
                  <a:cubicBezTo>
                    <a:pt x="147" y="284"/>
                    <a:pt x="147" y="285"/>
                    <a:pt x="147" y="285"/>
                  </a:cubicBezTo>
                  <a:cubicBezTo>
                    <a:pt x="146" y="286"/>
                    <a:pt x="145" y="287"/>
                    <a:pt x="144" y="288"/>
                  </a:cubicBezTo>
                  <a:cubicBezTo>
                    <a:pt x="142" y="288"/>
                    <a:pt x="141" y="288"/>
                    <a:pt x="140" y="288"/>
                  </a:cubicBezTo>
                  <a:cubicBezTo>
                    <a:pt x="140" y="287"/>
                    <a:pt x="139" y="287"/>
                    <a:pt x="139" y="287"/>
                  </a:cubicBezTo>
                  <a:cubicBezTo>
                    <a:pt x="138" y="287"/>
                    <a:pt x="138" y="288"/>
                    <a:pt x="138" y="288"/>
                  </a:cubicBezTo>
                  <a:cubicBezTo>
                    <a:pt x="137" y="289"/>
                    <a:pt x="136" y="290"/>
                    <a:pt x="135" y="290"/>
                  </a:cubicBezTo>
                  <a:cubicBezTo>
                    <a:pt x="132" y="291"/>
                    <a:pt x="131" y="290"/>
                    <a:pt x="130" y="288"/>
                  </a:cubicBezTo>
                  <a:cubicBezTo>
                    <a:pt x="130" y="287"/>
                    <a:pt x="130" y="286"/>
                    <a:pt x="130" y="285"/>
                  </a:cubicBezTo>
                  <a:cubicBezTo>
                    <a:pt x="130" y="285"/>
                    <a:pt x="130" y="285"/>
                    <a:pt x="129" y="284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3"/>
                    <a:pt x="127" y="282"/>
                    <a:pt x="127" y="280"/>
                  </a:cubicBezTo>
                  <a:cubicBezTo>
                    <a:pt x="127" y="280"/>
                    <a:pt x="127" y="280"/>
                    <a:pt x="127" y="280"/>
                  </a:cubicBezTo>
                  <a:cubicBezTo>
                    <a:pt x="126" y="280"/>
                    <a:pt x="126" y="281"/>
                    <a:pt x="125" y="281"/>
                  </a:cubicBezTo>
                  <a:cubicBezTo>
                    <a:pt x="123" y="281"/>
                    <a:pt x="123" y="281"/>
                    <a:pt x="122" y="280"/>
                  </a:cubicBezTo>
                  <a:cubicBezTo>
                    <a:pt x="122" y="280"/>
                    <a:pt x="122" y="280"/>
                    <a:pt x="122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0" y="280"/>
                    <a:pt x="120" y="280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80"/>
                    <a:pt x="119" y="281"/>
                    <a:pt x="119" y="282"/>
                  </a:cubicBezTo>
                  <a:cubicBezTo>
                    <a:pt x="118" y="284"/>
                    <a:pt x="116" y="285"/>
                    <a:pt x="114" y="284"/>
                  </a:cubicBezTo>
                  <a:cubicBezTo>
                    <a:pt x="113" y="283"/>
                    <a:pt x="112" y="282"/>
                    <a:pt x="112" y="280"/>
                  </a:cubicBezTo>
                  <a:cubicBezTo>
                    <a:pt x="112" y="279"/>
                    <a:pt x="111" y="278"/>
                    <a:pt x="111" y="277"/>
                  </a:cubicBezTo>
                  <a:cubicBezTo>
                    <a:pt x="111" y="277"/>
                    <a:pt x="111" y="277"/>
                    <a:pt x="110" y="277"/>
                  </a:cubicBezTo>
                  <a:close/>
                  <a:moveTo>
                    <a:pt x="96" y="79"/>
                  </a:moveTo>
                  <a:cubicBezTo>
                    <a:pt x="94" y="79"/>
                    <a:pt x="93" y="78"/>
                    <a:pt x="92" y="76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78"/>
                    <a:pt x="92" y="79"/>
                    <a:pt x="92" y="80"/>
                  </a:cubicBezTo>
                  <a:cubicBezTo>
                    <a:pt x="92" y="82"/>
                    <a:pt x="92" y="84"/>
                    <a:pt x="92" y="86"/>
                  </a:cubicBezTo>
                  <a:cubicBezTo>
                    <a:pt x="94" y="86"/>
                    <a:pt x="94" y="86"/>
                    <a:pt x="95" y="85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83"/>
                    <a:pt x="95" y="82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79"/>
                    <a:pt x="96" y="79"/>
                    <a:pt x="96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5141E074-230F-4BCA-9EEE-D51F54799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85" y="3654682"/>
              <a:ext cx="748555" cy="837152"/>
            </a:xfrm>
            <a:custGeom>
              <a:avLst/>
              <a:gdLst>
                <a:gd name="T0" fmla="*/ 201 w 207"/>
                <a:gd name="T1" fmla="*/ 62 h 231"/>
                <a:gd name="T2" fmla="*/ 190 w 207"/>
                <a:gd name="T3" fmla="*/ 54 h 231"/>
                <a:gd name="T4" fmla="*/ 185 w 207"/>
                <a:gd name="T5" fmla="*/ 45 h 231"/>
                <a:gd name="T6" fmla="*/ 183 w 207"/>
                <a:gd name="T7" fmla="*/ 35 h 231"/>
                <a:gd name="T8" fmla="*/ 166 w 207"/>
                <a:gd name="T9" fmla="*/ 27 h 231"/>
                <a:gd name="T10" fmla="*/ 158 w 207"/>
                <a:gd name="T11" fmla="*/ 16 h 231"/>
                <a:gd name="T12" fmla="*/ 138 w 207"/>
                <a:gd name="T13" fmla="*/ 6 h 231"/>
                <a:gd name="T14" fmla="*/ 124 w 207"/>
                <a:gd name="T15" fmla="*/ 11 h 231"/>
                <a:gd name="T16" fmla="*/ 107 w 207"/>
                <a:gd name="T17" fmla="*/ 19 h 231"/>
                <a:gd name="T18" fmla="*/ 90 w 207"/>
                <a:gd name="T19" fmla="*/ 15 h 231"/>
                <a:gd name="T20" fmla="*/ 83 w 207"/>
                <a:gd name="T21" fmla="*/ 10 h 231"/>
                <a:gd name="T22" fmla="*/ 71 w 207"/>
                <a:gd name="T23" fmla="*/ 8 h 231"/>
                <a:gd name="T24" fmla="*/ 50 w 207"/>
                <a:gd name="T25" fmla="*/ 4 h 231"/>
                <a:gd name="T26" fmla="*/ 47 w 207"/>
                <a:gd name="T27" fmla="*/ 18 h 231"/>
                <a:gd name="T28" fmla="*/ 42 w 207"/>
                <a:gd name="T29" fmla="*/ 28 h 231"/>
                <a:gd name="T30" fmla="*/ 30 w 207"/>
                <a:gd name="T31" fmla="*/ 37 h 231"/>
                <a:gd name="T32" fmla="*/ 16 w 207"/>
                <a:gd name="T33" fmla="*/ 43 h 231"/>
                <a:gd name="T34" fmla="*/ 18 w 207"/>
                <a:gd name="T35" fmla="*/ 62 h 231"/>
                <a:gd name="T36" fmla="*/ 14 w 207"/>
                <a:gd name="T37" fmla="*/ 74 h 231"/>
                <a:gd name="T38" fmla="*/ 7 w 207"/>
                <a:gd name="T39" fmla="*/ 94 h 231"/>
                <a:gd name="T40" fmla="*/ 3 w 207"/>
                <a:gd name="T41" fmla="*/ 107 h 231"/>
                <a:gd name="T42" fmla="*/ 9 w 207"/>
                <a:gd name="T43" fmla="*/ 114 h 231"/>
                <a:gd name="T44" fmla="*/ 11 w 207"/>
                <a:gd name="T45" fmla="*/ 137 h 231"/>
                <a:gd name="T46" fmla="*/ 9 w 207"/>
                <a:gd name="T47" fmla="*/ 145 h 231"/>
                <a:gd name="T48" fmla="*/ 21 w 207"/>
                <a:gd name="T49" fmla="*/ 147 h 231"/>
                <a:gd name="T50" fmla="*/ 37 w 207"/>
                <a:gd name="T51" fmla="*/ 165 h 231"/>
                <a:gd name="T52" fmla="*/ 41 w 207"/>
                <a:gd name="T53" fmla="*/ 178 h 231"/>
                <a:gd name="T54" fmla="*/ 30 w 207"/>
                <a:gd name="T55" fmla="*/ 186 h 231"/>
                <a:gd name="T56" fmla="*/ 28 w 207"/>
                <a:gd name="T57" fmla="*/ 192 h 231"/>
                <a:gd name="T58" fmla="*/ 41 w 207"/>
                <a:gd name="T59" fmla="*/ 200 h 231"/>
                <a:gd name="T60" fmla="*/ 50 w 207"/>
                <a:gd name="T61" fmla="*/ 194 h 231"/>
                <a:gd name="T62" fmla="*/ 57 w 207"/>
                <a:gd name="T63" fmla="*/ 198 h 231"/>
                <a:gd name="T64" fmla="*/ 58 w 207"/>
                <a:gd name="T65" fmla="*/ 207 h 231"/>
                <a:gd name="T66" fmla="*/ 57 w 207"/>
                <a:gd name="T67" fmla="*/ 218 h 231"/>
                <a:gd name="T68" fmla="*/ 73 w 207"/>
                <a:gd name="T69" fmla="*/ 216 h 231"/>
                <a:gd name="T70" fmla="*/ 83 w 207"/>
                <a:gd name="T71" fmla="*/ 214 h 231"/>
                <a:gd name="T72" fmla="*/ 93 w 207"/>
                <a:gd name="T73" fmla="*/ 212 h 231"/>
                <a:gd name="T74" fmla="*/ 107 w 207"/>
                <a:gd name="T75" fmla="*/ 219 h 231"/>
                <a:gd name="T76" fmla="*/ 138 w 207"/>
                <a:gd name="T77" fmla="*/ 215 h 231"/>
                <a:gd name="T78" fmla="*/ 142 w 207"/>
                <a:gd name="T79" fmla="*/ 226 h 231"/>
                <a:gd name="T80" fmla="*/ 159 w 207"/>
                <a:gd name="T81" fmla="*/ 222 h 231"/>
                <a:gd name="T82" fmla="*/ 165 w 207"/>
                <a:gd name="T83" fmla="*/ 215 h 231"/>
                <a:gd name="T84" fmla="*/ 165 w 207"/>
                <a:gd name="T85" fmla="*/ 203 h 231"/>
                <a:gd name="T86" fmla="*/ 171 w 207"/>
                <a:gd name="T87" fmla="*/ 191 h 231"/>
                <a:gd name="T88" fmla="*/ 156 w 207"/>
                <a:gd name="T89" fmla="*/ 175 h 231"/>
                <a:gd name="T90" fmla="*/ 162 w 207"/>
                <a:gd name="T91" fmla="*/ 167 h 231"/>
                <a:gd name="T92" fmla="*/ 166 w 207"/>
                <a:gd name="T93" fmla="*/ 160 h 231"/>
                <a:gd name="T94" fmla="*/ 162 w 207"/>
                <a:gd name="T95" fmla="*/ 157 h 231"/>
                <a:gd name="T96" fmla="*/ 147 w 207"/>
                <a:gd name="T97" fmla="*/ 157 h 231"/>
                <a:gd name="T98" fmla="*/ 145 w 207"/>
                <a:gd name="T99" fmla="*/ 143 h 231"/>
                <a:gd name="T100" fmla="*/ 140 w 207"/>
                <a:gd name="T101" fmla="*/ 137 h 231"/>
                <a:gd name="T102" fmla="*/ 130 w 207"/>
                <a:gd name="T103" fmla="*/ 128 h 231"/>
                <a:gd name="T104" fmla="*/ 132 w 207"/>
                <a:gd name="T105" fmla="*/ 110 h 231"/>
                <a:gd name="T106" fmla="*/ 144 w 207"/>
                <a:gd name="T107" fmla="*/ 108 h 231"/>
                <a:gd name="T108" fmla="*/ 154 w 207"/>
                <a:gd name="T109" fmla="*/ 91 h 231"/>
                <a:gd name="T110" fmla="*/ 161 w 207"/>
                <a:gd name="T111" fmla="*/ 77 h 231"/>
                <a:gd name="T112" fmla="*/ 179 w 207"/>
                <a:gd name="T113" fmla="*/ 74 h 231"/>
                <a:gd name="T114" fmla="*/ 202 w 207"/>
                <a:gd name="T115" fmla="*/ 76 h 231"/>
                <a:gd name="T116" fmla="*/ 200 w 207"/>
                <a:gd name="T117" fmla="*/ 71 h 231"/>
                <a:gd name="T118" fmla="*/ 204 w 207"/>
                <a:gd name="T119" fmla="*/ 6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" h="231">
                  <a:moveTo>
                    <a:pt x="204" y="69"/>
                  </a:moveTo>
                  <a:cubicBezTo>
                    <a:pt x="203" y="67"/>
                    <a:pt x="202" y="64"/>
                    <a:pt x="201" y="62"/>
                  </a:cubicBezTo>
                  <a:cubicBezTo>
                    <a:pt x="199" y="59"/>
                    <a:pt x="196" y="60"/>
                    <a:pt x="194" y="59"/>
                  </a:cubicBezTo>
                  <a:cubicBezTo>
                    <a:pt x="190" y="58"/>
                    <a:pt x="190" y="56"/>
                    <a:pt x="190" y="54"/>
                  </a:cubicBezTo>
                  <a:cubicBezTo>
                    <a:pt x="189" y="53"/>
                    <a:pt x="186" y="52"/>
                    <a:pt x="186" y="50"/>
                  </a:cubicBezTo>
                  <a:cubicBezTo>
                    <a:pt x="184" y="48"/>
                    <a:pt x="185" y="47"/>
                    <a:pt x="185" y="45"/>
                  </a:cubicBezTo>
                  <a:cubicBezTo>
                    <a:pt x="184" y="43"/>
                    <a:pt x="183" y="42"/>
                    <a:pt x="183" y="41"/>
                  </a:cubicBezTo>
                  <a:cubicBezTo>
                    <a:pt x="182" y="39"/>
                    <a:pt x="184" y="37"/>
                    <a:pt x="183" y="35"/>
                  </a:cubicBezTo>
                  <a:cubicBezTo>
                    <a:pt x="183" y="31"/>
                    <a:pt x="180" y="28"/>
                    <a:pt x="176" y="28"/>
                  </a:cubicBezTo>
                  <a:cubicBezTo>
                    <a:pt x="172" y="27"/>
                    <a:pt x="170" y="29"/>
                    <a:pt x="166" y="27"/>
                  </a:cubicBezTo>
                  <a:cubicBezTo>
                    <a:pt x="164" y="26"/>
                    <a:pt x="159" y="24"/>
                    <a:pt x="158" y="22"/>
                  </a:cubicBezTo>
                  <a:cubicBezTo>
                    <a:pt x="157" y="20"/>
                    <a:pt x="158" y="18"/>
                    <a:pt x="158" y="16"/>
                  </a:cubicBezTo>
                  <a:cubicBezTo>
                    <a:pt x="155" y="16"/>
                    <a:pt x="151" y="17"/>
                    <a:pt x="148" y="15"/>
                  </a:cubicBezTo>
                  <a:cubicBezTo>
                    <a:pt x="143" y="13"/>
                    <a:pt x="142" y="7"/>
                    <a:pt x="138" y="6"/>
                  </a:cubicBezTo>
                  <a:cubicBezTo>
                    <a:pt x="134" y="6"/>
                    <a:pt x="134" y="8"/>
                    <a:pt x="131" y="10"/>
                  </a:cubicBezTo>
                  <a:cubicBezTo>
                    <a:pt x="129" y="11"/>
                    <a:pt x="126" y="10"/>
                    <a:pt x="124" y="11"/>
                  </a:cubicBezTo>
                  <a:cubicBezTo>
                    <a:pt x="120" y="13"/>
                    <a:pt x="116" y="16"/>
                    <a:pt x="117" y="21"/>
                  </a:cubicBezTo>
                  <a:cubicBezTo>
                    <a:pt x="113" y="21"/>
                    <a:pt x="110" y="20"/>
                    <a:pt x="107" y="19"/>
                  </a:cubicBezTo>
                  <a:cubicBezTo>
                    <a:pt x="104" y="18"/>
                    <a:pt x="102" y="17"/>
                    <a:pt x="99" y="15"/>
                  </a:cubicBezTo>
                  <a:cubicBezTo>
                    <a:pt x="96" y="14"/>
                    <a:pt x="93" y="15"/>
                    <a:pt x="90" y="15"/>
                  </a:cubicBezTo>
                  <a:cubicBezTo>
                    <a:pt x="88" y="16"/>
                    <a:pt x="84" y="20"/>
                    <a:pt x="81" y="19"/>
                  </a:cubicBezTo>
                  <a:cubicBezTo>
                    <a:pt x="81" y="15"/>
                    <a:pt x="82" y="13"/>
                    <a:pt x="83" y="10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4" y="10"/>
                    <a:pt x="73" y="9"/>
                    <a:pt x="71" y="8"/>
                  </a:cubicBezTo>
                  <a:cubicBezTo>
                    <a:pt x="67" y="6"/>
                    <a:pt x="64" y="7"/>
                    <a:pt x="60" y="6"/>
                  </a:cubicBezTo>
                  <a:cubicBezTo>
                    <a:pt x="55" y="5"/>
                    <a:pt x="54" y="0"/>
                    <a:pt x="50" y="4"/>
                  </a:cubicBezTo>
                  <a:cubicBezTo>
                    <a:pt x="47" y="6"/>
                    <a:pt x="43" y="9"/>
                    <a:pt x="44" y="13"/>
                  </a:cubicBezTo>
                  <a:cubicBezTo>
                    <a:pt x="45" y="15"/>
                    <a:pt x="47" y="15"/>
                    <a:pt x="47" y="18"/>
                  </a:cubicBezTo>
                  <a:cubicBezTo>
                    <a:pt x="47" y="20"/>
                    <a:pt x="47" y="22"/>
                    <a:pt x="46" y="24"/>
                  </a:cubicBezTo>
                  <a:cubicBezTo>
                    <a:pt x="44" y="26"/>
                    <a:pt x="43" y="26"/>
                    <a:pt x="42" y="28"/>
                  </a:cubicBezTo>
                  <a:cubicBezTo>
                    <a:pt x="41" y="30"/>
                    <a:pt x="41" y="32"/>
                    <a:pt x="40" y="33"/>
                  </a:cubicBezTo>
                  <a:cubicBezTo>
                    <a:pt x="37" y="36"/>
                    <a:pt x="33" y="35"/>
                    <a:pt x="30" y="37"/>
                  </a:cubicBezTo>
                  <a:cubicBezTo>
                    <a:pt x="28" y="39"/>
                    <a:pt x="26" y="44"/>
                    <a:pt x="25" y="47"/>
                  </a:cubicBezTo>
                  <a:cubicBezTo>
                    <a:pt x="22" y="46"/>
                    <a:pt x="20" y="38"/>
                    <a:pt x="16" y="43"/>
                  </a:cubicBezTo>
                  <a:cubicBezTo>
                    <a:pt x="13" y="47"/>
                    <a:pt x="21" y="49"/>
                    <a:pt x="21" y="52"/>
                  </a:cubicBezTo>
                  <a:cubicBezTo>
                    <a:pt x="22" y="55"/>
                    <a:pt x="17" y="59"/>
                    <a:pt x="18" y="62"/>
                  </a:cubicBezTo>
                  <a:cubicBezTo>
                    <a:pt x="18" y="66"/>
                    <a:pt x="25" y="66"/>
                    <a:pt x="23" y="71"/>
                  </a:cubicBezTo>
                  <a:cubicBezTo>
                    <a:pt x="20" y="71"/>
                    <a:pt x="16" y="72"/>
                    <a:pt x="14" y="74"/>
                  </a:cubicBezTo>
                  <a:cubicBezTo>
                    <a:pt x="12" y="78"/>
                    <a:pt x="15" y="79"/>
                    <a:pt x="10" y="81"/>
                  </a:cubicBezTo>
                  <a:cubicBezTo>
                    <a:pt x="5" y="84"/>
                    <a:pt x="2" y="89"/>
                    <a:pt x="7" y="94"/>
                  </a:cubicBezTo>
                  <a:cubicBezTo>
                    <a:pt x="10" y="96"/>
                    <a:pt x="11" y="98"/>
                    <a:pt x="10" y="103"/>
                  </a:cubicBezTo>
                  <a:cubicBezTo>
                    <a:pt x="9" y="108"/>
                    <a:pt x="7" y="104"/>
                    <a:pt x="3" y="107"/>
                  </a:cubicBezTo>
                  <a:cubicBezTo>
                    <a:pt x="2" y="109"/>
                    <a:pt x="0" y="114"/>
                    <a:pt x="2" y="116"/>
                  </a:cubicBezTo>
                  <a:cubicBezTo>
                    <a:pt x="4" y="119"/>
                    <a:pt x="7" y="115"/>
                    <a:pt x="9" y="114"/>
                  </a:cubicBezTo>
                  <a:cubicBezTo>
                    <a:pt x="12" y="118"/>
                    <a:pt x="9" y="123"/>
                    <a:pt x="11" y="127"/>
                  </a:cubicBezTo>
                  <a:cubicBezTo>
                    <a:pt x="13" y="130"/>
                    <a:pt x="16" y="134"/>
                    <a:pt x="11" y="137"/>
                  </a:cubicBezTo>
                  <a:cubicBezTo>
                    <a:pt x="9" y="138"/>
                    <a:pt x="7" y="137"/>
                    <a:pt x="6" y="140"/>
                  </a:cubicBezTo>
                  <a:cubicBezTo>
                    <a:pt x="6" y="143"/>
                    <a:pt x="7" y="144"/>
                    <a:pt x="9" y="145"/>
                  </a:cubicBezTo>
                  <a:cubicBezTo>
                    <a:pt x="14" y="149"/>
                    <a:pt x="16" y="144"/>
                    <a:pt x="21" y="145"/>
                  </a:cubicBezTo>
                  <a:cubicBezTo>
                    <a:pt x="21" y="146"/>
                    <a:pt x="21" y="146"/>
                    <a:pt x="21" y="147"/>
                  </a:cubicBezTo>
                  <a:cubicBezTo>
                    <a:pt x="27" y="148"/>
                    <a:pt x="24" y="157"/>
                    <a:pt x="25" y="161"/>
                  </a:cubicBezTo>
                  <a:cubicBezTo>
                    <a:pt x="25" y="168"/>
                    <a:pt x="32" y="164"/>
                    <a:pt x="37" y="165"/>
                  </a:cubicBezTo>
                  <a:cubicBezTo>
                    <a:pt x="37" y="169"/>
                    <a:pt x="39" y="169"/>
                    <a:pt x="41" y="172"/>
                  </a:cubicBezTo>
                  <a:cubicBezTo>
                    <a:pt x="43" y="174"/>
                    <a:pt x="43" y="176"/>
                    <a:pt x="41" y="178"/>
                  </a:cubicBezTo>
                  <a:cubicBezTo>
                    <a:pt x="39" y="180"/>
                    <a:pt x="37" y="180"/>
                    <a:pt x="35" y="182"/>
                  </a:cubicBezTo>
                  <a:cubicBezTo>
                    <a:pt x="33" y="183"/>
                    <a:pt x="33" y="186"/>
                    <a:pt x="30" y="186"/>
                  </a:cubicBezTo>
                  <a:cubicBezTo>
                    <a:pt x="28" y="187"/>
                    <a:pt x="26" y="184"/>
                    <a:pt x="24" y="187"/>
                  </a:cubicBezTo>
                  <a:cubicBezTo>
                    <a:pt x="21" y="191"/>
                    <a:pt x="25" y="191"/>
                    <a:pt x="28" y="192"/>
                  </a:cubicBezTo>
                  <a:cubicBezTo>
                    <a:pt x="34" y="193"/>
                    <a:pt x="32" y="198"/>
                    <a:pt x="36" y="202"/>
                  </a:cubicBezTo>
                  <a:cubicBezTo>
                    <a:pt x="37" y="201"/>
                    <a:pt x="39" y="201"/>
                    <a:pt x="41" y="200"/>
                  </a:cubicBezTo>
                  <a:cubicBezTo>
                    <a:pt x="42" y="200"/>
                    <a:pt x="45" y="199"/>
                    <a:pt x="46" y="198"/>
                  </a:cubicBezTo>
                  <a:cubicBezTo>
                    <a:pt x="48" y="197"/>
                    <a:pt x="48" y="194"/>
                    <a:pt x="50" y="194"/>
                  </a:cubicBezTo>
                  <a:cubicBezTo>
                    <a:pt x="52" y="193"/>
                    <a:pt x="54" y="195"/>
                    <a:pt x="53" y="197"/>
                  </a:cubicBezTo>
                  <a:cubicBezTo>
                    <a:pt x="55" y="197"/>
                    <a:pt x="56" y="198"/>
                    <a:pt x="57" y="198"/>
                  </a:cubicBezTo>
                  <a:cubicBezTo>
                    <a:pt x="58" y="201"/>
                    <a:pt x="54" y="201"/>
                    <a:pt x="54" y="203"/>
                  </a:cubicBezTo>
                  <a:cubicBezTo>
                    <a:pt x="54" y="205"/>
                    <a:pt x="57" y="205"/>
                    <a:pt x="58" y="207"/>
                  </a:cubicBezTo>
                  <a:cubicBezTo>
                    <a:pt x="61" y="210"/>
                    <a:pt x="57" y="213"/>
                    <a:pt x="57" y="217"/>
                  </a:cubicBezTo>
                  <a:cubicBezTo>
                    <a:pt x="57" y="217"/>
                    <a:pt x="57" y="218"/>
                    <a:pt x="57" y="218"/>
                  </a:cubicBezTo>
                  <a:cubicBezTo>
                    <a:pt x="58" y="216"/>
                    <a:pt x="60" y="216"/>
                    <a:pt x="64" y="216"/>
                  </a:cubicBezTo>
                  <a:cubicBezTo>
                    <a:pt x="67" y="215"/>
                    <a:pt x="70" y="217"/>
                    <a:pt x="73" y="216"/>
                  </a:cubicBezTo>
                  <a:cubicBezTo>
                    <a:pt x="75" y="215"/>
                    <a:pt x="76" y="215"/>
                    <a:pt x="78" y="214"/>
                  </a:cubicBezTo>
                  <a:cubicBezTo>
                    <a:pt x="80" y="214"/>
                    <a:pt x="81" y="215"/>
                    <a:pt x="83" y="214"/>
                  </a:cubicBezTo>
                  <a:cubicBezTo>
                    <a:pt x="84" y="213"/>
                    <a:pt x="85" y="210"/>
                    <a:pt x="87" y="209"/>
                  </a:cubicBezTo>
                  <a:cubicBezTo>
                    <a:pt x="89" y="209"/>
                    <a:pt x="91" y="211"/>
                    <a:pt x="93" y="212"/>
                  </a:cubicBezTo>
                  <a:cubicBezTo>
                    <a:pt x="96" y="213"/>
                    <a:pt x="102" y="208"/>
                    <a:pt x="104" y="211"/>
                  </a:cubicBezTo>
                  <a:cubicBezTo>
                    <a:pt x="107" y="215"/>
                    <a:pt x="100" y="218"/>
                    <a:pt x="107" y="219"/>
                  </a:cubicBezTo>
                  <a:cubicBezTo>
                    <a:pt x="106" y="228"/>
                    <a:pt x="118" y="219"/>
                    <a:pt x="120" y="218"/>
                  </a:cubicBezTo>
                  <a:cubicBezTo>
                    <a:pt x="126" y="216"/>
                    <a:pt x="132" y="214"/>
                    <a:pt x="138" y="215"/>
                  </a:cubicBezTo>
                  <a:cubicBezTo>
                    <a:pt x="141" y="215"/>
                    <a:pt x="144" y="217"/>
                    <a:pt x="143" y="221"/>
                  </a:cubicBezTo>
                  <a:cubicBezTo>
                    <a:pt x="141" y="224"/>
                    <a:pt x="139" y="223"/>
                    <a:pt x="142" y="226"/>
                  </a:cubicBezTo>
                  <a:cubicBezTo>
                    <a:pt x="145" y="230"/>
                    <a:pt x="150" y="230"/>
                    <a:pt x="154" y="231"/>
                  </a:cubicBezTo>
                  <a:cubicBezTo>
                    <a:pt x="155" y="228"/>
                    <a:pt x="156" y="224"/>
                    <a:pt x="159" y="222"/>
                  </a:cubicBezTo>
                  <a:cubicBezTo>
                    <a:pt x="160" y="220"/>
                    <a:pt x="163" y="221"/>
                    <a:pt x="164" y="219"/>
                  </a:cubicBezTo>
                  <a:cubicBezTo>
                    <a:pt x="165" y="218"/>
                    <a:pt x="164" y="217"/>
                    <a:pt x="165" y="215"/>
                  </a:cubicBezTo>
                  <a:cubicBezTo>
                    <a:pt x="165" y="213"/>
                    <a:pt x="166" y="212"/>
                    <a:pt x="166" y="210"/>
                  </a:cubicBezTo>
                  <a:cubicBezTo>
                    <a:pt x="165" y="207"/>
                    <a:pt x="164" y="206"/>
                    <a:pt x="165" y="203"/>
                  </a:cubicBezTo>
                  <a:cubicBezTo>
                    <a:pt x="169" y="203"/>
                    <a:pt x="170" y="202"/>
                    <a:pt x="170" y="199"/>
                  </a:cubicBezTo>
                  <a:cubicBezTo>
                    <a:pt x="170" y="196"/>
                    <a:pt x="171" y="193"/>
                    <a:pt x="171" y="191"/>
                  </a:cubicBezTo>
                  <a:cubicBezTo>
                    <a:pt x="171" y="185"/>
                    <a:pt x="167" y="181"/>
                    <a:pt x="162" y="180"/>
                  </a:cubicBezTo>
                  <a:cubicBezTo>
                    <a:pt x="161" y="179"/>
                    <a:pt x="155" y="178"/>
                    <a:pt x="156" y="175"/>
                  </a:cubicBezTo>
                  <a:cubicBezTo>
                    <a:pt x="157" y="174"/>
                    <a:pt x="161" y="174"/>
                    <a:pt x="162" y="172"/>
                  </a:cubicBezTo>
                  <a:cubicBezTo>
                    <a:pt x="162" y="170"/>
                    <a:pt x="161" y="169"/>
                    <a:pt x="162" y="167"/>
                  </a:cubicBezTo>
                  <a:cubicBezTo>
                    <a:pt x="162" y="167"/>
                    <a:pt x="165" y="166"/>
                    <a:pt x="166" y="165"/>
                  </a:cubicBezTo>
                  <a:cubicBezTo>
                    <a:pt x="168" y="164"/>
                    <a:pt x="170" y="161"/>
                    <a:pt x="166" y="160"/>
                  </a:cubicBezTo>
                  <a:cubicBezTo>
                    <a:pt x="167" y="159"/>
                    <a:pt x="167" y="157"/>
                    <a:pt x="167" y="155"/>
                  </a:cubicBezTo>
                  <a:cubicBezTo>
                    <a:pt x="165" y="155"/>
                    <a:pt x="163" y="156"/>
                    <a:pt x="162" y="157"/>
                  </a:cubicBezTo>
                  <a:cubicBezTo>
                    <a:pt x="160" y="157"/>
                    <a:pt x="158" y="156"/>
                    <a:pt x="157" y="156"/>
                  </a:cubicBezTo>
                  <a:cubicBezTo>
                    <a:pt x="153" y="156"/>
                    <a:pt x="151" y="158"/>
                    <a:pt x="147" y="157"/>
                  </a:cubicBezTo>
                  <a:cubicBezTo>
                    <a:pt x="147" y="154"/>
                    <a:pt x="148" y="150"/>
                    <a:pt x="148" y="147"/>
                  </a:cubicBezTo>
                  <a:cubicBezTo>
                    <a:pt x="147" y="146"/>
                    <a:pt x="146" y="145"/>
                    <a:pt x="145" y="143"/>
                  </a:cubicBezTo>
                  <a:cubicBezTo>
                    <a:pt x="145" y="142"/>
                    <a:pt x="145" y="141"/>
                    <a:pt x="144" y="139"/>
                  </a:cubicBezTo>
                  <a:cubicBezTo>
                    <a:pt x="143" y="138"/>
                    <a:pt x="141" y="138"/>
                    <a:pt x="140" y="137"/>
                  </a:cubicBezTo>
                  <a:cubicBezTo>
                    <a:pt x="139" y="136"/>
                    <a:pt x="139" y="134"/>
                    <a:pt x="138" y="132"/>
                  </a:cubicBezTo>
                  <a:cubicBezTo>
                    <a:pt x="136" y="129"/>
                    <a:pt x="132" y="131"/>
                    <a:pt x="130" y="128"/>
                  </a:cubicBezTo>
                  <a:cubicBezTo>
                    <a:pt x="128" y="126"/>
                    <a:pt x="131" y="123"/>
                    <a:pt x="131" y="120"/>
                  </a:cubicBezTo>
                  <a:cubicBezTo>
                    <a:pt x="132" y="117"/>
                    <a:pt x="130" y="113"/>
                    <a:pt x="132" y="110"/>
                  </a:cubicBezTo>
                  <a:cubicBezTo>
                    <a:pt x="133" y="107"/>
                    <a:pt x="138" y="105"/>
                    <a:pt x="141" y="106"/>
                  </a:cubicBezTo>
                  <a:cubicBezTo>
                    <a:pt x="142" y="106"/>
                    <a:pt x="143" y="108"/>
                    <a:pt x="144" y="108"/>
                  </a:cubicBezTo>
                  <a:cubicBezTo>
                    <a:pt x="146" y="109"/>
                    <a:pt x="147" y="109"/>
                    <a:pt x="149" y="109"/>
                  </a:cubicBezTo>
                  <a:cubicBezTo>
                    <a:pt x="151" y="102"/>
                    <a:pt x="154" y="98"/>
                    <a:pt x="154" y="91"/>
                  </a:cubicBezTo>
                  <a:cubicBezTo>
                    <a:pt x="154" y="87"/>
                    <a:pt x="154" y="86"/>
                    <a:pt x="157" y="83"/>
                  </a:cubicBezTo>
                  <a:cubicBezTo>
                    <a:pt x="159" y="81"/>
                    <a:pt x="159" y="79"/>
                    <a:pt x="161" y="77"/>
                  </a:cubicBezTo>
                  <a:cubicBezTo>
                    <a:pt x="163" y="74"/>
                    <a:pt x="166" y="75"/>
                    <a:pt x="169" y="75"/>
                  </a:cubicBezTo>
                  <a:cubicBezTo>
                    <a:pt x="172" y="74"/>
                    <a:pt x="176" y="74"/>
                    <a:pt x="179" y="74"/>
                  </a:cubicBezTo>
                  <a:cubicBezTo>
                    <a:pt x="185" y="73"/>
                    <a:pt x="192" y="71"/>
                    <a:pt x="198" y="74"/>
                  </a:cubicBezTo>
                  <a:cubicBezTo>
                    <a:pt x="199" y="74"/>
                    <a:pt x="200" y="75"/>
                    <a:pt x="202" y="76"/>
                  </a:cubicBezTo>
                  <a:cubicBezTo>
                    <a:pt x="201" y="76"/>
                    <a:pt x="201" y="75"/>
                    <a:pt x="201" y="75"/>
                  </a:cubicBezTo>
                  <a:cubicBezTo>
                    <a:pt x="201" y="74"/>
                    <a:pt x="198" y="71"/>
                    <a:pt x="200" y="71"/>
                  </a:cubicBezTo>
                  <a:cubicBezTo>
                    <a:pt x="202" y="70"/>
                    <a:pt x="203" y="73"/>
                    <a:pt x="204" y="73"/>
                  </a:cubicBezTo>
                  <a:cubicBezTo>
                    <a:pt x="207" y="72"/>
                    <a:pt x="205" y="70"/>
                    <a:pt x="204" y="69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2F464CC0-A578-4594-B3DE-B6B44BC0E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4368" y="3651065"/>
              <a:ext cx="752171" cy="848001"/>
            </a:xfrm>
            <a:custGeom>
              <a:avLst/>
              <a:gdLst>
                <a:gd name="T0" fmla="*/ 189 w 208"/>
                <a:gd name="T1" fmla="*/ 56 h 234"/>
                <a:gd name="T2" fmla="*/ 183 w 208"/>
                <a:gd name="T3" fmla="*/ 36 h 234"/>
                <a:gd name="T4" fmla="*/ 157 w 208"/>
                <a:gd name="T5" fmla="*/ 19 h 234"/>
                <a:gd name="T6" fmla="*/ 119 w 208"/>
                <a:gd name="T7" fmla="*/ 22 h 234"/>
                <a:gd name="T8" fmla="*/ 91 w 208"/>
                <a:gd name="T9" fmla="*/ 18 h 234"/>
                <a:gd name="T10" fmla="*/ 71 w 208"/>
                <a:gd name="T11" fmla="*/ 11 h 234"/>
                <a:gd name="T12" fmla="*/ 50 w 208"/>
                <a:gd name="T13" fmla="*/ 23 h 234"/>
                <a:gd name="T14" fmla="*/ 27 w 208"/>
                <a:gd name="T15" fmla="*/ 49 h 234"/>
                <a:gd name="T16" fmla="*/ 24 w 208"/>
                <a:gd name="T17" fmla="*/ 53 h 234"/>
                <a:gd name="T18" fmla="*/ 16 w 208"/>
                <a:gd name="T19" fmla="*/ 79 h 234"/>
                <a:gd name="T20" fmla="*/ 5 w 208"/>
                <a:gd name="T21" fmla="*/ 109 h 234"/>
                <a:gd name="T22" fmla="*/ 12 w 208"/>
                <a:gd name="T23" fmla="*/ 114 h 234"/>
                <a:gd name="T24" fmla="*/ 16 w 208"/>
                <a:gd name="T25" fmla="*/ 145 h 234"/>
                <a:gd name="T26" fmla="*/ 40 w 208"/>
                <a:gd name="T27" fmla="*/ 166 h 234"/>
                <a:gd name="T28" fmla="*/ 31 w 208"/>
                <a:gd name="T29" fmla="*/ 189 h 234"/>
                <a:gd name="T30" fmla="*/ 41 w 208"/>
                <a:gd name="T31" fmla="*/ 200 h 234"/>
                <a:gd name="T32" fmla="*/ 57 w 208"/>
                <a:gd name="T33" fmla="*/ 197 h 234"/>
                <a:gd name="T34" fmla="*/ 64 w 208"/>
                <a:gd name="T35" fmla="*/ 215 h 234"/>
                <a:gd name="T36" fmla="*/ 87 w 208"/>
                <a:gd name="T37" fmla="*/ 209 h 234"/>
                <a:gd name="T38" fmla="*/ 110 w 208"/>
                <a:gd name="T39" fmla="*/ 219 h 234"/>
                <a:gd name="T40" fmla="*/ 144 w 208"/>
                <a:gd name="T41" fmla="*/ 217 h 234"/>
                <a:gd name="T42" fmla="*/ 159 w 208"/>
                <a:gd name="T43" fmla="*/ 221 h 234"/>
                <a:gd name="T44" fmla="*/ 164 w 208"/>
                <a:gd name="T45" fmla="*/ 204 h 234"/>
                <a:gd name="T46" fmla="*/ 159 w 208"/>
                <a:gd name="T47" fmla="*/ 181 h 234"/>
                <a:gd name="T48" fmla="*/ 165 w 208"/>
                <a:gd name="T49" fmla="*/ 165 h 234"/>
                <a:gd name="T50" fmla="*/ 166 w 208"/>
                <a:gd name="T51" fmla="*/ 158 h 234"/>
                <a:gd name="T52" fmla="*/ 147 w 208"/>
                <a:gd name="T53" fmla="*/ 148 h 234"/>
                <a:gd name="T54" fmla="*/ 138 w 208"/>
                <a:gd name="T55" fmla="*/ 134 h 234"/>
                <a:gd name="T56" fmla="*/ 145 w 208"/>
                <a:gd name="T57" fmla="*/ 107 h 234"/>
                <a:gd name="T58" fmla="*/ 170 w 208"/>
                <a:gd name="T59" fmla="*/ 74 h 234"/>
                <a:gd name="T60" fmla="*/ 208 w 208"/>
                <a:gd name="T61" fmla="*/ 70 h 234"/>
                <a:gd name="T62" fmla="*/ 205 w 208"/>
                <a:gd name="T63" fmla="*/ 81 h 234"/>
                <a:gd name="T64" fmla="*/ 162 w 208"/>
                <a:gd name="T65" fmla="*/ 81 h 234"/>
                <a:gd name="T66" fmla="*/ 145 w 208"/>
                <a:gd name="T67" fmla="*/ 111 h 234"/>
                <a:gd name="T68" fmla="*/ 135 w 208"/>
                <a:gd name="T69" fmla="*/ 129 h 234"/>
                <a:gd name="T70" fmla="*/ 149 w 208"/>
                <a:gd name="T71" fmla="*/ 145 h 234"/>
                <a:gd name="T72" fmla="*/ 169 w 208"/>
                <a:gd name="T73" fmla="*/ 155 h 234"/>
                <a:gd name="T74" fmla="*/ 166 w 208"/>
                <a:gd name="T75" fmla="*/ 169 h 234"/>
                <a:gd name="T76" fmla="*/ 162 w 208"/>
                <a:gd name="T77" fmla="*/ 179 h 234"/>
                <a:gd name="T78" fmla="*/ 168 w 208"/>
                <a:gd name="T79" fmla="*/ 210 h 234"/>
                <a:gd name="T80" fmla="*/ 158 w 208"/>
                <a:gd name="T81" fmla="*/ 230 h 234"/>
                <a:gd name="T82" fmla="*/ 142 w 208"/>
                <a:gd name="T83" fmla="*/ 219 h 234"/>
                <a:gd name="T84" fmla="*/ 103 w 208"/>
                <a:gd name="T85" fmla="*/ 218 h 234"/>
                <a:gd name="T86" fmla="*/ 87 w 208"/>
                <a:gd name="T87" fmla="*/ 214 h 234"/>
                <a:gd name="T88" fmla="*/ 60 w 208"/>
                <a:gd name="T89" fmla="*/ 220 h 234"/>
                <a:gd name="T90" fmla="*/ 56 w 208"/>
                <a:gd name="T91" fmla="*/ 201 h 234"/>
                <a:gd name="T92" fmla="*/ 51 w 208"/>
                <a:gd name="T93" fmla="*/ 196 h 234"/>
                <a:gd name="T94" fmla="*/ 32 w 208"/>
                <a:gd name="T95" fmla="*/ 199 h 234"/>
                <a:gd name="T96" fmla="*/ 38 w 208"/>
                <a:gd name="T97" fmla="*/ 180 h 234"/>
                <a:gd name="T98" fmla="*/ 21 w 208"/>
                <a:gd name="T99" fmla="*/ 149 h 234"/>
                <a:gd name="T100" fmla="*/ 11 w 208"/>
                <a:gd name="T101" fmla="*/ 130 h 234"/>
                <a:gd name="T102" fmla="*/ 3 w 208"/>
                <a:gd name="T103" fmla="*/ 107 h 234"/>
                <a:gd name="T104" fmla="*/ 13 w 208"/>
                <a:gd name="T105" fmla="*/ 79 h 234"/>
                <a:gd name="T106" fmla="*/ 18 w 208"/>
                <a:gd name="T107" fmla="*/ 51 h 234"/>
                <a:gd name="T108" fmla="*/ 39 w 208"/>
                <a:gd name="T109" fmla="*/ 33 h 234"/>
                <a:gd name="T110" fmla="*/ 49 w 208"/>
                <a:gd name="T111" fmla="*/ 4 h 234"/>
                <a:gd name="T112" fmla="*/ 79 w 208"/>
                <a:gd name="T113" fmla="*/ 9 h 234"/>
                <a:gd name="T114" fmla="*/ 101 w 208"/>
                <a:gd name="T115" fmla="*/ 15 h 234"/>
                <a:gd name="T116" fmla="*/ 131 w 208"/>
                <a:gd name="T117" fmla="*/ 9 h 234"/>
                <a:gd name="T118" fmla="*/ 160 w 208"/>
                <a:gd name="T119" fmla="*/ 22 h 234"/>
                <a:gd name="T120" fmla="*/ 185 w 208"/>
                <a:gd name="T121" fmla="*/ 41 h 234"/>
                <a:gd name="T122" fmla="*/ 193 w 208"/>
                <a:gd name="T123" fmla="*/ 54 h 234"/>
                <a:gd name="T124" fmla="*/ 205 w 208"/>
                <a:gd name="T125" fmla="*/ 6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234">
                  <a:moveTo>
                    <a:pt x="203" y="70"/>
                  </a:moveTo>
                  <a:cubicBezTo>
                    <a:pt x="203" y="69"/>
                    <a:pt x="202" y="69"/>
                    <a:pt x="202" y="68"/>
                  </a:cubicBezTo>
                  <a:cubicBezTo>
                    <a:pt x="202" y="68"/>
                    <a:pt x="202" y="68"/>
                    <a:pt x="202" y="68"/>
                  </a:cubicBezTo>
                  <a:cubicBezTo>
                    <a:pt x="202" y="66"/>
                    <a:pt x="201" y="65"/>
                    <a:pt x="200" y="64"/>
                  </a:cubicBezTo>
                  <a:cubicBezTo>
                    <a:pt x="200" y="63"/>
                    <a:pt x="198" y="62"/>
                    <a:pt x="197" y="62"/>
                  </a:cubicBezTo>
                  <a:cubicBezTo>
                    <a:pt x="196" y="62"/>
                    <a:pt x="195" y="62"/>
                    <a:pt x="194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2" y="61"/>
                    <a:pt x="191" y="60"/>
                    <a:pt x="190" y="59"/>
                  </a:cubicBezTo>
                  <a:cubicBezTo>
                    <a:pt x="189" y="58"/>
                    <a:pt x="189" y="57"/>
                    <a:pt x="189" y="56"/>
                  </a:cubicBezTo>
                  <a:cubicBezTo>
                    <a:pt x="188" y="55"/>
                    <a:pt x="186" y="54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4" y="51"/>
                    <a:pt x="184" y="49"/>
                    <a:pt x="184" y="48"/>
                  </a:cubicBezTo>
                  <a:cubicBezTo>
                    <a:pt x="184" y="48"/>
                    <a:pt x="184" y="47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5"/>
                    <a:pt x="183" y="45"/>
                  </a:cubicBezTo>
                  <a:cubicBezTo>
                    <a:pt x="183" y="44"/>
                    <a:pt x="182" y="43"/>
                    <a:pt x="182" y="42"/>
                  </a:cubicBezTo>
                  <a:cubicBezTo>
                    <a:pt x="182" y="41"/>
                    <a:pt x="182" y="40"/>
                    <a:pt x="182" y="38"/>
                  </a:cubicBezTo>
                  <a:cubicBezTo>
                    <a:pt x="182" y="38"/>
                    <a:pt x="183" y="37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2" y="35"/>
                    <a:pt x="182" y="33"/>
                    <a:pt x="180" y="32"/>
                  </a:cubicBezTo>
                  <a:cubicBezTo>
                    <a:pt x="179" y="31"/>
                    <a:pt x="178" y="30"/>
                    <a:pt x="177" y="30"/>
                  </a:cubicBezTo>
                  <a:cubicBezTo>
                    <a:pt x="176" y="30"/>
                    <a:pt x="174" y="30"/>
                    <a:pt x="173" y="30"/>
                  </a:cubicBezTo>
                  <a:cubicBezTo>
                    <a:pt x="171" y="31"/>
                    <a:pt x="169" y="31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29"/>
                    <a:pt x="165" y="29"/>
                  </a:cubicBezTo>
                  <a:cubicBezTo>
                    <a:pt x="162" y="28"/>
                    <a:pt x="158" y="26"/>
                    <a:pt x="157" y="23"/>
                  </a:cubicBezTo>
                  <a:cubicBezTo>
                    <a:pt x="157" y="22"/>
                    <a:pt x="157" y="21"/>
                    <a:pt x="157" y="2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4" y="19"/>
                    <a:pt x="151" y="19"/>
                    <a:pt x="148" y="18"/>
                  </a:cubicBezTo>
                  <a:cubicBezTo>
                    <a:pt x="145" y="17"/>
                    <a:pt x="144" y="15"/>
                    <a:pt x="142" y="13"/>
                  </a:cubicBezTo>
                  <a:cubicBezTo>
                    <a:pt x="141" y="11"/>
                    <a:pt x="140" y="9"/>
                    <a:pt x="139" y="9"/>
                  </a:cubicBezTo>
                  <a:cubicBezTo>
                    <a:pt x="137" y="9"/>
                    <a:pt x="136" y="10"/>
                    <a:pt x="135" y="11"/>
                  </a:cubicBezTo>
                  <a:cubicBezTo>
                    <a:pt x="135" y="11"/>
                    <a:pt x="134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1" y="13"/>
                    <a:pt x="130" y="13"/>
                    <a:pt x="128" y="13"/>
                  </a:cubicBezTo>
                  <a:cubicBezTo>
                    <a:pt x="127" y="13"/>
                    <a:pt x="126" y="13"/>
                    <a:pt x="125" y="14"/>
                  </a:cubicBezTo>
                  <a:cubicBezTo>
                    <a:pt x="124" y="14"/>
                    <a:pt x="122" y="15"/>
                    <a:pt x="121" y="17"/>
                  </a:cubicBezTo>
                  <a:cubicBezTo>
                    <a:pt x="120" y="18"/>
                    <a:pt x="119" y="20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6" y="24"/>
                    <a:pt x="114" y="24"/>
                    <a:pt x="112" y="23"/>
                  </a:cubicBezTo>
                  <a:cubicBezTo>
                    <a:pt x="110" y="23"/>
                    <a:pt x="109" y="22"/>
                    <a:pt x="107" y="22"/>
                  </a:cubicBezTo>
                  <a:cubicBezTo>
                    <a:pt x="106" y="21"/>
                    <a:pt x="104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2" y="19"/>
                    <a:pt x="101" y="19"/>
                    <a:pt x="99" y="18"/>
                  </a:cubicBezTo>
                  <a:cubicBezTo>
                    <a:pt x="98" y="18"/>
                    <a:pt x="97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4" y="17"/>
                    <a:pt x="93" y="18"/>
                    <a:pt x="91" y="18"/>
                  </a:cubicBezTo>
                  <a:cubicBezTo>
                    <a:pt x="91" y="18"/>
                    <a:pt x="90" y="19"/>
                    <a:pt x="89" y="19"/>
                  </a:cubicBezTo>
                  <a:cubicBezTo>
                    <a:pt x="87" y="21"/>
                    <a:pt x="84" y="22"/>
                    <a:pt x="82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17"/>
                    <a:pt x="81" y="15"/>
                    <a:pt x="82" y="12"/>
                  </a:cubicBezTo>
                  <a:cubicBezTo>
                    <a:pt x="81" y="12"/>
                    <a:pt x="80" y="12"/>
                    <a:pt x="80" y="12"/>
                  </a:cubicBezTo>
                  <a:cubicBezTo>
                    <a:pt x="79" y="12"/>
                    <a:pt x="78" y="13"/>
                    <a:pt x="77" y="13"/>
                  </a:cubicBezTo>
                  <a:cubicBezTo>
                    <a:pt x="74" y="13"/>
                    <a:pt x="74" y="12"/>
                    <a:pt x="72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6" y="10"/>
                  </a:cubicBezTo>
                  <a:cubicBezTo>
                    <a:pt x="64" y="9"/>
                    <a:pt x="62" y="9"/>
                    <a:pt x="60" y="9"/>
                  </a:cubicBezTo>
                  <a:cubicBezTo>
                    <a:pt x="59" y="8"/>
                    <a:pt x="57" y="7"/>
                    <a:pt x="56" y="6"/>
                  </a:cubicBezTo>
                  <a:cubicBezTo>
                    <a:pt x="55" y="5"/>
                    <a:pt x="54" y="5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9"/>
                    <a:pt x="46" y="11"/>
                    <a:pt x="47" y="13"/>
                  </a:cubicBezTo>
                  <a:cubicBezTo>
                    <a:pt x="47" y="14"/>
                    <a:pt x="48" y="14"/>
                    <a:pt x="48" y="15"/>
                  </a:cubicBezTo>
                  <a:cubicBezTo>
                    <a:pt x="49" y="16"/>
                    <a:pt x="50" y="17"/>
                    <a:pt x="50" y="19"/>
                  </a:cubicBezTo>
                  <a:cubicBezTo>
                    <a:pt x="50" y="20"/>
                    <a:pt x="50" y="21"/>
                    <a:pt x="50" y="23"/>
                  </a:cubicBezTo>
                  <a:cubicBezTo>
                    <a:pt x="49" y="24"/>
                    <a:pt x="49" y="25"/>
                    <a:pt x="48" y="26"/>
                  </a:cubicBezTo>
                  <a:cubicBezTo>
                    <a:pt x="47" y="27"/>
                    <a:pt x="47" y="28"/>
                    <a:pt x="46" y="28"/>
                  </a:cubicBezTo>
                  <a:cubicBezTo>
                    <a:pt x="45" y="29"/>
                    <a:pt x="45" y="29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1"/>
                    <a:pt x="44" y="32"/>
                  </a:cubicBezTo>
                  <a:cubicBezTo>
                    <a:pt x="43" y="33"/>
                    <a:pt x="43" y="34"/>
                    <a:pt x="42" y="35"/>
                  </a:cubicBezTo>
                  <a:cubicBezTo>
                    <a:pt x="40" y="37"/>
                    <a:pt x="38" y="38"/>
                    <a:pt x="36" y="38"/>
                  </a:cubicBezTo>
                  <a:cubicBezTo>
                    <a:pt x="35" y="38"/>
                    <a:pt x="33" y="39"/>
                    <a:pt x="32" y="39"/>
                  </a:cubicBezTo>
                  <a:cubicBezTo>
                    <a:pt x="31" y="41"/>
                    <a:pt x="30" y="43"/>
                    <a:pt x="28" y="46"/>
                  </a:cubicBezTo>
                  <a:cubicBezTo>
                    <a:pt x="28" y="47"/>
                    <a:pt x="27" y="48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8"/>
                    <a:pt x="22" y="47"/>
                  </a:cubicBezTo>
                  <a:cubicBezTo>
                    <a:pt x="21" y="46"/>
                    <a:pt x="21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19" y="44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9" y="48"/>
                    <a:pt x="20" y="49"/>
                  </a:cubicBezTo>
                  <a:cubicBezTo>
                    <a:pt x="22" y="50"/>
                    <a:pt x="23" y="51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5"/>
                    <a:pt x="23" y="57"/>
                    <a:pt x="22" y="59"/>
                  </a:cubicBezTo>
                  <a:cubicBezTo>
                    <a:pt x="21" y="61"/>
                    <a:pt x="20" y="62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7"/>
                    <a:pt x="27" y="69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4"/>
                    <a:pt x="21" y="74"/>
                    <a:pt x="19" y="75"/>
                  </a:cubicBezTo>
                  <a:cubicBezTo>
                    <a:pt x="18" y="75"/>
                    <a:pt x="17" y="76"/>
                    <a:pt x="17" y="76"/>
                  </a:cubicBezTo>
                  <a:cubicBezTo>
                    <a:pt x="16" y="77"/>
                    <a:pt x="16" y="78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81"/>
                    <a:pt x="16" y="82"/>
                    <a:pt x="12" y="84"/>
                  </a:cubicBezTo>
                  <a:cubicBezTo>
                    <a:pt x="11" y="84"/>
                    <a:pt x="9" y="85"/>
                    <a:pt x="8" y="86"/>
                  </a:cubicBezTo>
                  <a:cubicBezTo>
                    <a:pt x="8" y="87"/>
                    <a:pt x="7" y="88"/>
                    <a:pt x="7" y="89"/>
                  </a:cubicBezTo>
                  <a:cubicBezTo>
                    <a:pt x="7" y="90"/>
                    <a:pt x="7" y="91"/>
                    <a:pt x="7" y="91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11" y="95"/>
                    <a:pt x="12" y="96"/>
                    <a:pt x="13" y="98"/>
                  </a:cubicBezTo>
                  <a:cubicBezTo>
                    <a:pt x="14" y="99"/>
                    <a:pt x="14" y="101"/>
                    <a:pt x="13" y="104"/>
                  </a:cubicBezTo>
                  <a:cubicBezTo>
                    <a:pt x="12" y="108"/>
                    <a:pt x="10" y="108"/>
                    <a:pt x="8" y="108"/>
                  </a:cubicBezTo>
                  <a:cubicBezTo>
                    <a:pt x="7" y="108"/>
                    <a:pt x="6" y="108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10"/>
                    <a:pt x="4" y="111"/>
                    <a:pt x="4" y="113"/>
                  </a:cubicBezTo>
                  <a:cubicBezTo>
                    <a:pt x="4" y="114"/>
                    <a:pt x="4" y="115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5" y="117"/>
                    <a:pt x="7" y="116"/>
                    <a:pt x="8" y="115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3" y="117"/>
                    <a:pt x="13" y="119"/>
                    <a:pt x="13" y="122"/>
                  </a:cubicBezTo>
                  <a:cubicBezTo>
                    <a:pt x="13" y="124"/>
                    <a:pt x="13" y="125"/>
                    <a:pt x="13" y="127"/>
                  </a:cubicBezTo>
                  <a:cubicBezTo>
                    <a:pt x="14" y="127"/>
                    <a:pt x="14" y="127"/>
                    <a:pt x="14" y="128"/>
                  </a:cubicBezTo>
                  <a:cubicBezTo>
                    <a:pt x="17" y="132"/>
                    <a:pt x="19" y="136"/>
                    <a:pt x="13" y="139"/>
                  </a:cubicBezTo>
                  <a:cubicBezTo>
                    <a:pt x="12" y="140"/>
                    <a:pt x="11" y="140"/>
                    <a:pt x="10" y="140"/>
                  </a:cubicBezTo>
                  <a:cubicBezTo>
                    <a:pt x="10" y="140"/>
                    <a:pt x="9" y="140"/>
                    <a:pt x="9" y="142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2"/>
                    <a:pt x="9" y="143"/>
                    <a:pt x="9" y="143"/>
                  </a:cubicBezTo>
                  <a:cubicBezTo>
                    <a:pt x="9" y="144"/>
                    <a:pt x="10" y="144"/>
                    <a:pt x="11" y="145"/>
                  </a:cubicBezTo>
                  <a:cubicBezTo>
                    <a:pt x="13" y="146"/>
                    <a:pt x="15" y="146"/>
                    <a:pt x="16" y="145"/>
                  </a:cubicBezTo>
                  <a:cubicBezTo>
                    <a:pt x="18" y="145"/>
                    <a:pt x="20" y="144"/>
                    <a:pt x="22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8" y="148"/>
                    <a:pt x="28" y="153"/>
                    <a:pt x="28" y="158"/>
                  </a:cubicBezTo>
                  <a:cubicBezTo>
                    <a:pt x="27" y="159"/>
                    <a:pt x="27" y="161"/>
                    <a:pt x="27" y="162"/>
                  </a:cubicBezTo>
                  <a:cubicBezTo>
                    <a:pt x="28" y="165"/>
                    <a:pt x="30" y="165"/>
                    <a:pt x="33" y="164"/>
                  </a:cubicBezTo>
                  <a:cubicBezTo>
                    <a:pt x="35" y="164"/>
                    <a:pt x="36" y="164"/>
                    <a:pt x="38" y="164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40" y="168"/>
                    <a:pt x="40" y="169"/>
                    <a:pt x="42" y="170"/>
                  </a:cubicBezTo>
                  <a:cubicBezTo>
                    <a:pt x="42" y="170"/>
                    <a:pt x="43" y="171"/>
                    <a:pt x="43" y="172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5" y="173"/>
                    <a:pt x="45" y="175"/>
                    <a:pt x="45" y="176"/>
                  </a:cubicBezTo>
                  <a:cubicBezTo>
                    <a:pt x="45" y="178"/>
                    <a:pt x="44" y="179"/>
                    <a:pt x="43" y="180"/>
                  </a:cubicBezTo>
                  <a:cubicBezTo>
                    <a:pt x="42" y="181"/>
                    <a:pt x="41" y="182"/>
                    <a:pt x="39" y="183"/>
                  </a:cubicBezTo>
                  <a:cubicBezTo>
                    <a:pt x="39" y="183"/>
                    <a:pt x="38" y="184"/>
                    <a:pt x="37" y="184"/>
                  </a:cubicBezTo>
                  <a:cubicBezTo>
                    <a:pt x="37" y="185"/>
                    <a:pt x="36" y="185"/>
                    <a:pt x="36" y="186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5" y="187"/>
                    <a:pt x="34" y="189"/>
                    <a:pt x="31" y="189"/>
                  </a:cubicBezTo>
                  <a:cubicBezTo>
                    <a:pt x="30" y="189"/>
                    <a:pt x="29" y="189"/>
                    <a:pt x="28" y="189"/>
                  </a:cubicBezTo>
                  <a:cubicBezTo>
                    <a:pt x="27" y="188"/>
                    <a:pt x="27" y="188"/>
                    <a:pt x="26" y="189"/>
                  </a:cubicBezTo>
                  <a:cubicBezTo>
                    <a:pt x="25" y="190"/>
                    <a:pt x="25" y="190"/>
                    <a:pt x="25" y="190"/>
                  </a:cubicBezTo>
                  <a:cubicBezTo>
                    <a:pt x="26" y="190"/>
                    <a:pt x="27" y="191"/>
                    <a:pt x="28" y="191"/>
                  </a:cubicBezTo>
                  <a:cubicBezTo>
                    <a:pt x="28" y="191"/>
                    <a:pt x="29" y="191"/>
                    <a:pt x="29" y="191"/>
                  </a:cubicBezTo>
                  <a:cubicBezTo>
                    <a:pt x="34" y="192"/>
                    <a:pt x="35" y="195"/>
                    <a:pt x="36" y="198"/>
                  </a:cubicBezTo>
                  <a:cubicBezTo>
                    <a:pt x="36" y="199"/>
                    <a:pt x="36" y="200"/>
                    <a:pt x="37" y="201"/>
                  </a:cubicBezTo>
                  <a:cubicBezTo>
                    <a:pt x="38" y="201"/>
                    <a:pt x="38" y="201"/>
                    <a:pt x="39" y="201"/>
                  </a:cubicBezTo>
                  <a:cubicBezTo>
                    <a:pt x="39" y="200"/>
                    <a:pt x="40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2" y="199"/>
                    <a:pt x="43" y="199"/>
                  </a:cubicBezTo>
                  <a:cubicBezTo>
                    <a:pt x="44" y="199"/>
                    <a:pt x="45" y="198"/>
                    <a:pt x="46" y="198"/>
                  </a:cubicBezTo>
                  <a:cubicBezTo>
                    <a:pt x="46" y="197"/>
                    <a:pt x="47" y="197"/>
                    <a:pt x="47" y="196"/>
                  </a:cubicBezTo>
                  <a:cubicBezTo>
                    <a:pt x="48" y="195"/>
                    <a:pt x="49" y="193"/>
                    <a:pt x="51" y="193"/>
                  </a:cubicBezTo>
                  <a:cubicBezTo>
                    <a:pt x="51" y="193"/>
                    <a:pt x="52" y="193"/>
                    <a:pt x="52" y="193"/>
                  </a:cubicBezTo>
                  <a:cubicBezTo>
                    <a:pt x="53" y="193"/>
                    <a:pt x="54" y="193"/>
                    <a:pt x="55" y="194"/>
                  </a:cubicBezTo>
                  <a:cubicBezTo>
                    <a:pt x="56" y="195"/>
                    <a:pt x="56" y="195"/>
                    <a:pt x="56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6" y="197"/>
                    <a:pt x="57" y="197"/>
                    <a:pt x="57" y="197"/>
                  </a:cubicBezTo>
                  <a:cubicBezTo>
                    <a:pt x="57" y="197"/>
                    <a:pt x="58" y="197"/>
                    <a:pt x="58" y="197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61" y="202"/>
                    <a:pt x="59" y="203"/>
                    <a:pt x="58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7" y="204"/>
                    <a:pt x="58" y="205"/>
                    <a:pt x="58" y="205"/>
                  </a:cubicBezTo>
                  <a:cubicBezTo>
                    <a:pt x="59" y="205"/>
                    <a:pt x="60" y="206"/>
                    <a:pt x="61" y="207"/>
                  </a:cubicBezTo>
                  <a:cubicBezTo>
                    <a:pt x="62" y="210"/>
                    <a:pt x="61" y="212"/>
                    <a:pt x="60" y="214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61" y="215"/>
                    <a:pt x="63" y="215"/>
                    <a:pt x="64" y="215"/>
                  </a:cubicBezTo>
                  <a:cubicBezTo>
                    <a:pt x="66" y="215"/>
                    <a:pt x="67" y="215"/>
                    <a:pt x="69" y="215"/>
                  </a:cubicBezTo>
                  <a:cubicBezTo>
                    <a:pt x="70" y="215"/>
                    <a:pt x="72" y="216"/>
                    <a:pt x="73" y="215"/>
                  </a:cubicBezTo>
                  <a:cubicBezTo>
                    <a:pt x="74" y="215"/>
                    <a:pt x="75" y="215"/>
                    <a:pt x="75" y="215"/>
                  </a:cubicBezTo>
                  <a:cubicBezTo>
                    <a:pt x="76" y="214"/>
                    <a:pt x="77" y="214"/>
                    <a:pt x="79" y="214"/>
                  </a:cubicBezTo>
                  <a:cubicBezTo>
                    <a:pt x="80" y="214"/>
                    <a:pt x="80" y="214"/>
                    <a:pt x="81" y="214"/>
                  </a:cubicBezTo>
                  <a:cubicBezTo>
                    <a:pt x="82" y="214"/>
                    <a:pt x="82" y="214"/>
                    <a:pt x="83" y="213"/>
                  </a:cubicBezTo>
                  <a:cubicBezTo>
                    <a:pt x="83" y="213"/>
                    <a:pt x="83" y="213"/>
                    <a:pt x="83" y="213"/>
                  </a:cubicBezTo>
                  <a:cubicBezTo>
                    <a:pt x="83" y="213"/>
                    <a:pt x="84" y="213"/>
                    <a:pt x="84" y="212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5" y="211"/>
                    <a:pt x="85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0" y="208"/>
                    <a:pt x="91" y="209"/>
                    <a:pt x="93" y="210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4" y="210"/>
                    <a:pt x="94" y="211"/>
                    <a:pt x="95" y="211"/>
                  </a:cubicBezTo>
                  <a:cubicBezTo>
                    <a:pt x="95" y="211"/>
                    <a:pt x="97" y="211"/>
                    <a:pt x="98" y="210"/>
                  </a:cubicBezTo>
                  <a:cubicBezTo>
                    <a:pt x="102" y="209"/>
                    <a:pt x="105" y="208"/>
                    <a:pt x="107" y="212"/>
                  </a:cubicBezTo>
                  <a:cubicBezTo>
                    <a:pt x="108" y="214"/>
                    <a:pt x="107" y="216"/>
                    <a:pt x="107" y="217"/>
                  </a:cubicBezTo>
                  <a:cubicBezTo>
                    <a:pt x="107" y="218"/>
                    <a:pt x="106" y="218"/>
                    <a:pt x="106" y="218"/>
                  </a:cubicBezTo>
                  <a:cubicBezTo>
                    <a:pt x="106" y="218"/>
                    <a:pt x="107" y="218"/>
                    <a:pt x="108" y="218"/>
                  </a:cubicBezTo>
                  <a:cubicBezTo>
                    <a:pt x="110" y="219"/>
                    <a:pt x="110" y="219"/>
                    <a:pt x="110" y="219"/>
                  </a:cubicBezTo>
                  <a:cubicBezTo>
                    <a:pt x="110" y="220"/>
                    <a:pt x="110" y="220"/>
                    <a:pt x="110" y="220"/>
                  </a:cubicBezTo>
                  <a:cubicBezTo>
                    <a:pt x="109" y="222"/>
                    <a:pt x="110" y="222"/>
                    <a:pt x="110" y="222"/>
                  </a:cubicBezTo>
                  <a:cubicBezTo>
                    <a:pt x="112" y="223"/>
                    <a:pt x="115" y="221"/>
                    <a:pt x="118" y="219"/>
                  </a:cubicBezTo>
                  <a:cubicBezTo>
                    <a:pt x="119" y="218"/>
                    <a:pt x="120" y="218"/>
                    <a:pt x="120" y="218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7" y="216"/>
                    <a:pt x="133" y="213"/>
                    <a:pt x="139" y="214"/>
                  </a:cubicBezTo>
                  <a:cubicBezTo>
                    <a:pt x="140" y="214"/>
                    <a:pt x="141" y="215"/>
                    <a:pt x="141" y="215"/>
                  </a:cubicBezTo>
                  <a:cubicBezTo>
                    <a:pt x="143" y="215"/>
                    <a:pt x="144" y="216"/>
                    <a:pt x="144" y="217"/>
                  </a:cubicBezTo>
                  <a:cubicBezTo>
                    <a:pt x="145" y="218"/>
                    <a:pt x="146" y="219"/>
                    <a:pt x="145" y="221"/>
                  </a:cubicBezTo>
                  <a:cubicBezTo>
                    <a:pt x="145" y="221"/>
                    <a:pt x="145" y="222"/>
                    <a:pt x="145" y="222"/>
                  </a:cubicBezTo>
                  <a:cubicBezTo>
                    <a:pt x="145" y="222"/>
                    <a:pt x="145" y="222"/>
                    <a:pt x="145" y="222"/>
                  </a:cubicBezTo>
                  <a:cubicBezTo>
                    <a:pt x="145" y="224"/>
                    <a:pt x="144" y="224"/>
                    <a:pt x="143" y="225"/>
                  </a:cubicBezTo>
                  <a:cubicBezTo>
                    <a:pt x="143" y="225"/>
                    <a:pt x="143" y="225"/>
                    <a:pt x="144" y="226"/>
                  </a:cubicBezTo>
                  <a:cubicBezTo>
                    <a:pt x="146" y="228"/>
                    <a:pt x="149" y="229"/>
                    <a:pt x="152" y="230"/>
                  </a:cubicBezTo>
                  <a:cubicBezTo>
                    <a:pt x="153" y="230"/>
                    <a:pt x="153" y="230"/>
                    <a:pt x="154" y="230"/>
                  </a:cubicBezTo>
                  <a:cubicBezTo>
                    <a:pt x="154" y="230"/>
                    <a:pt x="154" y="229"/>
                    <a:pt x="155" y="228"/>
                  </a:cubicBezTo>
                  <a:cubicBezTo>
                    <a:pt x="156" y="226"/>
                    <a:pt x="157" y="223"/>
                    <a:pt x="159" y="221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60" y="221"/>
                    <a:pt x="161" y="220"/>
                    <a:pt x="162" y="220"/>
                  </a:cubicBezTo>
                  <a:cubicBezTo>
                    <a:pt x="163" y="220"/>
                    <a:pt x="163" y="219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4" y="219"/>
                    <a:pt x="164" y="218"/>
                    <a:pt x="164" y="218"/>
                  </a:cubicBezTo>
                  <a:cubicBezTo>
                    <a:pt x="164" y="217"/>
                    <a:pt x="164" y="217"/>
                    <a:pt x="164" y="216"/>
                  </a:cubicBezTo>
                  <a:cubicBezTo>
                    <a:pt x="164" y="215"/>
                    <a:pt x="164" y="214"/>
                    <a:pt x="164" y="214"/>
                  </a:cubicBezTo>
                  <a:cubicBezTo>
                    <a:pt x="165" y="213"/>
                    <a:pt x="165" y="212"/>
                    <a:pt x="165" y="211"/>
                  </a:cubicBezTo>
                  <a:cubicBezTo>
                    <a:pt x="165" y="211"/>
                    <a:pt x="165" y="211"/>
                    <a:pt x="165" y="211"/>
                  </a:cubicBezTo>
                  <a:cubicBezTo>
                    <a:pt x="165" y="210"/>
                    <a:pt x="165" y="210"/>
                    <a:pt x="164" y="209"/>
                  </a:cubicBezTo>
                  <a:cubicBezTo>
                    <a:pt x="164" y="207"/>
                    <a:pt x="164" y="206"/>
                    <a:pt x="164" y="204"/>
                  </a:cubicBezTo>
                  <a:cubicBezTo>
                    <a:pt x="164" y="203"/>
                    <a:pt x="164" y="203"/>
                    <a:pt x="164" y="203"/>
                  </a:cubicBezTo>
                  <a:cubicBezTo>
                    <a:pt x="166" y="203"/>
                    <a:pt x="166" y="203"/>
                    <a:pt x="166" y="203"/>
                  </a:cubicBezTo>
                  <a:cubicBezTo>
                    <a:pt x="167" y="203"/>
                    <a:pt x="168" y="203"/>
                    <a:pt x="169" y="202"/>
                  </a:cubicBezTo>
                  <a:cubicBezTo>
                    <a:pt x="169" y="202"/>
                    <a:pt x="169" y="201"/>
                    <a:pt x="169" y="200"/>
                  </a:cubicBezTo>
                  <a:cubicBezTo>
                    <a:pt x="170" y="199"/>
                    <a:pt x="170" y="199"/>
                    <a:pt x="170" y="199"/>
                  </a:cubicBezTo>
                  <a:cubicBezTo>
                    <a:pt x="170" y="196"/>
                    <a:pt x="170" y="194"/>
                    <a:pt x="170" y="192"/>
                  </a:cubicBezTo>
                  <a:cubicBezTo>
                    <a:pt x="170" y="189"/>
                    <a:pt x="170" y="188"/>
                    <a:pt x="168" y="186"/>
                  </a:cubicBezTo>
                  <a:cubicBezTo>
                    <a:pt x="167" y="184"/>
                    <a:pt x="165" y="183"/>
                    <a:pt x="163" y="182"/>
                  </a:cubicBezTo>
                  <a:cubicBezTo>
                    <a:pt x="163" y="182"/>
                    <a:pt x="162" y="182"/>
                    <a:pt x="162" y="182"/>
                  </a:cubicBezTo>
                  <a:cubicBezTo>
                    <a:pt x="161" y="182"/>
                    <a:pt x="160" y="181"/>
                    <a:pt x="159" y="181"/>
                  </a:cubicBezTo>
                  <a:cubicBezTo>
                    <a:pt x="159" y="181"/>
                    <a:pt x="159" y="181"/>
                    <a:pt x="159" y="181"/>
                  </a:cubicBezTo>
                  <a:cubicBezTo>
                    <a:pt x="157" y="180"/>
                    <a:pt x="155" y="179"/>
                    <a:pt x="156" y="176"/>
                  </a:cubicBezTo>
                  <a:cubicBezTo>
                    <a:pt x="156" y="174"/>
                    <a:pt x="158" y="174"/>
                    <a:pt x="159" y="173"/>
                  </a:cubicBezTo>
                  <a:cubicBezTo>
                    <a:pt x="160" y="173"/>
                    <a:pt x="161" y="172"/>
                    <a:pt x="161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1" y="172"/>
                    <a:pt x="161" y="171"/>
                    <a:pt x="161" y="171"/>
                  </a:cubicBezTo>
                  <a:cubicBezTo>
                    <a:pt x="161" y="170"/>
                    <a:pt x="161" y="169"/>
                    <a:pt x="162" y="168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2" y="167"/>
                    <a:pt x="164" y="166"/>
                    <a:pt x="165" y="165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5"/>
                    <a:pt x="166" y="165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167" y="164"/>
                    <a:pt x="167" y="164"/>
                    <a:pt x="168" y="163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67" y="163"/>
                    <a:pt x="167" y="163"/>
                    <a:pt x="166" y="163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66" y="158"/>
                    <a:pt x="166" y="158"/>
                    <a:pt x="165" y="158"/>
                  </a:cubicBezTo>
                  <a:cubicBezTo>
                    <a:pt x="165" y="159"/>
                    <a:pt x="164" y="159"/>
                    <a:pt x="163" y="159"/>
                  </a:cubicBezTo>
                  <a:cubicBezTo>
                    <a:pt x="161" y="160"/>
                    <a:pt x="160" y="159"/>
                    <a:pt x="159" y="159"/>
                  </a:cubicBezTo>
                  <a:cubicBezTo>
                    <a:pt x="159" y="159"/>
                    <a:pt x="158" y="159"/>
                    <a:pt x="158" y="159"/>
                  </a:cubicBezTo>
                  <a:cubicBezTo>
                    <a:pt x="156" y="159"/>
                    <a:pt x="155" y="159"/>
                    <a:pt x="154" y="159"/>
                  </a:cubicBezTo>
                  <a:cubicBezTo>
                    <a:pt x="152" y="160"/>
                    <a:pt x="150" y="160"/>
                    <a:pt x="148" y="160"/>
                  </a:cubicBezTo>
                  <a:cubicBezTo>
                    <a:pt x="146" y="160"/>
                    <a:pt x="146" y="160"/>
                    <a:pt x="146" y="160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7"/>
                    <a:pt x="146" y="155"/>
                    <a:pt x="147" y="153"/>
                  </a:cubicBezTo>
                  <a:cubicBezTo>
                    <a:pt x="147" y="152"/>
                    <a:pt x="147" y="150"/>
                    <a:pt x="147" y="148"/>
                  </a:cubicBezTo>
                  <a:cubicBezTo>
                    <a:pt x="147" y="148"/>
                    <a:pt x="147" y="148"/>
                    <a:pt x="146" y="147"/>
                  </a:cubicBezTo>
                  <a:cubicBezTo>
                    <a:pt x="146" y="146"/>
                    <a:pt x="145" y="146"/>
                    <a:pt x="145" y="145"/>
                  </a:cubicBezTo>
                  <a:cubicBezTo>
                    <a:pt x="144" y="144"/>
                    <a:pt x="144" y="144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1"/>
                    <a:pt x="143" y="141"/>
                    <a:pt x="143" y="141"/>
                  </a:cubicBezTo>
                  <a:cubicBezTo>
                    <a:pt x="141" y="141"/>
                    <a:pt x="140" y="140"/>
                    <a:pt x="139" y="139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9" y="138"/>
                    <a:pt x="139" y="137"/>
                    <a:pt x="138" y="136"/>
                  </a:cubicBezTo>
                  <a:cubicBezTo>
                    <a:pt x="138" y="135"/>
                    <a:pt x="138" y="135"/>
                    <a:pt x="138" y="134"/>
                  </a:cubicBezTo>
                  <a:cubicBezTo>
                    <a:pt x="137" y="133"/>
                    <a:pt x="136" y="133"/>
                    <a:pt x="135" y="133"/>
                  </a:cubicBezTo>
                  <a:cubicBezTo>
                    <a:pt x="133" y="132"/>
                    <a:pt x="131" y="132"/>
                    <a:pt x="130" y="130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7" y="128"/>
                    <a:pt x="129" y="126"/>
                    <a:pt x="130" y="123"/>
                  </a:cubicBezTo>
                  <a:cubicBezTo>
                    <a:pt x="130" y="122"/>
                    <a:pt x="130" y="122"/>
                    <a:pt x="130" y="121"/>
                  </a:cubicBezTo>
                  <a:cubicBezTo>
                    <a:pt x="131" y="120"/>
                    <a:pt x="131" y="119"/>
                    <a:pt x="130" y="117"/>
                  </a:cubicBezTo>
                  <a:cubicBezTo>
                    <a:pt x="130" y="115"/>
                    <a:pt x="130" y="112"/>
                    <a:pt x="131" y="110"/>
                  </a:cubicBezTo>
                  <a:cubicBezTo>
                    <a:pt x="132" y="108"/>
                    <a:pt x="134" y="107"/>
                    <a:pt x="136" y="106"/>
                  </a:cubicBezTo>
                  <a:cubicBezTo>
                    <a:pt x="138" y="105"/>
                    <a:pt x="141" y="105"/>
                    <a:pt x="142" y="105"/>
                  </a:cubicBezTo>
                  <a:cubicBezTo>
                    <a:pt x="144" y="105"/>
                    <a:pt x="144" y="106"/>
                    <a:pt x="145" y="107"/>
                  </a:cubicBezTo>
                  <a:cubicBezTo>
                    <a:pt x="145" y="107"/>
                    <a:pt x="146" y="108"/>
                    <a:pt x="146" y="108"/>
                  </a:cubicBezTo>
                  <a:cubicBezTo>
                    <a:pt x="147" y="108"/>
                    <a:pt x="148" y="108"/>
                    <a:pt x="149" y="108"/>
                  </a:cubicBezTo>
                  <a:cubicBezTo>
                    <a:pt x="149" y="106"/>
                    <a:pt x="150" y="104"/>
                    <a:pt x="151" y="103"/>
                  </a:cubicBezTo>
                  <a:cubicBezTo>
                    <a:pt x="152" y="99"/>
                    <a:pt x="153" y="96"/>
                    <a:pt x="153" y="92"/>
                  </a:cubicBezTo>
                  <a:cubicBezTo>
                    <a:pt x="153" y="90"/>
                    <a:pt x="153" y="88"/>
                    <a:pt x="154" y="87"/>
                  </a:cubicBezTo>
                  <a:cubicBezTo>
                    <a:pt x="154" y="85"/>
                    <a:pt x="155" y="84"/>
                    <a:pt x="157" y="83"/>
                  </a:cubicBezTo>
                  <a:cubicBezTo>
                    <a:pt x="158" y="82"/>
                    <a:pt x="158" y="81"/>
                    <a:pt x="159" y="80"/>
                  </a:cubicBezTo>
                  <a:cubicBezTo>
                    <a:pt x="159" y="79"/>
                    <a:pt x="160" y="78"/>
                    <a:pt x="161" y="76"/>
                  </a:cubicBezTo>
                  <a:cubicBezTo>
                    <a:pt x="163" y="74"/>
                    <a:pt x="166" y="74"/>
                    <a:pt x="168" y="74"/>
                  </a:cubicBezTo>
                  <a:cubicBezTo>
                    <a:pt x="169" y="74"/>
                    <a:pt x="169" y="74"/>
                    <a:pt x="170" y="74"/>
                  </a:cubicBezTo>
                  <a:cubicBezTo>
                    <a:pt x="172" y="74"/>
                    <a:pt x="173" y="74"/>
                    <a:pt x="175" y="73"/>
                  </a:cubicBezTo>
                  <a:cubicBezTo>
                    <a:pt x="176" y="73"/>
                    <a:pt x="178" y="73"/>
                    <a:pt x="180" y="73"/>
                  </a:cubicBezTo>
                  <a:cubicBezTo>
                    <a:pt x="181" y="73"/>
                    <a:pt x="183" y="73"/>
                    <a:pt x="185" y="72"/>
                  </a:cubicBezTo>
                  <a:cubicBezTo>
                    <a:pt x="190" y="72"/>
                    <a:pt x="195" y="71"/>
                    <a:pt x="199" y="73"/>
                  </a:cubicBezTo>
                  <a:cubicBezTo>
                    <a:pt x="199" y="71"/>
                    <a:pt x="199" y="70"/>
                    <a:pt x="201" y="70"/>
                  </a:cubicBezTo>
                  <a:cubicBezTo>
                    <a:pt x="202" y="70"/>
                    <a:pt x="202" y="70"/>
                    <a:pt x="203" y="70"/>
                  </a:cubicBezTo>
                  <a:close/>
                  <a:moveTo>
                    <a:pt x="205" y="67"/>
                  </a:moveTo>
                  <a:cubicBezTo>
                    <a:pt x="206" y="68"/>
                    <a:pt x="206" y="68"/>
                    <a:pt x="206" y="69"/>
                  </a:cubicBezTo>
                  <a:cubicBezTo>
                    <a:pt x="207" y="69"/>
                    <a:pt x="207" y="70"/>
                    <a:pt x="208" y="70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8" y="71"/>
                    <a:pt x="208" y="71"/>
                    <a:pt x="208" y="72"/>
                  </a:cubicBezTo>
                  <a:cubicBezTo>
                    <a:pt x="208" y="73"/>
                    <a:pt x="208" y="73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5"/>
                    <a:pt x="207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76"/>
                    <a:pt x="204" y="76"/>
                    <a:pt x="204" y="75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4" y="76"/>
                    <a:pt x="204" y="76"/>
                    <a:pt x="204" y="77"/>
                  </a:cubicBezTo>
                  <a:cubicBezTo>
                    <a:pt x="205" y="81"/>
                    <a:pt x="205" y="81"/>
                    <a:pt x="205" y="81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0" y="78"/>
                    <a:pt x="200" y="77"/>
                  </a:cubicBezTo>
                  <a:cubicBezTo>
                    <a:pt x="199" y="77"/>
                    <a:pt x="198" y="76"/>
                    <a:pt x="198" y="76"/>
                  </a:cubicBezTo>
                  <a:cubicBezTo>
                    <a:pt x="195" y="74"/>
                    <a:pt x="190" y="75"/>
                    <a:pt x="186" y="76"/>
                  </a:cubicBezTo>
                  <a:cubicBezTo>
                    <a:pt x="184" y="76"/>
                    <a:pt x="182" y="76"/>
                    <a:pt x="180" y="76"/>
                  </a:cubicBezTo>
                  <a:cubicBezTo>
                    <a:pt x="178" y="76"/>
                    <a:pt x="177" y="77"/>
                    <a:pt x="175" y="77"/>
                  </a:cubicBezTo>
                  <a:cubicBezTo>
                    <a:pt x="174" y="77"/>
                    <a:pt x="172" y="77"/>
                    <a:pt x="170" y="77"/>
                  </a:cubicBezTo>
                  <a:cubicBezTo>
                    <a:pt x="170" y="77"/>
                    <a:pt x="169" y="77"/>
                    <a:pt x="168" y="77"/>
                  </a:cubicBezTo>
                  <a:cubicBezTo>
                    <a:pt x="166" y="77"/>
                    <a:pt x="164" y="77"/>
                    <a:pt x="163" y="79"/>
                  </a:cubicBezTo>
                  <a:cubicBezTo>
                    <a:pt x="163" y="79"/>
                    <a:pt x="162" y="80"/>
                    <a:pt x="162" y="81"/>
                  </a:cubicBezTo>
                  <a:cubicBezTo>
                    <a:pt x="161" y="83"/>
                    <a:pt x="160" y="84"/>
                    <a:pt x="159" y="85"/>
                  </a:cubicBezTo>
                  <a:cubicBezTo>
                    <a:pt x="158" y="87"/>
                    <a:pt x="157" y="87"/>
                    <a:pt x="157" y="88"/>
                  </a:cubicBezTo>
                  <a:cubicBezTo>
                    <a:pt x="157" y="89"/>
                    <a:pt x="156" y="90"/>
                    <a:pt x="157" y="92"/>
                  </a:cubicBezTo>
                  <a:cubicBezTo>
                    <a:pt x="157" y="96"/>
                    <a:pt x="155" y="100"/>
                    <a:pt x="154" y="104"/>
                  </a:cubicBezTo>
                  <a:cubicBezTo>
                    <a:pt x="153" y="106"/>
                    <a:pt x="152" y="108"/>
                    <a:pt x="152" y="110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6" y="112"/>
                    <a:pt x="145" y="111"/>
                  </a:cubicBezTo>
                  <a:cubicBezTo>
                    <a:pt x="144" y="110"/>
                    <a:pt x="143" y="110"/>
                    <a:pt x="143" y="109"/>
                  </a:cubicBezTo>
                  <a:cubicBezTo>
                    <a:pt x="142" y="109"/>
                    <a:pt x="142" y="108"/>
                    <a:pt x="141" y="108"/>
                  </a:cubicBezTo>
                  <a:cubicBezTo>
                    <a:pt x="141" y="108"/>
                    <a:pt x="139" y="108"/>
                    <a:pt x="138" y="109"/>
                  </a:cubicBezTo>
                  <a:cubicBezTo>
                    <a:pt x="136" y="110"/>
                    <a:pt x="135" y="111"/>
                    <a:pt x="134" y="112"/>
                  </a:cubicBezTo>
                  <a:cubicBezTo>
                    <a:pt x="134" y="113"/>
                    <a:pt x="134" y="115"/>
                    <a:pt x="134" y="117"/>
                  </a:cubicBezTo>
                  <a:cubicBezTo>
                    <a:pt x="134" y="119"/>
                    <a:pt x="134" y="120"/>
                    <a:pt x="134" y="121"/>
                  </a:cubicBezTo>
                  <a:cubicBezTo>
                    <a:pt x="134" y="122"/>
                    <a:pt x="133" y="124"/>
                    <a:pt x="133" y="125"/>
                  </a:cubicBezTo>
                  <a:cubicBezTo>
                    <a:pt x="132" y="126"/>
                    <a:pt x="131" y="127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4" y="129"/>
                    <a:pt x="135" y="129"/>
                  </a:cubicBezTo>
                  <a:cubicBezTo>
                    <a:pt x="137" y="130"/>
                    <a:pt x="139" y="130"/>
                    <a:pt x="141" y="132"/>
                  </a:cubicBezTo>
                  <a:cubicBezTo>
                    <a:pt x="141" y="133"/>
                    <a:pt x="142" y="134"/>
                    <a:pt x="142" y="135"/>
                  </a:cubicBezTo>
                  <a:cubicBezTo>
                    <a:pt x="142" y="136"/>
                    <a:pt x="142" y="137"/>
                    <a:pt x="142" y="137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37"/>
                    <a:pt x="143" y="138"/>
                    <a:pt x="144" y="138"/>
                  </a:cubicBezTo>
                  <a:cubicBezTo>
                    <a:pt x="145" y="138"/>
                    <a:pt x="146" y="138"/>
                    <a:pt x="146" y="139"/>
                  </a:cubicBezTo>
                  <a:cubicBezTo>
                    <a:pt x="147" y="140"/>
                    <a:pt x="148" y="141"/>
                    <a:pt x="148" y="143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48" y="143"/>
                    <a:pt x="148" y="143"/>
                    <a:pt x="148" y="144"/>
                  </a:cubicBezTo>
                  <a:cubicBezTo>
                    <a:pt x="148" y="144"/>
                    <a:pt x="148" y="145"/>
                    <a:pt x="149" y="145"/>
                  </a:cubicBezTo>
                  <a:cubicBezTo>
                    <a:pt x="149" y="146"/>
                    <a:pt x="150" y="146"/>
                    <a:pt x="150" y="148"/>
                  </a:cubicBezTo>
                  <a:cubicBezTo>
                    <a:pt x="151" y="150"/>
                    <a:pt x="150" y="152"/>
                    <a:pt x="150" y="154"/>
                  </a:cubicBezTo>
                  <a:cubicBezTo>
                    <a:pt x="150" y="155"/>
                    <a:pt x="150" y="156"/>
                    <a:pt x="150" y="157"/>
                  </a:cubicBezTo>
                  <a:cubicBezTo>
                    <a:pt x="151" y="157"/>
                    <a:pt x="152" y="156"/>
                    <a:pt x="153" y="156"/>
                  </a:cubicBezTo>
                  <a:cubicBezTo>
                    <a:pt x="154" y="156"/>
                    <a:pt x="156" y="155"/>
                    <a:pt x="158" y="155"/>
                  </a:cubicBezTo>
                  <a:cubicBezTo>
                    <a:pt x="159" y="155"/>
                    <a:pt x="160" y="155"/>
                    <a:pt x="160" y="156"/>
                  </a:cubicBezTo>
                  <a:cubicBezTo>
                    <a:pt x="161" y="156"/>
                    <a:pt x="162" y="156"/>
                    <a:pt x="162" y="156"/>
                  </a:cubicBezTo>
                  <a:cubicBezTo>
                    <a:pt x="163" y="156"/>
                    <a:pt x="163" y="156"/>
                    <a:pt x="164" y="155"/>
                  </a:cubicBezTo>
                  <a:cubicBezTo>
                    <a:pt x="165" y="155"/>
                    <a:pt x="166" y="154"/>
                    <a:pt x="168" y="155"/>
                  </a:cubicBezTo>
                  <a:cubicBezTo>
                    <a:pt x="169" y="155"/>
                    <a:pt x="169" y="155"/>
                    <a:pt x="169" y="155"/>
                  </a:cubicBezTo>
                  <a:cubicBezTo>
                    <a:pt x="170" y="156"/>
                    <a:pt x="170" y="156"/>
                    <a:pt x="170" y="156"/>
                  </a:cubicBezTo>
                  <a:cubicBezTo>
                    <a:pt x="170" y="157"/>
                    <a:pt x="170" y="158"/>
                    <a:pt x="170" y="15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60"/>
                    <a:pt x="170" y="160"/>
                    <a:pt x="169" y="160"/>
                  </a:cubicBezTo>
                  <a:cubicBezTo>
                    <a:pt x="170" y="160"/>
                    <a:pt x="170" y="161"/>
                    <a:pt x="170" y="161"/>
                  </a:cubicBezTo>
                  <a:cubicBezTo>
                    <a:pt x="171" y="161"/>
                    <a:pt x="171" y="162"/>
                    <a:pt x="171" y="163"/>
                  </a:cubicBezTo>
                  <a:cubicBezTo>
                    <a:pt x="171" y="164"/>
                    <a:pt x="171" y="165"/>
                    <a:pt x="170" y="165"/>
                  </a:cubicBezTo>
                  <a:cubicBezTo>
                    <a:pt x="170" y="166"/>
                    <a:pt x="169" y="167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7" y="168"/>
                    <a:pt x="167" y="168"/>
                    <a:pt x="166" y="169"/>
                  </a:cubicBezTo>
                  <a:cubicBezTo>
                    <a:pt x="166" y="169"/>
                    <a:pt x="166" y="169"/>
                    <a:pt x="166" y="169"/>
                  </a:cubicBezTo>
                  <a:cubicBezTo>
                    <a:pt x="165" y="169"/>
                    <a:pt x="164" y="169"/>
                    <a:pt x="164" y="169"/>
                  </a:cubicBezTo>
                  <a:cubicBezTo>
                    <a:pt x="164" y="170"/>
                    <a:pt x="164" y="170"/>
                    <a:pt x="164" y="171"/>
                  </a:cubicBezTo>
                  <a:cubicBezTo>
                    <a:pt x="164" y="171"/>
                    <a:pt x="165" y="172"/>
                    <a:pt x="164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3" y="175"/>
                    <a:pt x="162" y="176"/>
                    <a:pt x="160" y="176"/>
                  </a:cubicBezTo>
                  <a:cubicBezTo>
                    <a:pt x="160" y="177"/>
                    <a:pt x="159" y="177"/>
                    <a:pt x="159" y="177"/>
                  </a:cubicBezTo>
                  <a:cubicBezTo>
                    <a:pt x="159" y="177"/>
                    <a:pt x="159" y="178"/>
                    <a:pt x="160" y="178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1" y="178"/>
                    <a:pt x="162" y="178"/>
                    <a:pt x="162" y="179"/>
                  </a:cubicBezTo>
                  <a:cubicBezTo>
                    <a:pt x="163" y="179"/>
                    <a:pt x="164" y="179"/>
                    <a:pt x="164" y="179"/>
                  </a:cubicBezTo>
                  <a:cubicBezTo>
                    <a:pt x="167" y="180"/>
                    <a:pt x="169" y="182"/>
                    <a:pt x="171" y="184"/>
                  </a:cubicBezTo>
                  <a:cubicBezTo>
                    <a:pt x="173" y="186"/>
                    <a:pt x="174" y="189"/>
                    <a:pt x="174" y="192"/>
                  </a:cubicBezTo>
                  <a:cubicBezTo>
                    <a:pt x="174" y="192"/>
                    <a:pt x="174" y="192"/>
                    <a:pt x="174" y="192"/>
                  </a:cubicBezTo>
                  <a:cubicBezTo>
                    <a:pt x="174" y="194"/>
                    <a:pt x="173" y="197"/>
                    <a:pt x="173" y="199"/>
                  </a:cubicBezTo>
                  <a:cubicBezTo>
                    <a:pt x="173" y="200"/>
                    <a:pt x="173" y="200"/>
                    <a:pt x="173" y="200"/>
                  </a:cubicBezTo>
                  <a:cubicBezTo>
                    <a:pt x="173" y="202"/>
                    <a:pt x="172" y="204"/>
                    <a:pt x="171" y="205"/>
                  </a:cubicBezTo>
                  <a:cubicBezTo>
                    <a:pt x="170" y="205"/>
                    <a:pt x="169" y="206"/>
                    <a:pt x="167" y="206"/>
                  </a:cubicBezTo>
                  <a:cubicBezTo>
                    <a:pt x="167" y="207"/>
                    <a:pt x="168" y="207"/>
                    <a:pt x="168" y="208"/>
                  </a:cubicBezTo>
                  <a:cubicBezTo>
                    <a:pt x="168" y="209"/>
                    <a:pt x="168" y="210"/>
                    <a:pt x="168" y="210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68" y="212"/>
                    <a:pt x="168" y="213"/>
                    <a:pt x="168" y="215"/>
                  </a:cubicBezTo>
                  <a:cubicBezTo>
                    <a:pt x="168" y="215"/>
                    <a:pt x="167" y="216"/>
                    <a:pt x="167" y="216"/>
                  </a:cubicBezTo>
                  <a:cubicBezTo>
                    <a:pt x="167" y="217"/>
                    <a:pt x="167" y="217"/>
                    <a:pt x="167" y="218"/>
                  </a:cubicBezTo>
                  <a:cubicBezTo>
                    <a:pt x="167" y="219"/>
                    <a:pt x="167" y="220"/>
                    <a:pt x="166" y="222"/>
                  </a:cubicBezTo>
                  <a:cubicBezTo>
                    <a:pt x="166" y="222"/>
                    <a:pt x="166" y="222"/>
                    <a:pt x="166" y="222"/>
                  </a:cubicBezTo>
                  <a:cubicBezTo>
                    <a:pt x="165" y="222"/>
                    <a:pt x="164" y="223"/>
                    <a:pt x="163" y="223"/>
                  </a:cubicBezTo>
                  <a:cubicBezTo>
                    <a:pt x="162" y="223"/>
                    <a:pt x="161" y="224"/>
                    <a:pt x="161" y="224"/>
                  </a:cubicBezTo>
                  <a:cubicBezTo>
                    <a:pt x="161" y="224"/>
                    <a:pt x="161" y="224"/>
                    <a:pt x="161" y="224"/>
                  </a:cubicBezTo>
                  <a:cubicBezTo>
                    <a:pt x="160" y="225"/>
                    <a:pt x="159" y="227"/>
                    <a:pt x="158" y="230"/>
                  </a:cubicBezTo>
                  <a:cubicBezTo>
                    <a:pt x="157" y="231"/>
                    <a:pt x="157" y="232"/>
                    <a:pt x="156" y="233"/>
                  </a:cubicBezTo>
                  <a:cubicBezTo>
                    <a:pt x="156" y="234"/>
                    <a:pt x="156" y="234"/>
                    <a:pt x="156" y="234"/>
                  </a:cubicBezTo>
                  <a:cubicBezTo>
                    <a:pt x="154" y="234"/>
                    <a:pt x="154" y="234"/>
                    <a:pt x="154" y="234"/>
                  </a:cubicBezTo>
                  <a:cubicBezTo>
                    <a:pt x="153" y="234"/>
                    <a:pt x="152" y="233"/>
                    <a:pt x="151" y="233"/>
                  </a:cubicBezTo>
                  <a:cubicBezTo>
                    <a:pt x="148" y="232"/>
                    <a:pt x="145" y="231"/>
                    <a:pt x="142" y="229"/>
                  </a:cubicBezTo>
                  <a:cubicBezTo>
                    <a:pt x="138" y="226"/>
                    <a:pt x="139" y="225"/>
                    <a:pt x="141" y="223"/>
                  </a:cubicBezTo>
                  <a:cubicBezTo>
                    <a:pt x="141" y="222"/>
                    <a:pt x="142" y="222"/>
                    <a:pt x="142" y="221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2" y="221"/>
                    <a:pt x="142" y="221"/>
                    <a:pt x="142" y="220"/>
                  </a:cubicBezTo>
                  <a:cubicBezTo>
                    <a:pt x="142" y="220"/>
                    <a:pt x="142" y="219"/>
                    <a:pt x="142" y="219"/>
                  </a:cubicBezTo>
                  <a:cubicBezTo>
                    <a:pt x="141" y="219"/>
                    <a:pt x="141" y="218"/>
                    <a:pt x="140" y="218"/>
                  </a:cubicBezTo>
                  <a:cubicBezTo>
                    <a:pt x="140" y="218"/>
                    <a:pt x="139" y="218"/>
                    <a:pt x="139" y="218"/>
                  </a:cubicBezTo>
                  <a:cubicBezTo>
                    <a:pt x="133" y="217"/>
                    <a:pt x="127" y="219"/>
                    <a:pt x="122" y="221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1"/>
                    <a:pt x="120" y="221"/>
                    <a:pt x="119" y="222"/>
                  </a:cubicBezTo>
                  <a:cubicBezTo>
                    <a:pt x="116" y="224"/>
                    <a:pt x="112" y="226"/>
                    <a:pt x="109" y="226"/>
                  </a:cubicBezTo>
                  <a:cubicBezTo>
                    <a:pt x="107" y="225"/>
                    <a:pt x="106" y="224"/>
                    <a:pt x="106" y="221"/>
                  </a:cubicBezTo>
                  <a:cubicBezTo>
                    <a:pt x="103" y="221"/>
                    <a:pt x="103" y="219"/>
                    <a:pt x="103" y="218"/>
                  </a:cubicBezTo>
                  <a:cubicBezTo>
                    <a:pt x="103" y="217"/>
                    <a:pt x="103" y="216"/>
                    <a:pt x="104" y="216"/>
                  </a:cubicBezTo>
                  <a:cubicBezTo>
                    <a:pt x="104" y="215"/>
                    <a:pt x="104" y="214"/>
                    <a:pt x="104" y="213"/>
                  </a:cubicBezTo>
                  <a:cubicBezTo>
                    <a:pt x="103" y="212"/>
                    <a:pt x="101" y="213"/>
                    <a:pt x="99" y="214"/>
                  </a:cubicBezTo>
                  <a:cubicBezTo>
                    <a:pt x="97" y="214"/>
                    <a:pt x="95" y="215"/>
                    <a:pt x="94" y="214"/>
                  </a:cubicBezTo>
                  <a:cubicBezTo>
                    <a:pt x="93" y="214"/>
                    <a:pt x="92" y="213"/>
                    <a:pt x="91" y="213"/>
                  </a:cubicBezTo>
                  <a:cubicBezTo>
                    <a:pt x="91" y="213"/>
                    <a:pt x="91" y="213"/>
                    <a:pt x="91" y="213"/>
                  </a:cubicBezTo>
                  <a:cubicBezTo>
                    <a:pt x="90" y="212"/>
                    <a:pt x="89" y="212"/>
                    <a:pt x="88" y="212"/>
                  </a:cubicBezTo>
                  <a:cubicBezTo>
                    <a:pt x="88" y="212"/>
                    <a:pt x="88" y="212"/>
                    <a:pt x="88" y="212"/>
                  </a:cubicBezTo>
                  <a:cubicBezTo>
                    <a:pt x="88" y="212"/>
                    <a:pt x="87" y="213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6" y="215"/>
                    <a:pt x="86" y="215"/>
                    <a:pt x="85" y="216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3" y="217"/>
                    <a:pt x="82" y="217"/>
                    <a:pt x="80" y="217"/>
                  </a:cubicBezTo>
                  <a:cubicBezTo>
                    <a:pt x="80" y="217"/>
                    <a:pt x="80" y="217"/>
                    <a:pt x="79" y="217"/>
                  </a:cubicBezTo>
                  <a:cubicBezTo>
                    <a:pt x="78" y="217"/>
                    <a:pt x="77" y="218"/>
                    <a:pt x="76" y="218"/>
                  </a:cubicBezTo>
                  <a:cubicBezTo>
                    <a:pt x="76" y="218"/>
                    <a:pt x="75" y="218"/>
                    <a:pt x="74" y="219"/>
                  </a:cubicBezTo>
                  <a:cubicBezTo>
                    <a:pt x="72" y="219"/>
                    <a:pt x="70" y="219"/>
                    <a:pt x="68" y="218"/>
                  </a:cubicBezTo>
                  <a:cubicBezTo>
                    <a:pt x="67" y="218"/>
                    <a:pt x="66" y="218"/>
                    <a:pt x="65" y="218"/>
                  </a:cubicBezTo>
                  <a:cubicBezTo>
                    <a:pt x="63" y="218"/>
                    <a:pt x="62" y="218"/>
                    <a:pt x="61" y="219"/>
                  </a:cubicBezTo>
                  <a:cubicBezTo>
                    <a:pt x="60" y="219"/>
                    <a:pt x="60" y="219"/>
                    <a:pt x="60" y="220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7" y="220"/>
                    <a:pt x="57" y="220"/>
                    <a:pt x="57" y="220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56" y="219"/>
                    <a:pt x="56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6"/>
                    <a:pt x="57" y="215"/>
                    <a:pt x="57" y="213"/>
                  </a:cubicBezTo>
                  <a:cubicBezTo>
                    <a:pt x="58" y="212"/>
                    <a:pt x="59" y="210"/>
                    <a:pt x="58" y="209"/>
                  </a:cubicBezTo>
                  <a:cubicBezTo>
                    <a:pt x="58" y="208"/>
                    <a:pt x="57" y="208"/>
                    <a:pt x="57" y="208"/>
                  </a:cubicBezTo>
                  <a:cubicBezTo>
                    <a:pt x="55" y="207"/>
                    <a:pt x="54" y="206"/>
                    <a:pt x="54" y="204"/>
                  </a:cubicBezTo>
                  <a:cubicBezTo>
                    <a:pt x="54" y="202"/>
                    <a:pt x="55" y="202"/>
                    <a:pt x="56" y="201"/>
                  </a:cubicBezTo>
                  <a:cubicBezTo>
                    <a:pt x="56" y="201"/>
                    <a:pt x="56" y="201"/>
                    <a:pt x="56" y="200"/>
                  </a:cubicBezTo>
                  <a:cubicBezTo>
                    <a:pt x="56" y="200"/>
                    <a:pt x="56" y="200"/>
                    <a:pt x="55" y="200"/>
                  </a:cubicBezTo>
                  <a:cubicBezTo>
                    <a:pt x="55" y="200"/>
                    <a:pt x="55" y="200"/>
                    <a:pt x="54" y="200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53" y="198"/>
                    <a:pt x="53" y="198"/>
                    <a:pt x="53" y="198"/>
                  </a:cubicBezTo>
                  <a:cubicBezTo>
                    <a:pt x="53" y="197"/>
                    <a:pt x="53" y="197"/>
                    <a:pt x="53" y="197"/>
                  </a:cubicBezTo>
                  <a:cubicBezTo>
                    <a:pt x="53" y="197"/>
                    <a:pt x="53" y="197"/>
                    <a:pt x="53" y="197"/>
                  </a:cubicBezTo>
                  <a:cubicBezTo>
                    <a:pt x="53" y="197"/>
                    <a:pt x="53" y="197"/>
                    <a:pt x="53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1" y="196"/>
                  </a:cubicBezTo>
                  <a:cubicBezTo>
                    <a:pt x="51" y="196"/>
                    <a:pt x="50" y="197"/>
                    <a:pt x="50" y="198"/>
                  </a:cubicBezTo>
                  <a:cubicBezTo>
                    <a:pt x="49" y="199"/>
                    <a:pt x="49" y="200"/>
                    <a:pt x="48" y="200"/>
                  </a:cubicBezTo>
                  <a:cubicBezTo>
                    <a:pt x="47" y="201"/>
                    <a:pt x="45" y="202"/>
                    <a:pt x="44" y="202"/>
                  </a:cubicBezTo>
                  <a:cubicBezTo>
                    <a:pt x="43" y="203"/>
                    <a:pt x="43" y="203"/>
                    <a:pt x="42" y="203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1" y="203"/>
                    <a:pt x="41" y="204"/>
                    <a:pt x="40" y="204"/>
                  </a:cubicBezTo>
                  <a:cubicBezTo>
                    <a:pt x="39" y="204"/>
                    <a:pt x="38" y="204"/>
                    <a:pt x="37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4" y="203"/>
                    <a:pt x="33" y="201"/>
                    <a:pt x="32" y="199"/>
                  </a:cubicBezTo>
                  <a:cubicBezTo>
                    <a:pt x="32" y="197"/>
                    <a:pt x="31" y="195"/>
                    <a:pt x="28" y="194"/>
                  </a:cubicBezTo>
                  <a:cubicBezTo>
                    <a:pt x="28" y="194"/>
                    <a:pt x="28" y="194"/>
                    <a:pt x="27" y="194"/>
                  </a:cubicBezTo>
                  <a:cubicBezTo>
                    <a:pt x="26" y="194"/>
                    <a:pt x="24" y="194"/>
                    <a:pt x="23" y="193"/>
                  </a:cubicBezTo>
                  <a:cubicBezTo>
                    <a:pt x="22" y="192"/>
                    <a:pt x="21" y="190"/>
                    <a:pt x="23" y="187"/>
                  </a:cubicBezTo>
                  <a:cubicBezTo>
                    <a:pt x="25" y="184"/>
                    <a:pt x="27" y="185"/>
                    <a:pt x="29" y="185"/>
                  </a:cubicBezTo>
                  <a:cubicBezTo>
                    <a:pt x="30" y="186"/>
                    <a:pt x="31" y="186"/>
                    <a:pt x="31" y="186"/>
                  </a:cubicBezTo>
                  <a:cubicBezTo>
                    <a:pt x="32" y="186"/>
                    <a:pt x="33" y="185"/>
                    <a:pt x="33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3"/>
                    <a:pt x="34" y="182"/>
                    <a:pt x="35" y="182"/>
                  </a:cubicBezTo>
                  <a:cubicBezTo>
                    <a:pt x="36" y="181"/>
                    <a:pt x="37" y="180"/>
                    <a:pt x="38" y="180"/>
                  </a:cubicBezTo>
                  <a:cubicBezTo>
                    <a:pt x="39" y="179"/>
                    <a:pt x="40" y="179"/>
                    <a:pt x="41" y="178"/>
                  </a:cubicBezTo>
                  <a:cubicBezTo>
                    <a:pt x="41" y="177"/>
                    <a:pt x="42" y="176"/>
                    <a:pt x="42" y="176"/>
                  </a:cubicBezTo>
                  <a:cubicBezTo>
                    <a:pt x="42" y="175"/>
                    <a:pt x="42" y="175"/>
                    <a:pt x="41" y="174"/>
                  </a:cubicBezTo>
                  <a:cubicBezTo>
                    <a:pt x="40" y="173"/>
                    <a:pt x="40" y="173"/>
                    <a:pt x="39" y="172"/>
                  </a:cubicBezTo>
                  <a:cubicBezTo>
                    <a:pt x="38" y="171"/>
                    <a:pt x="37" y="170"/>
                    <a:pt x="37" y="168"/>
                  </a:cubicBezTo>
                  <a:cubicBezTo>
                    <a:pt x="35" y="168"/>
                    <a:pt x="34" y="168"/>
                    <a:pt x="33" y="168"/>
                  </a:cubicBezTo>
                  <a:cubicBezTo>
                    <a:pt x="29" y="168"/>
                    <a:pt x="25" y="169"/>
                    <a:pt x="24" y="162"/>
                  </a:cubicBezTo>
                  <a:cubicBezTo>
                    <a:pt x="24" y="161"/>
                    <a:pt x="24" y="159"/>
                    <a:pt x="24" y="158"/>
                  </a:cubicBezTo>
                  <a:cubicBezTo>
                    <a:pt x="24" y="154"/>
                    <a:pt x="25" y="150"/>
                    <a:pt x="22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9" y="148"/>
                    <a:pt x="18" y="148"/>
                    <a:pt x="17" y="148"/>
                  </a:cubicBezTo>
                  <a:cubicBezTo>
                    <a:pt x="15" y="149"/>
                    <a:pt x="12" y="150"/>
                    <a:pt x="9" y="147"/>
                  </a:cubicBezTo>
                  <a:cubicBezTo>
                    <a:pt x="8" y="147"/>
                    <a:pt x="7" y="146"/>
                    <a:pt x="6" y="145"/>
                  </a:cubicBezTo>
                  <a:cubicBezTo>
                    <a:pt x="5" y="144"/>
                    <a:pt x="5" y="142"/>
                    <a:pt x="6" y="141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137"/>
                    <a:pt x="8" y="137"/>
                    <a:pt x="10" y="137"/>
                  </a:cubicBezTo>
                  <a:cubicBezTo>
                    <a:pt x="10" y="137"/>
                    <a:pt x="11" y="137"/>
                    <a:pt x="11" y="137"/>
                  </a:cubicBezTo>
                  <a:cubicBezTo>
                    <a:pt x="14" y="135"/>
                    <a:pt x="13" y="132"/>
                    <a:pt x="11" y="130"/>
                  </a:cubicBezTo>
                  <a:cubicBezTo>
                    <a:pt x="11" y="129"/>
                    <a:pt x="11" y="129"/>
                    <a:pt x="10" y="128"/>
                  </a:cubicBezTo>
                  <a:cubicBezTo>
                    <a:pt x="9" y="126"/>
                    <a:pt x="9" y="124"/>
                    <a:pt x="10" y="122"/>
                  </a:cubicBezTo>
                  <a:cubicBezTo>
                    <a:pt x="10" y="120"/>
                    <a:pt x="10" y="119"/>
                    <a:pt x="9" y="118"/>
                  </a:cubicBezTo>
                  <a:cubicBezTo>
                    <a:pt x="7" y="119"/>
                    <a:pt x="4" y="121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17"/>
                    <a:pt x="0" y="114"/>
                    <a:pt x="1" y="112"/>
                  </a:cubicBezTo>
                  <a:cubicBezTo>
                    <a:pt x="1" y="110"/>
                    <a:pt x="2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5" y="105"/>
                    <a:pt x="7" y="105"/>
                    <a:pt x="8" y="105"/>
                  </a:cubicBezTo>
                  <a:cubicBezTo>
                    <a:pt x="9" y="105"/>
                    <a:pt x="9" y="105"/>
                    <a:pt x="10" y="103"/>
                  </a:cubicBezTo>
                  <a:cubicBezTo>
                    <a:pt x="10" y="101"/>
                    <a:pt x="10" y="100"/>
                    <a:pt x="10" y="99"/>
                  </a:cubicBezTo>
                  <a:cubicBezTo>
                    <a:pt x="9" y="98"/>
                    <a:pt x="8" y="97"/>
                    <a:pt x="7" y="96"/>
                  </a:cubicBezTo>
                  <a:cubicBezTo>
                    <a:pt x="6" y="95"/>
                    <a:pt x="5" y="94"/>
                    <a:pt x="4" y="93"/>
                  </a:cubicBezTo>
                  <a:cubicBezTo>
                    <a:pt x="4" y="91"/>
                    <a:pt x="3" y="90"/>
                    <a:pt x="4" y="88"/>
                  </a:cubicBezTo>
                  <a:cubicBezTo>
                    <a:pt x="4" y="87"/>
                    <a:pt x="5" y="85"/>
                    <a:pt x="6" y="84"/>
                  </a:cubicBezTo>
                  <a:cubicBezTo>
                    <a:pt x="7" y="83"/>
                    <a:pt x="9" y="82"/>
                    <a:pt x="11" y="81"/>
                  </a:cubicBezTo>
                  <a:cubicBezTo>
                    <a:pt x="13" y="80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6"/>
                    <a:pt x="14" y="74"/>
                  </a:cubicBezTo>
                  <a:cubicBezTo>
                    <a:pt x="15" y="73"/>
                    <a:pt x="16" y="72"/>
                    <a:pt x="18" y="72"/>
                  </a:cubicBezTo>
                  <a:cubicBezTo>
                    <a:pt x="19" y="71"/>
                    <a:pt x="21" y="70"/>
                    <a:pt x="22" y="70"/>
                  </a:cubicBezTo>
                  <a:cubicBezTo>
                    <a:pt x="22" y="69"/>
                    <a:pt x="21" y="69"/>
                    <a:pt x="20" y="68"/>
                  </a:cubicBezTo>
                  <a:cubicBezTo>
                    <a:pt x="19" y="67"/>
                    <a:pt x="17" y="65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1"/>
                    <a:pt x="18" y="59"/>
                    <a:pt x="19" y="58"/>
                  </a:cubicBezTo>
                  <a:cubicBezTo>
                    <a:pt x="20" y="56"/>
                    <a:pt x="21" y="55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19" y="52"/>
                    <a:pt x="18" y="51"/>
                  </a:cubicBezTo>
                  <a:cubicBezTo>
                    <a:pt x="16" y="49"/>
                    <a:pt x="13" y="47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8" y="40"/>
                    <a:pt x="20" y="40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3"/>
                    <a:pt x="24" y="44"/>
                    <a:pt x="25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2"/>
                    <a:pt x="28" y="38"/>
                    <a:pt x="30" y="37"/>
                  </a:cubicBezTo>
                  <a:cubicBezTo>
                    <a:pt x="32" y="35"/>
                    <a:pt x="34" y="35"/>
                    <a:pt x="35" y="35"/>
                  </a:cubicBezTo>
                  <a:cubicBezTo>
                    <a:pt x="37" y="34"/>
                    <a:pt x="38" y="34"/>
                    <a:pt x="39" y="33"/>
                  </a:cubicBezTo>
                  <a:cubicBezTo>
                    <a:pt x="40" y="32"/>
                    <a:pt x="40" y="32"/>
                    <a:pt x="40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3" y="26"/>
                    <a:pt x="44" y="26"/>
                  </a:cubicBezTo>
                  <a:cubicBezTo>
                    <a:pt x="44" y="25"/>
                    <a:pt x="45" y="25"/>
                    <a:pt x="45" y="24"/>
                  </a:cubicBezTo>
                  <a:cubicBezTo>
                    <a:pt x="46" y="23"/>
                    <a:pt x="46" y="23"/>
                    <a:pt x="46" y="22"/>
                  </a:cubicBezTo>
                  <a:cubicBezTo>
                    <a:pt x="47" y="21"/>
                    <a:pt x="47" y="20"/>
                    <a:pt x="46" y="19"/>
                  </a:cubicBezTo>
                  <a:cubicBezTo>
                    <a:pt x="46" y="18"/>
                    <a:pt x="46" y="17"/>
                    <a:pt x="45" y="17"/>
                  </a:cubicBezTo>
                  <a:cubicBezTo>
                    <a:pt x="45" y="16"/>
                    <a:pt x="44" y="15"/>
                    <a:pt x="44" y="14"/>
                  </a:cubicBezTo>
                  <a:cubicBezTo>
                    <a:pt x="42" y="10"/>
                    <a:pt x="46" y="7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4" y="0"/>
                    <a:pt x="56" y="2"/>
                    <a:pt x="58" y="4"/>
                  </a:cubicBezTo>
                  <a:cubicBezTo>
                    <a:pt x="59" y="4"/>
                    <a:pt x="60" y="5"/>
                    <a:pt x="61" y="5"/>
                  </a:cubicBezTo>
                  <a:cubicBezTo>
                    <a:pt x="63" y="6"/>
                    <a:pt x="64" y="6"/>
                    <a:pt x="66" y="6"/>
                  </a:cubicBezTo>
                  <a:cubicBezTo>
                    <a:pt x="68" y="6"/>
                    <a:pt x="70" y="7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5" y="9"/>
                    <a:pt x="75" y="9"/>
                    <a:pt x="77" y="9"/>
                  </a:cubicBezTo>
                  <a:cubicBezTo>
                    <a:pt x="78" y="9"/>
                    <a:pt x="78" y="9"/>
                    <a:pt x="79" y="9"/>
                  </a:cubicBezTo>
                  <a:cubicBezTo>
                    <a:pt x="81" y="9"/>
                    <a:pt x="82" y="8"/>
                    <a:pt x="85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3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4" y="15"/>
                    <a:pt x="84" y="16"/>
                    <a:pt x="84" y="18"/>
                  </a:cubicBezTo>
                  <a:cubicBezTo>
                    <a:pt x="85" y="18"/>
                    <a:pt x="86" y="17"/>
                    <a:pt x="87" y="17"/>
                  </a:cubicBezTo>
                  <a:cubicBezTo>
                    <a:pt x="88" y="16"/>
                    <a:pt x="89" y="15"/>
                    <a:pt x="91" y="15"/>
                  </a:cubicBezTo>
                  <a:cubicBezTo>
                    <a:pt x="92" y="14"/>
                    <a:pt x="94" y="14"/>
                    <a:pt x="96" y="14"/>
                  </a:cubicBezTo>
                  <a:cubicBezTo>
                    <a:pt x="97" y="14"/>
                    <a:pt x="99" y="14"/>
                    <a:pt x="101" y="15"/>
                  </a:cubicBezTo>
                  <a:cubicBezTo>
                    <a:pt x="102" y="15"/>
                    <a:pt x="103" y="16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7" y="18"/>
                    <a:pt x="108" y="18"/>
                  </a:cubicBezTo>
                  <a:cubicBezTo>
                    <a:pt x="110" y="19"/>
                    <a:pt x="111" y="19"/>
                    <a:pt x="113" y="20"/>
                  </a:cubicBezTo>
                  <a:cubicBezTo>
                    <a:pt x="114" y="20"/>
                    <a:pt x="115" y="20"/>
                    <a:pt x="116" y="20"/>
                  </a:cubicBezTo>
                  <a:cubicBezTo>
                    <a:pt x="116" y="18"/>
                    <a:pt x="117" y="16"/>
                    <a:pt x="118" y="15"/>
                  </a:cubicBezTo>
                  <a:cubicBezTo>
                    <a:pt x="120" y="13"/>
                    <a:pt x="122" y="11"/>
                    <a:pt x="124" y="10"/>
                  </a:cubicBezTo>
                  <a:cubicBezTo>
                    <a:pt x="126" y="10"/>
                    <a:pt x="127" y="10"/>
                    <a:pt x="128" y="10"/>
                  </a:cubicBezTo>
                  <a:cubicBezTo>
                    <a:pt x="129" y="10"/>
                    <a:pt x="130" y="10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2" y="9"/>
                    <a:pt x="132" y="8"/>
                    <a:pt x="133" y="8"/>
                  </a:cubicBezTo>
                  <a:cubicBezTo>
                    <a:pt x="134" y="7"/>
                    <a:pt x="136" y="5"/>
                    <a:pt x="139" y="6"/>
                  </a:cubicBezTo>
                  <a:cubicBezTo>
                    <a:pt x="142" y="6"/>
                    <a:pt x="144" y="8"/>
                    <a:pt x="145" y="11"/>
                  </a:cubicBezTo>
                  <a:cubicBezTo>
                    <a:pt x="146" y="12"/>
                    <a:pt x="148" y="14"/>
                    <a:pt x="149" y="15"/>
                  </a:cubicBezTo>
                  <a:cubicBezTo>
                    <a:pt x="151" y="16"/>
                    <a:pt x="154" y="16"/>
                    <a:pt x="157" y="15"/>
                  </a:cubicBezTo>
                  <a:cubicBezTo>
                    <a:pt x="157" y="15"/>
                    <a:pt x="158" y="15"/>
                    <a:pt x="159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1" y="18"/>
                    <a:pt x="160" y="19"/>
                    <a:pt x="160" y="20"/>
                  </a:cubicBezTo>
                  <a:cubicBezTo>
                    <a:pt x="160" y="21"/>
                    <a:pt x="160" y="21"/>
                    <a:pt x="160" y="22"/>
                  </a:cubicBezTo>
                  <a:cubicBezTo>
                    <a:pt x="161" y="24"/>
                    <a:pt x="164" y="25"/>
                    <a:pt x="167" y="26"/>
                  </a:cubicBezTo>
                  <a:cubicBezTo>
                    <a:pt x="167" y="26"/>
                    <a:pt x="168" y="27"/>
                    <a:pt x="168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9" y="27"/>
                    <a:pt x="171" y="27"/>
                    <a:pt x="173" y="27"/>
                  </a:cubicBezTo>
                  <a:cubicBezTo>
                    <a:pt x="174" y="27"/>
                    <a:pt x="176" y="27"/>
                    <a:pt x="177" y="27"/>
                  </a:cubicBezTo>
                  <a:cubicBezTo>
                    <a:pt x="179" y="27"/>
                    <a:pt x="181" y="28"/>
                    <a:pt x="183" y="30"/>
                  </a:cubicBezTo>
                  <a:cubicBezTo>
                    <a:pt x="184" y="31"/>
                    <a:pt x="186" y="33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8"/>
                    <a:pt x="185" y="39"/>
                  </a:cubicBezTo>
                  <a:cubicBezTo>
                    <a:pt x="185" y="40"/>
                    <a:pt x="185" y="41"/>
                    <a:pt x="185" y="41"/>
                  </a:cubicBezTo>
                  <a:cubicBezTo>
                    <a:pt x="185" y="42"/>
                    <a:pt x="186" y="42"/>
                    <a:pt x="186" y="43"/>
                  </a:cubicBezTo>
                  <a:cubicBezTo>
                    <a:pt x="187" y="44"/>
                    <a:pt x="187" y="44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7"/>
                    <a:pt x="188" y="48"/>
                    <a:pt x="188" y="48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9" y="51"/>
                    <a:pt x="190" y="53"/>
                    <a:pt x="192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7"/>
                  </a:cubicBezTo>
                  <a:cubicBezTo>
                    <a:pt x="193" y="57"/>
                    <a:pt x="194" y="58"/>
                    <a:pt x="195" y="58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7" y="59"/>
                    <a:pt x="197" y="59"/>
                  </a:cubicBezTo>
                  <a:cubicBezTo>
                    <a:pt x="199" y="59"/>
                    <a:pt x="202" y="59"/>
                    <a:pt x="203" y="62"/>
                  </a:cubicBezTo>
                  <a:cubicBezTo>
                    <a:pt x="204" y="63"/>
                    <a:pt x="205" y="65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lose/>
                  <a:moveTo>
                    <a:pt x="168" y="163"/>
                  </a:moveTo>
                  <a:cubicBezTo>
                    <a:pt x="168" y="163"/>
                    <a:pt x="168" y="163"/>
                    <a:pt x="168" y="163"/>
                  </a:cubicBezTo>
                  <a:cubicBezTo>
                    <a:pt x="168" y="163"/>
                    <a:pt x="168" y="163"/>
                    <a:pt x="168" y="163"/>
                  </a:cubicBezTo>
                  <a:close/>
                  <a:moveTo>
                    <a:pt x="205" y="72"/>
                  </a:moveTo>
                  <a:cubicBezTo>
                    <a:pt x="205" y="72"/>
                    <a:pt x="205" y="72"/>
                    <a:pt x="205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2"/>
                    <a:pt x="205" y="72"/>
                    <a:pt x="205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4C09BFE4-8547-4D06-A777-8E670A871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839" y="3994605"/>
              <a:ext cx="520734" cy="688888"/>
            </a:xfrm>
            <a:custGeom>
              <a:avLst/>
              <a:gdLst>
                <a:gd name="T0" fmla="*/ 72 w 144"/>
                <a:gd name="T1" fmla="*/ 1 h 190"/>
                <a:gd name="T2" fmla="*/ 60 w 144"/>
                <a:gd name="T3" fmla="*/ 3 h 190"/>
                <a:gd name="T4" fmla="*/ 63 w 144"/>
                <a:gd name="T5" fmla="*/ 14 h 190"/>
                <a:gd name="T6" fmla="*/ 46 w 144"/>
                <a:gd name="T7" fmla="*/ 11 h 190"/>
                <a:gd name="T8" fmla="*/ 39 w 144"/>
                <a:gd name="T9" fmla="*/ 14 h 190"/>
                <a:gd name="T10" fmla="*/ 28 w 144"/>
                <a:gd name="T11" fmla="*/ 16 h 190"/>
                <a:gd name="T12" fmla="*/ 24 w 144"/>
                <a:gd name="T13" fmla="*/ 20 h 190"/>
                <a:gd name="T14" fmla="*/ 16 w 144"/>
                <a:gd name="T15" fmla="*/ 31 h 190"/>
                <a:gd name="T16" fmla="*/ 6 w 144"/>
                <a:gd name="T17" fmla="*/ 47 h 190"/>
                <a:gd name="T18" fmla="*/ 1 w 144"/>
                <a:gd name="T19" fmla="*/ 58 h 190"/>
                <a:gd name="T20" fmla="*/ 18 w 144"/>
                <a:gd name="T21" fmla="*/ 78 h 190"/>
                <a:gd name="T22" fmla="*/ 24 w 144"/>
                <a:gd name="T23" fmla="*/ 95 h 190"/>
                <a:gd name="T24" fmla="*/ 20 w 144"/>
                <a:gd name="T25" fmla="*/ 101 h 190"/>
                <a:gd name="T26" fmla="*/ 17 w 144"/>
                <a:gd name="T27" fmla="*/ 106 h 190"/>
                <a:gd name="T28" fmla="*/ 14 w 144"/>
                <a:gd name="T29" fmla="*/ 114 h 190"/>
                <a:gd name="T30" fmla="*/ 17 w 144"/>
                <a:gd name="T31" fmla="*/ 123 h 190"/>
                <a:gd name="T32" fmla="*/ 22 w 144"/>
                <a:gd name="T33" fmla="*/ 128 h 190"/>
                <a:gd name="T34" fmla="*/ 14 w 144"/>
                <a:gd name="T35" fmla="*/ 144 h 190"/>
                <a:gd name="T36" fmla="*/ 14 w 144"/>
                <a:gd name="T37" fmla="*/ 156 h 190"/>
                <a:gd name="T38" fmla="*/ 14 w 144"/>
                <a:gd name="T39" fmla="*/ 160 h 190"/>
                <a:gd name="T40" fmla="*/ 7 w 144"/>
                <a:gd name="T41" fmla="*/ 175 h 190"/>
                <a:gd name="T42" fmla="*/ 6 w 144"/>
                <a:gd name="T43" fmla="*/ 182 h 190"/>
                <a:gd name="T44" fmla="*/ 7 w 144"/>
                <a:gd name="T45" fmla="*/ 189 h 190"/>
                <a:gd name="T46" fmla="*/ 28 w 144"/>
                <a:gd name="T47" fmla="*/ 190 h 190"/>
                <a:gd name="T48" fmla="*/ 38 w 144"/>
                <a:gd name="T49" fmla="*/ 180 h 190"/>
                <a:gd name="T50" fmla="*/ 48 w 144"/>
                <a:gd name="T51" fmla="*/ 186 h 190"/>
                <a:gd name="T52" fmla="*/ 57 w 144"/>
                <a:gd name="T53" fmla="*/ 187 h 190"/>
                <a:gd name="T54" fmla="*/ 62 w 144"/>
                <a:gd name="T55" fmla="*/ 175 h 190"/>
                <a:gd name="T56" fmla="*/ 73 w 144"/>
                <a:gd name="T57" fmla="*/ 171 h 190"/>
                <a:gd name="T58" fmla="*/ 85 w 144"/>
                <a:gd name="T59" fmla="*/ 179 h 190"/>
                <a:gd name="T60" fmla="*/ 90 w 144"/>
                <a:gd name="T61" fmla="*/ 164 h 190"/>
                <a:gd name="T62" fmla="*/ 83 w 144"/>
                <a:gd name="T63" fmla="*/ 151 h 190"/>
                <a:gd name="T64" fmla="*/ 92 w 144"/>
                <a:gd name="T65" fmla="*/ 141 h 190"/>
                <a:gd name="T66" fmla="*/ 103 w 144"/>
                <a:gd name="T67" fmla="*/ 146 h 190"/>
                <a:gd name="T68" fmla="*/ 115 w 144"/>
                <a:gd name="T69" fmla="*/ 142 h 190"/>
                <a:gd name="T70" fmla="*/ 132 w 144"/>
                <a:gd name="T71" fmla="*/ 133 h 190"/>
                <a:gd name="T72" fmla="*/ 140 w 144"/>
                <a:gd name="T73" fmla="*/ 124 h 190"/>
                <a:gd name="T74" fmla="*/ 141 w 144"/>
                <a:gd name="T75" fmla="*/ 113 h 190"/>
                <a:gd name="T76" fmla="*/ 140 w 144"/>
                <a:gd name="T77" fmla="*/ 104 h 190"/>
                <a:gd name="T78" fmla="*/ 133 w 144"/>
                <a:gd name="T79" fmla="*/ 100 h 190"/>
                <a:gd name="T80" fmla="*/ 124 w 144"/>
                <a:gd name="T81" fmla="*/ 106 h 190"/>
                <a:gd name="T82" fmla="*/ 111 w 144"/>
                <a:gd name="T83" fmla="*/ 98 h 190"/>
                <a:gd name="T84" fmla="*/ 113 w 144"/>
                <a:gd name="T85" fmla="*/ 92 h 190"/>
                <a:gd name="T86" fmla="*/ 124 w 144"/>
                <a:gd name="T87" fmla="*/ 84 h 190"/>
                <a:gd name="T88" fmla="*/ 120 w 144"/>
                <a:gd name="T89" fmla="*/ 71 h 190"/>
                <a:gd name="T90" fmla="*/ 104 w 144"/>
                <a:gd name="T91" fmla="*/ 53 h 190"/>
                <a:gd name="T92" fmla="*/ 92 w 144"/>
                <a:gd name="T93" fmla="*/ 51 h 190"/>
                <a:gd name="T94" fmla="*/ 94 w 144"/>
                <a:gd name="T95" fmla="*/ 43 h 190"/>
                <a:gd name="T96" fmla="*/ 92 w 144"/>
                <a:gd name="T97" fmla="*/ 20 h 190"/>
                <a:gd name="T98" fmla="*/ 85 w 144"/>
                <a:gd name="T99" fmla="*/ 16 h 190"/>
                <a:gd name="T100" fmla="*/ 80 w 144"/>
                <a:gd name="T101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4" h="190">
                  <a:moveTo>
                    <a:pt x="80" y="8"/>
                  </a:moveTo>
                  <a:cubicBezTo>
                    <a:pt x="79" y="6"/>
                    <a:pt x="75" y="0"/>
                    <a:pt x="72" y="1"/>
                  </a:cubicBezTo>
                  <a:cubicBezTo>
                    <a:pt x="70" y="2"/>
                    <a:pt x="64" y="11"/>
                    <a:pt x="63" y="3"/>
                  </a:cubicBezTo>
                  <a:cubicBezTo>
                    <a:pt x="62" y="3"/>
                    <a:pt x="61" y="3"/>
                    <a:pt x="60" y="3"/>
                  </a:cubicBezTo>
                  <a:cubicBezTo>
                    <a:pt x="60" y="6"/>
                    <a:pt x="57" y="7"/>
                    <a:pt x="58" y="10"/>
                  </a:cubicBezTo>
                  <a:cubicBezTo>
                    <a:pt x="59" y="12"/>
                    <a:pt x="63" y="11"/>
                    <a:pt x="63" y="14"/>
                  </a:cubicBezTo>
                  <a:cubicBezTo>
                    <a:pt x="60" y="15"/>
                    <a:pt x="55" y="17"/>
                    <a:pt x="53" y="15"/>
                  </a:cubicBezTo>
                  <a:cubicBezTo>
                    <a:pt x="50" y="14"/>
                    <a:pt x="51" y="10"/>
                    <a:pt x="46" y="11"/>
                  </a:cubicBezTo>
                  <a:cubicBezTo>
                    <a:pt x="46" y="13"/>
                    <a:pt x="45" y="15"/>
                    <a:pt x="44" y="15"/>
                  </a:cubicBezTo>
                  <a:cubicBezTo>
                    <a:pt x="42" y="13"/>
                    <a:pt x="41" y="14"/>
                    <a:pt x="39" y="14"/>
                  </a:cubicBezTo>
                  <a:cubicBezTo>
                    <a:pt x="37" y="14"/>
                    <a:pt x="36" y="14"/>
                    <a:pt x="35" y="13"/>
                  </a:cubicBezTo>
                  <a:cubicBezTo>
                    <a:pt x="31" y="12"/>
                    <a:pt x="30" y="13"/>
                    <a:pt x="28" y="16"/>
                  </a:cubicBezTo>
                  <a:cubicBezTo>
                    <a:pt x="27" y="17"/>
                    <a:pt x="27" y="18"/>
                    <a:pt x="27" y="19"/>
                  </a:cubicBezTo>
                  <a:cubicBezTo>
                    <a:pt x="26" y="20"/>
                    <a:pt x="24" y="19"/>
                    <a:pt x="24" y="20"/>
                  </a:cubicBezTo>
                  <a:cubicBezTo>
                    <a:pt x="22" y="21"/>
                    <a:pt x="21" y="21"/>
                    <a:pt x="20" y="24"/>
                  </a:cubicBezTo>
                  <a:cubicBezTo>
                    <a:pt x="19" y="28"/>
                    <a:pt x="20" y="29"/>
                    <a:pt x="16" y="31"/>
                  </a:cubicBezTo>
                  <a:cubicBezTo>
                    <a:pt x="12" y="34"/>
                    <a:pt x="13" y="35"/>
                    <a:pt x="11" y="39"/>
                  </a:cubicBezTo>
                  <a:cubicBezTo>
                    <a:pt x="10" y="42"/>
                    <a:pt x="6" y="44"/>
                    <a:pt x="6" y="47"/>
                  </a:cubicBezTo>
                  <a:cubicBezTo>
                    <a:pt x="5" y="51"/>
                    <a:pt x="9" y="52"/>
                    <a:pt x="9" y="55"/>
                  </a:cubicBezTo>
                  <a:cubicBezTo>
                    <a:pt x="9" y="59"/>
                    <a:pt x="4" y="58"/>
                    <a:pt x="1" y="58"/>
                  </a:cubicBezTo>
                  <a:cubicBezTo>
                    <a:pt x="0" y="65"/>
                    <a:pt x="4" y="72"/>
                    <a:pt x="11" y="73"/>
                  </a:cubicBezTo>
                  <a:cubicBezTo>
                    <a:pt x="15" y="74"/>
                    <a:pt x="17" y="73"/>
                    <a:pt x="18" y="78"/>
                  </a:cubicBezTo>
                  <a:cubicBezTo>
                    <a:pt x="19" y="82"/>
                    <a:pt x="18" y="85"/>
                    <a:pt x="20" y="89"/>
                  </a:cubicBezTo>
                  <a:cubicBezTo>
                    <a:pt x="20" y="92"/>
                    <a:pt x="23" y="93"/>
                    <a:pt x="24" y="95"/>
                  </a:cubicBezTo>
                  <a:cubicBezTo>
                    <a:pt x="25" y="97"/>
                    <a:pt x="25" y="100"/>
                    <a:pt x="24" y="101"/>
                  </a:cubicBezTo>
                  <a:cubicBezTo>
                    <a:pt x="23" y="104"/>
                    <a:pt x="21" y="102"/>
                    <a:pt x="20" y="101"/>
                  </a:cubicBezTo>
                  <a:cubicBezTo>
                    <a:pt x="18" y="101"/>
                    <a:pt x="17" y="99"/>
                    <a:pt x="16" y="101"/>
                  </a:cubicBezTo>
                  <a:cubicBezTo>
                    <a:pt x="15" y="103"/>
                    <a:pt x="17" y="104"/>
                    <a:pt x="17" y="106"/>
                  </a:cubicBezTo>
                  <a:cubicBezTo>
                    <a:pt x="16" y="106"/>
                    <a:pt x="16" y="107"/>
                    <a:pt x="15" y="108"/>
                  </a:cubicBezTo>
                  <a:cubicBezTo>
                    <a:pt x="15" y="110"/>
                    <a:pt x="15" y="112"/>
                    <a:pt x="14" y="114"/>
                  </a:cubicBezTo>
                  <a:cubicBezTo>
                    <a:pt x="13" y="116"/>
                    <a:pt x="7" y="119"/>
                    <a:pt x="11" y="122"/>
                  </a:cubicBezTo>
                  <a:cubicBezTo>
                    <a:pt x="14" y="120"/>
                    <a:pt x="16" y="121"/>
                    <a:pt x="17" y="123"/>
                  </a:cubicBezTo>
                  <a:cubicBezTo>
                    <a:pt x="18" y="125"/>
                    <a:pt x="17" y="126"/>
                    <a:pt x="18" y="127"/>
                  </a:cubicBezTo>
                  <a:cubicBezTo>
                    <a:pt x="19" y="128"/>
                    <a:pt x="21" y="128"/>
                    <a:pt x="22" y="128"/>
                  </a:cubicBezTo>
                  <a:cubicBezTo>
                    <a:pt x="23" y="134"/>
                    <a:pt x="21" y="134"/>
                    <a:pt x="16" y="136"/>
                  </a:cubicBezTo>
                  <a:cubicBezTo>
                    <a:pt x="12" y="138"/>
                    <a:pt x="10" y="140"/>
                    <a:pt x="14" y="144"/>
                  </a:cubicBezTo>
                  <a:cubicBezTo>
                    <a:pt x="17" y="146"/>
                    <a:pt x="22" y="148"/>
                    <a:pt x="23" y="152"/>
                  </a:cubicBezTo>
                  <a:cubicBezTo>
                    <a:pt x="25" y="159"/>
                    <a:pt x="17" y="155"/>
                    <a:pt x="14" y="156"/>
                  </a:cubicBezTo>
                  <a:cubicBezTo>
                    <a:pt x="14" y="158"/>
                    <a:pt x="13" y="159"/>
                    <a:pt x="13" y="160"/>
                  </a:cubicBezTo>
                  <a:cubicBezTo>
                    <a:pt x="13" y="160"/>
                    <a:pt x="14" y="160"/>
                    <a:pt x="14" y="160"/>
                  </a:cubicBezTo>
                  <a:cubicBezTo>
                    <a:pt x="16" y="163"/>
                    <a:pt x="17" y="166"/>
                    <a:pt x="15" y="169"/>
                  </a:cubicBezTo>
                  <a:cubicBezTo>
                    <a:pt x="13" y="173"/>
                    <a:pt x="10" y="173"/>
                    <a:pt x="7" y="175"/>
                  </a:cubicBezTo>
                  <a:cubicBezTo>
                    <a:pt x="5" y="176"/>
                    <a:pt x="4" y="177"/>
                    <a:pt x="3" y="178"/>
                  </a:cubicBezTo>
                  <a:cubicBezTo>
                    <a:pt x="3" y="181"/>
                    <a:pt x="5" y="180"/>
                    <a:pt x="6" y="182"/>
                  </a:cubicBezTo>
                  <a:cubicBezTo>
                    <a:pt x="7" y="184"/>
                    <a:pt x="7" y="183"/>
                    <a:pt x="7" y="185"/>
                  </a:cubicBezTo>
                  <a:cubicBezTo>
                    <a:pt x="7" y="187"/>
                    <a:pt x="5" y="187"/>
                    <a:pt x="7" y="189"/>
                  </a:cubicBezTo>
                  <a:cubicBezTo>
                    <a:pt x="10" y="190"/>
                    <a:pt x="15" y="189"/>
                    <a:pt x="18" y="189"/>
                  </a:cubicBezTo>
                  <a:cubicBezTo>
                    <a:pt x="21" y="189"/>
                    <a:pt x="24" y="189"/>
                    <a:pt x="28" y="190"/>
                  </a:cubicBezTo>
                  <a:cubicBezTo>
                    <a:pt x="26" y="187"/>
                    <a:pt x="28" y="183"/>
                    <a:pt x="30" y="181"/>
                  </a:cubicBezTo>
                  <a:cubicBezTo>
                    <a:pt x="33" y="179"/>
                    <a:pt x="35" y="180"/>
                    <a:pt x="38" y="180"/>
                  </a:cubicBezTo>
                  <a:cubicBezTo>
                    <a:pt x="41" y="181"/>
                    <a:pt x="41" y="180"/>
                    <a:pt x="44" y="179"/>
                  </a:cubicBezTo>
                  <a:cubicBezTo>
                    <a:pt x="46" y="181"/>
                    <a:pt x="46" y="184"/>
                    <a:pt x="48" y="186"/>
                  </a:cubicBezTo>
                  <a:cubicBezTo>
                    <a:pt x="50" y="187"/>
                    <a:pt x="51" y="186"/>
                    <a:pt x="53" y="186"/>
                  </a:cubicBezTo>
                  <a:cubicBezTo>
                    <a:pt x="54" y="186"/>
                    <a:pt x="55" y="187"/>
                    <a:pt x="57" y="187"/>
                  </a:cubicBezTo>
                  <a:cubicBezTo>
                    <a:pt x="59" y="188"/>
                    <a:pt x="63" y="187"/>
                    <a:pt x="64" y="185"/>
                  </a:cubicBezTo>
                  <a:cubicBezTo>
                    <a:pt x="65" y="181"/>
                    <a:pt x="61" y="178"/>
                    <a:pt x="62" y="175"/>
                  </a:cubicBezTo>
                  <a:cubicBezTo>
                    <a:pt x="64" y="175"/>
                    <a:pt x="67" y="176"/>
                    <a:pt x="68" y="175"/>
                  </a:cubicBezTo>
                  <a:cubicBezTo>
                    <a:pt x="70" y="173"/>
                    <a:pt x="70" y="170"/>
                    <a:pt x="73" y="171"/>
                  </a:cubicBezTo>
                  <a:cubicBezTo>
                    <a:pt x="73" y="175"/>
                    <a:pt x="73" y="177"/>
                    <a:pt x="77" y="178"/>
                  </a:cubicBezTo>
                  <a:cubicBezTo>
                    <a:pt x="80" y="180"/>
                    <a:pt x="82" y="181"/>
                    <a:pt x="85" y="179"/>
                  </a:cubicBezTo>
                  <a:cubicBezTo>
                    <a:pt x="87" y="178"/>
                    <a:pt x="90" y="174"/>
                    <a:pt x="92" y="172"/>
                  </a:cubicBezTo>
                  <a:cubicBezTo>
                    <a:pt x="94" y="168"/>
                    <a:pt x="93" y="166"/>
                    <a:pt x="90" y="164"/>
                  </a:cubicBezTo>
                  <a:cubicBezTo>
                    <a:pt x="86" y="163"/>
                    <a:pt x="86" y="162"/>
                    <a:pt x="84" y="158"/>
                  </a:cubicBezTo>
                  <a:cubicBezTo>
                    <a:pt x="82" y="155"/>
                    <a:pt x="84" y="154"/>
                    <a:pt x="83" y="151"/>
                  </a:cubicBezTo>
                  <a:cubicBezTo>
                    <a:pt x="83" y="147"/>
                    <a:pt x="80" y="144"/>
                    <a:pt x="82" y="141"/>
                  </a:cubicBezTo>
                  <a:cubicBezTo>
                    <a:pt x="85" y="138"/>
                    <a:pt x="90" y="139"/>
                    <a:pt x="92" y="141"/>
                  </a:cubicBezTo>
                  <a:cubicBezTo>
                    <a:pt x="94" y="144"/>
                    <a:pt x="93" y="147"/>
                    <a:pt x="97" y="146"/>
                  </a:cubicBezTo>
                  <a:cubicBezTo>
                    <a:pt x="99" y="146"/>
                    <a:pt x="101" y="145"/>
                    <a:pt x="103" y="146"/>
                  </a:cubicBezTo>
                  <a:cubicBezTo>
                    <a:pt x="104" y="146"/>
                    <a:pt x="106" y="148"/>
                    <a:pt x="107" y="148"/>
                  </a:cubicBezTo>
                  <a:cubicBezTo>
                    <a:pt x="111" y="147"/>
                    <a:pt x="110" y="142"/>
                    <a:pt x="115" y="142"/>
                  </a:cubicBezTo>
                  <a:cubicBezTo>
                    <a:pt x="119" y="142"/>
                    <a:pt x="121" y="143"/>
                    <a:pt x="124" y="141"/>
                  </a:cubicBezTo>
                  <a:cubicBezTo>
                    <a:pt x="127" y="139"/>
                    <a:pt x="129" y="135"/>
                    <a:pt x="132" y="133"/>
                  </a:cubicBezTo>
                  <a:cubicBezTo>
                    <a:pt x="137" y="131"/>
                    <a:pt x="139" y="132"/>
                    <a:pt x="140" y="126"/>
                  </a:cubicBezTo>
                  <a:cubicBezTo>
                    <a:pt x="140" y="125"/>
                    <a:pt x="140" y="125"/>
                    <a:pt x="140" y="124"/>
                  </a:cubicBezTo>
                  <a:cubicBezTo>
                    <a:pt x="140" y="124"/>
                    <a:pt x="140" y="123"/>
                    <a:pt x="140" y="123"/>
                  </a:cubicBezTo>
                  <a:cubicBezTo>
                    <a:pt x="140" y="119"/>
                    <a:pt x="144" y="116"/>
                    <a:pt x="141" y="113"/>
                  </a:cubicBezTo>
                  <a:cubicBezTo>
                    <a:pt x="140" y="111"/>
                    <a:pt x="137" y="111"/>
                    <a:pt x="137" y="109"/>
                  </a:cubicBezTo>
                  <a:cubicBezTo>
                    <a:pt x="137" y="107"/>
                    <a:pt x="141" y="107"/>
                    <a:pt x="140" y="104"/>
                  </a:cubicBezTo>
                  <a:cubicBezTo>
                    <a:pt x="139" y="104"/>
                    <a:pt x="138" y="103"/>
                    <a:pt x="136" y="103"/>
                  </a:cubicBezTo>
                  <a:cubicBezTo>
                    <a:pt x="137" y="101"/>
                    <a:pt x="135" y="99"/>
                    <a:pt x="133" y="100"/>
                  </a:cubicBezTo>
                  <a:cubicBezTo>
                    <a:pt x="131" y="100"/>
                    <a:pt x="131" y="103"/>
                    <a:pt x="129" y="104"/>
                  </a:cubicBezTo>
                  <a:cubicBezTo>
                    <a:pt x="128" y="105"/>
                    <a:pt x="125" y="106"/>
                    <a:pt x="124" y="106"/>
                  </a:cubicBezTo>
                  <a:cubicBezTo>
                    <a:pt x="122" y="107"/>
                    <a:pt x="120" y="107"/>
                    <a:pt x="119" y="108"/>
                  </a:cubicBezTo>
                  <a:cubicBezTo>
                    <a:pt x="115" y="104"/>
                    <a:pt x="117" y="99"/>
                    <a:pt x="111" y="98"/>
                  </a:cubicBezTo>
                  <a:cubicBezTo>
                    <a:pt x="108" y="97"/>
                    <a:pt x="104" y="97"/>
                    <a:pt x="107" y="93"/>
                  </a:cubicBezTo>
                  <a:cubicBezTo>
                    <a:pt x="109" y="90"/>
                    <a:pt x="111" y="93"/>
                    <a:pt x="113" y="92"/>
                  </a:cubicBezTo>
                  <a:cubicBezTo>
                    <a:pt x="116" y="92"/>
                    <a:pt x="116" y="89"/>
                    <a:pt x="118" y="88"/>
                  </a:cubicBezTo>
                  <a:cubicBezTo>
                    <a:pt x="120" y="86"/>
                    <a:pt x="122" y="86"/>
                    <a:pt x="124" y="84"/>
                  </a:cubicBezTo>
                  <a:cubicBezTo>
                    <a:pt x="126" y="82"/>
                    <a:pt x="126" y="80"/>
                    <a:pt x="124" y="78"/>
                  </a:cubicBezTo>
                  <a:cubicBezTo>
                    <a:pt x="122" y="75"/>
                    <a:pt x="120" y="75"/>
                    <a:pt x="120" y="71"/>
                  </a:cubicBezTo>
                  <a:cubicBezTo>
                    <a:pt x="115" y="70"/>
                    <a:pt x="108" y="74"/>
                    <a:pt x="108" y="67"/>
                  </a:cubicBezTo>
                  <a:cubicBezTo>
                    <a:pt x="107" y="63"/>
                    <a:pt x="110" y="54"/>
                    <a:pt x="104" y="53"/>
                  </a:cubicBezTo>
                  <a:cubicBezTo>
                    <a:pt x="104" y="52"/>
                    <a:pt x="104" y="52"/>
                    <a:pt x="104" y="51"/>
                  </a:cubicBezTo>
                  <a:cubicBezTo>
                    <a:pt x="99" y="50"/>
                    <a:pt x="97" y="55"/>
                    <a:pt x="92" y="51"/>
                  </a:cubicBezTo>
                  <a:cubicBezTo>
                    <a:pt x="90" y="50"/>
                    <a:pt x="89" y="49"/>
                    <a:pt x="89" y="46"/>
                  </a:cubicBezTo>
                  <a:cubicBezTo>
                    <a:pt x="90" y="43"/>
                    <a:pt x="92" y="44"/>
                    <a:pt x="94" y="43"/>
                  </a:cubicBezTo>
                  <a:cubicBezTo>
                    <a:pt x="99" y="40"/>
                    <a:pt x="96" y="36"/>
                    <a:pt x="94" y="33"/>
                  </a:cubicBezTo>
                  <a:cubicBezTo>
                    <a:pt x="92" y="29"/>
                    <a:pt x="95" y="24"/>
                    <a:pt x="92" y="20"/>
                  </a:cubicBezTo>
                  <a:cubicBezTo>
                    <a:pt x="90" y="21"/>
                    <a:pt x="87" y="25"/>
                    <a:pt x="85" y="22"/>
                  </a:cubicBezTo>
                  <a:cubicBezTo>
                    <a:pt x="84" y="21"/>
                    <a:pt x="84" y="18"/>
                    <a:pt x="85" y="16"/>
                  </a:cubicBezTo>
                  <a:cubicBezTo>
                    <a:pt x="83" y="16"/>
                    <a:pt x="82" y="15"/>
                    <a:pt x="81" y="15"/>
                  </a:cubicBezTo>
                  <a:cubicBezTo>
                    <a:pt x="80" y="13"/>
                    <a:pt x="81" y="10"/>
                    <a:pt x="80" y="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8F04CD2C-C454-4017-B960-76517D7223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4223" y="3990989"/>
              <a:ext cx="524350" cy="699736"/>
            </a:xfrm>
            <a:custGeom>
              <a:avLst/>
              <a:gdLst>
                <a:gd name="T0" fmla="*/ 61 w 145"/>
                <a:gd name="T1" fmla="*/ 10 h 193"/>
                <a:gd name="T2" fmla="*/ 49 w 145"/>
                <a:gd name="T3" fmla="*/ 14 h 193"/>
                <a:gd name="T4" fmla="*/ 35 w 145"/>
                <a:gd name="T5" fmla="*/ 16 h 193"/>
                <a:gd name="T6" fmla="*/ 26 w 145"/>
                <a:gd name="T7" fmla="*/ 22 h 193"/>
                <a:gd name="T8" fmla="*/ 14 w 145"/>
                <a:gd name="T9" fmla="*/ 40 h 193"/>
                <a:gd name="T10" fmla="*/ 12 w 145"/>
                <a:gd name="T11" fmla="*/ 73 h 193"/>
                <a:gd name="T12" fmla="*/ 27 w 145"/>
                <a:gd name="T13" fmla="*/ 96 h 193"/>
                <a:gd name="T14" fmla="*/ 19 w 145"/>
                <a:gd name="T15" fmla="*/ 107 h 193"/>
                <a:gd name="T16" fmla="*/ 16 w 145"/>
                <a:gd name="T17" fmla="*/ 120 h 193"/>
                <a:gd name="T18" fmla="*/ 24 w 145"/>
                <a:gd name="T19" fmla="*/ 127 h 193"/>
                <a:gd name="T20" fmla="*/ 16 w 145"/>
                <a:gd name="T21" fmla="*/ 143 h 193"/>
                <a:gd name="T22" fmla="*/ 18 w 145"/>
                <a:gd name="T23" fmla="*/ 165 h 193"/>
                <a:gd name="T24" fmla="*/ 9 w 145"/>
                <a:gd name="T25" fmla="*/ 183 h 193"/>
                <a:gd name="T26" fmla="*/ 17 w 145"/>
                <a:gd name="T27" fmla="*/ 189 h 193"/>
                <a:gd name="T28" fmla="*/ 39 w 145"/>
                <a:gd name="T29" fmla="*/ 180 h 193"/>
                <a:gd name="T30" fmla="*/ 54 w 145"/>
                <a:gd name="T31" fmla="*/ 186 h 193"/>
                <a:gd name="T32" fmla="*/ 66 w 145"/>
                <a:gd name="T33" fmla="*/ 174 h 193"/>
                <a:gd name="T34" fmla="*/ 78 w 145"/>
                <a:gd name="T35" fmla="*/ 178 h 193"/>
                <a:gd name="T36" fmla="*/ 91 w 145"/>
                <a:gd name="T37" fmla="*/ 168 h 193"/>
                <a:gd name="T38" fmla="*/ 83 w 145"/>
                <a:gd name="T39" fmla="*/ 140 h 193"/>
                <a:gd name="T40" fmla="*/ 104 w 145"/>
                <a:gd name="T41" fmla="*/ 145 h 193"/>
                <a:gd name="T42" fmla="*/ 136 w 145"/>
                <a:gd name="T43" fmla="*/ 132 h 193"/>
                <a:gd name="T44" fmla="*/ 141 w 145"/>
                <a:gd name="T45" fmla="*/ 115 h 193"/>
                <a:gd name="T46" fmla="*/ 136 w 145"/>
                <a:gd name="T47" fmla="*/ 103 h 193"/>
                <a:gd name="T48" fmla="*/ 123 w 145"/>
                <a:gd name="T49" fmla="*/ 110 h 193"/>
                <a:gd name="T50" fmla="*/ 112 w 145"/>
                <a:gd name="T51" fmla="*/ 91 h 193"/>
                <a:gd name="T52" fmla="*/ 122 w 145"/>
                <a:gd name="T53" fmla="*/ 78 h 193"/>
                <a:gd name="T54" fmla="*/ 100 w 145"/>
                <a:gd name="T55" fmla="*/ 54 h 193"/>
                <a:gd name="T56" fmla="*/ 93 w 145"/>
                <a:gd name="T57" fmla="*/ 28 h 193"/>
                <a:gd name="T58" fmla="*/ 78 w 145"/>
                <a:gd name="T59" fmla="*/ 2 h 193"/>
                <a:gd name="T60" fmla="*/ 87 w 145"/>
                <a:gd name="T61" fmla="*/ 22 h 193"/>
                <a:gd name="T62" fmla="*/ 93 w 145"/>
                <a:gd name="T63" fmla="*/ 46 h 193"/>
                <a:gd name="T64" fmla="*/ 107 w 145"/>
                <a:gd name="T65" fmla="*/ 52 h 193"/>
                <a:gd name="T66" fmla="*/ 126 w 145"/>
                <a:gd name="T67" fmla="*/ 78 h 193"/>
                <a:gd name="T68" fmla="*/ 109 w 145"/>
                <a:gd name="T69" fmla="*/ 95 h 193"/>
                <a:gd name="T70" fmla="*/ 126 w 145"/>
                <a:gd name="T71" fmla="*/ 105 h 193"/>
                <a:gd name="T72" fmla="*/ 141 w 145"/>
                <a:gd name="T73" fmla="*/ 103 h 193"/>
                <a:gd name="T74" fmla="*/ 143 w 145"/>
                <a:gd name="T75" fmla="*/ 124 h 193"/>
                <a:gd name="T76" fmla="*/ 134 w 145"/>
                <a:gd name="T77" fmla="*/ 136 h 193"/>
                <a:gd name="T78" fmla="*/ 101 w 145"/>
                <a:gd name="T79" fmla="*/ 149 h 193"/>
                <a:gd name="T80" fmla="*/ 85 w 145"/>
                <a:gd name="T81" fmla="*/ 143 h 193"/>
                <a:gd name="T82" fmla="*/ 93 w 145"/>
                <a:gd name="T83" fmla="*/ 165 h 193"/>
                <a:gd name="T84" fmla="*/ 77 w 145"/>
                <a:gd name="T85" fmla="*/ 181 h 193"/>
                <a:gd name="T86" fmla="*/ 63 w 145"/>
                <a:gd name="T87" fmla="*/ 190 h 193"/>
                <a:gd name="T88" fmla="*/ 44 w 145"/>
                <a:gd name="T89" fmla="*/ 182 h 193"/>
                <a:gd name="T90" fmla="*/ 28 w 145"/>
                <a:gd name="T91" fmla="*/ 192 h 193"/>
                <a:gd name="T92" fmla="*/ 6 w 145"/>
                <a:gd name="T93" fmla="*/ 185 h 193"/>
                <a:gd name="T94" fmla="*/ 7 w 145"/>
                <a:gd name="T95" fmla="*/ 174 h 193"/>
                <a:gd name="T96" fmla="*/ 13 w 145"/>
                <a:gd name="T97" fmla="*/ 159 h 193"/>
                <a:gd name="T98" fmla="*/ 12 w 145"/>
                <a:gd name="T99" fmla="*/ 143 h 193"/>
                <a:gd name="T100" fmla="*/ 18 w 145"/>
                <a:gd name="T101" fmla="*/ 129 h 193"/>
                <a:gd name="T102" fmla="*/ 13 w 145"/>
                <a:gd name="T103" fmla="*/ 124 h 193"/>
                <a:gd name="T104" fmla="*/ 14 w 145"/>
                <a:gd name="T105" fmla="*/ 108 h 193"/>
                <a:gd name="T106" fmla="*/ 23 w 145"/>
                <a:gd name="T107" fmla="*/ 101 h 193"/>
                <a:gd name="T108" fmla="*/ 18 w 145"/>
                <a:gd name="T109" fmla="*/ 85 h 193"/>
                <a:gd name="T110" fmla="*/ 4 w 145"/>
                <a:gd name="T111" fmla="*/ 58 h 193"/>
                <a:gd name="T112" fmla="*/ 16 w 145"/>
                <a:gd name="T113" fmla="*/ 31 h 193"/>
                <a:gd name="T114" fmla="*/ 27 w 145"/>
                <a:gd name="T115" fmla="*/ 19 h 193"/>
                <a:gd name="T116" fmla="*/ 40 w 145"/>
                <a:gd name="T117" fmla="*/ 13 h 193"/>
                <a:gd name="T118" fmla="*/ 54 w 145"/>
                <a:gd name="T119" fmla="*/ 15 h 193"/>
                <a:gd name="T120" fmla="*/ 64 w 145"/>
                <a:gd name="T121" fmla="*/ 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" h="193">
                  <a:moveTo>
                    <a:pt x="79" y="10"/>
                  </a:moveTo>
                  <a:cubicBezTo>
                    <a:pt x="79" y="9"/>
                    <a:pt x="77" y="6"/>
                    <a:pt x="76" y="5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5"/>
                    <a:pt x="72" y="6"/>
                  </a:cubicBezTo>
                  <a:cubicBezTo>
                    <a:pt x="70" y="7"/>
                    <a:pt x="68" y="9"/>
                    <a:pt x="67" y="9"/>
                  </a:cubicBezTo>
                  <a:cubicBezTo>
                    <a:pt x="65" y="9"/>
                    <a:pt x="63" y="9"/>
                    <a:pt x="63" y="6"/>
                  </a:cubicBezTo>
                  <a:cubicBezTo>
                    <a:pt x="62" y="7"/>
                    <a:pt x="62" y="8"/>
                    <a:pt x="61" y="8"/>
                  </a:cubicBezTo>
                  <a:cubicBezTo>
                    <a:pt x="61" y="9"/>
                    <a:pt x="61" y="9"/>
                    <a:pt x="61" y="10"/>
                  </a:cubicBezTo>
                  <a:cubicBezTo>
                    <a:pt x="61" y="10"/>
                    <a:pt x="62" y="11"/>
                    <a:pt x="63" y="11"/>
                  </a:cubicBezTo>
                  <a:cubicBezTo>
                    <a:pt x="64" y="12"/>
                    <a:pt x="66" y="13"/>
                    <a:pt x="66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7"/>
                    <a:pt x="62" y="17"/>
                    <a:pt x="61" y="18"/>
                  </a:cubicBezTo>
                  <a:cubicBezTo>
                    <a:pt x="58" y="18"/>
                    <a:pt x="55" y="19"/>
                    <a:pt x="53" y="18"/>
                  </a:cubicBezTo>
                  <a:cubicBezTo>
                    <a:pt x="51" y="17"/>
                    <a:pt x="51" y="16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8" y="15"/>
                    <a:pt x="48" y="16"/>
                  </a:cubicBezTo>
                  <a:cubicBezTo>
                    <a:pt x="47" y="17"/>
                    <a:pt x="46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1" y="16"/>
                    <a:pt x="41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7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3" y="16"/>
                    <a:pt x="32" y="16"/>
                  </a:cubicBezTo>
                  <a:cubicBezTo>
                    <a:pt x="32" y="16"/>
                    <a:pt x="31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9"/>
                  </a:cubicBezTo>
                  <a:cubicBezTo>
                    <a:pt x="30" y="20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4" y="23"/>
                    <a:pt x="23" y="24"/>
                    <a:pt x="23" y="25"/>
                  </a:cubicBezTo>
                  <a:cubicBezTo>
                    <a:pt x="23" y="26"/>
                    <a:pt x="23" y="27"/>
                    <a:pt x="22" y="28"/>
                  </a:cubicBezTo>
                  <a:cubicBezTo>
                    <a:pt x="22" y="30"/>
                    <a:pt x="22" y="3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5" y="36"/>
                    <a:pt x="15" y="37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40"/>
                    <a:pt x="14" y="40"/>
                  </a:cubicBezTo>
                  <a:cubicBezTo>
                    <a:pt x="13" y="42"/>
                    <a:pt x="12" y="44"/>
                    <a:pt x="11" y="45"/>
                  </a:cubicBezTo>
                  <a:cubicBezTo>
                    <a:pt x="10" y="46"/>
                    <a:pt x="9" y="47"/>
                    <a:pt x="8" y="49"/>
                  </a:cubicBezTo>
                  <a:cubicBezTo>
                    <a:pt x="8" y="50"/>
                    <a:pt x="9" y="51"/>
                    <a:pt x="10" y="52"/>
                  </a:cubicBezTo>
                  <a:cubicBezTo>
                    <a:pt x="11" y="53"/>
                    <a:pt x="12" y="54"/>
                    <a:pt x="12" y="56"/>
                  </a:cubicBezTo>
                  <a:cubicBezTo>
                    <a:pt x="12" y="60"/>
                    <a:pt x="9" y="61"/>
                    <a:pt x="6" y="61"/>
                  </a:cubicBezTo>
                  <a:cubicBezTo>
                    <a:pt x="5" y="61"/>
                    <a:pt x="5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5" y="66"/>
                    <a:pt x="6" y="68"/>
                  </a:cubicBezTo>
                  <a:cubicBezTo>
                    <a:pt x="7" y="70"/>
                    <a:pt x="9" y="72"/>
                    <a:pt x="12" y="73"/>
                  </a:cubicBezTo>
                  <a:cubicBezTo>
                    <a:pt x="13" y="73"/>
                    <a:pt x="14" y="73"/>
                    <a:pt x="15" y="73"/>
                  </a:cubicBezTo>
                  <a:cubicBezTo>
                    <a:pt x="18" y="74"/>
                    <a:pt x="19" y="74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80"/>
                    <a:pt x="22" y="82"/>
                    <a:pt x="22" y="84"/>
                  </a:cubicBezTo>
                  <a:cubicBezTo>
                    <a:pt x="22" y="86"/>
                    <a:pt x="22" y="88"/>
                    <a:pt x="22" y="89"/>
                  </a:cubicBezTo>
                  <a:cubicBezTo>
                    <a:pt x="23" y="90"/>
                    <a:pt x="23" y="91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5" y="93"/>
                    <a:pt x="26" y="94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7"/>
                    <a:pt x="27" y="98"/>
                    <a:pt x="27" y="100"/>
                  </a:cubicBezTo>
                  <a:cubicBezTo>
                    <a:pt x="28" y="101"/>
                    <a:pt x="27" y="102"/>
                    <a:pt x="27" y="103"/>
                  </a:cubicBezTo>
                  <a:cubicBezTo>
                    <a:pt x="25" y="106"/>
                    <a:pt x="23" y="105"/>
                    <a:pt x="21" y="104"/>
                  </a:cubicBezTo>
                  <a:cubicBezTo>
                    <a:pt x="21" y="104"/>
                    <a:pt x="21" y="104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4"/>
                    <a:pt x="19" y="104"/>
                    <a:pt x="19" y="103"/>
                  </a:cubicBezTo>
                  <a:cubicBezTo>
                    <a:pt x="19" y="103"/>
                    <a:pt x="18" y="103"/>
                    <a:pt x="18" y="103"/>
                  </a:cubicBezTo>
                  <a:cubicBezTo>
                    <a:pt x="18" y="103"/>
                    <a:pt x="18" y="104"/>
                    <a:pt x="19" y="104"/>
                  </a:cubicBezTo>
                  <a:cubicBezTo>
                    <a:pt x="19" y="105"/>
                    <a:pt x="20" y="106"/>
                    <a:pt x="19" y="107"/>
                  </a:cubicBezTo>
                  <a:cubicBezTo>
                    <a:pt x="19" y="108"/>
                    <a:pt x="19" y="108"/>
                    <a:pt x="18" y="109"/>
                  </a:cubicBezTo>
                  <a:cubicBezTo>
                    <a:pt x="18" y="109"/>
                    <a:pt x="18" y="109"/>
                    <a:pt x="17" y="110"/>
                  </a:cubicBezTo>
                  <a:cubicBezTo>
                    <a:pt x="17" y="111"/>
                    <a:pt x="17" y="112"/>
                    <a:pt x="17" y="113"/>
                  </a:cubicBezTo>
                  <a:cubicBezTo>
                    <a:pt x="17" y="114"/>
                    <a:pt x="17" y="115"/>
                    <a:pt x="16" y="115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6" y="116"/>
                    <a:pt x="15" y="117"/>
                    <a:pt x="14" y="118"/>
                  </a:cubicBezTo>
                  <a:cubicBezTo>
                    <a:pt x="14" y="119"/>
                    <a:pt x="13" y="120"/>
                    <a:pt x="13" y="120"/>
                  </a:cubicBezTo>
                  <a:cubicBezTo>
                    <a:pt x="12" y="120"/>
                    <a:pt x="12" y="121"/>
                    <a:pt x="13" y="121"/>
                  </a:cubicBezTo>
                  <a:cubicBezTo>
                    <a:pt x="14" y="120"/>
                    <a:pt x="15" y="120"/>
                    <a:pt x="16" y="120"/>
                  </a:cubicBezTo>
                  <a:cubicBezTo>
                    <a:pt x="17" y="121"/>
                    <a:pt x="19" y="122"/>
                    <a:pt x="19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0" y="123"/>
                    <a:pt x="20" y="123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5"/>
                    <a:pt x="20" y="125"/>
                    <a:pt x="20" y="126"/>
                  </a:cubicBezTo>
                  <a:cubicBezTo>
                    <a:pt x="20" y="126"/>
                    <a:pt x="20" y="127"/>
                    <a:pt x="21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2" y="127"/>
                    <a:pt x="23" y="127"/>
                    <a:pt x="23" y="127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6"/>
                    <a:pt x="23" y="137"/>
                    <a:pt x="18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7" y="139"/>
                    <a:pt x="16" y="140"/>
                    <a:pt x="15" y="141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5" y="141"/>
                    <a:pt x="15" y="142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6" y="143"/>
                    <a:pt x="16" y="143"/>
                  </a:cubicBezTo>
                  <a:cubicBezTo>
                    <a:pt x="17" y="144"/>
                    <a:pt x="18" y="144"/>
                    <a:pt x="19" y="145"/>
                  </a:cubicBezTo>
                  <a:cubicBezTo>
                    <a:pt x="22" y="147"/>
                    <a:pt x="25" y="149"/>
                    <a:pt x="26" y="152"/>
                  </a:cubicBezTo>
                  <a:cubicBezTo>
                    <a:pt x="27" y="156"/>
                    <a:pt x="25" y="158"/>
                    <a:pt x="23" y="158"/>
                  </a:cubicBezTo>
                  <a:cubicBezTo>
                    <a:pt x="22" y="159"/>
                    <a:pt x="20" y="159"/>
                    <a:pt x="19" y="159"/>
                  </a:cubicBezTo>
                  <a:cubicBezTo>
                    <a:pt x="18" y="158"/>
                    <a:pt x="17" y="158"/>
                    <a:pt x="16" y="158"/>
                  </a:cubicBezTo>
                  <a:cubicBezTo>
                    <a:pt x="16" y="159"/>
                    <a:pt x="16" y="159"/>
                    <a:pt x="16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17" y="160"/>
                    <a:pt x="17" y="160"/>
                    <a:pt x="17" y="160"/>
                  </a:cubicBezTo>
                  <a:cubicBezTo>
                    <a:pt x="18" y="162"/>
                    <a:pt x="18" y="164"/>
                    <a:pt x="18" y="165"/>
                  </a:cubicBezTo>
                  <a:cubicBezTo>
                    <a:pt x="19" y="167"/>
                    <a:pt x="18" y="169"/>
                    <a:pt x="17" y="171"/>
                  </a:cubicBezTo>
                  <a:cubicBezTo>
                    <a:pt x="16" y="174"/>
                    <a:pt x="14" y="175"/>
                    <a:pt x="11" y="176"/>
                  </a:cubicBezTo>
                  <a:cubicBezTo>
                    <a:pt x="10" y="176"/>
                    <a:pt x="9" y="177"/>
                    <a:pt x="8" y="177"/>
                  </a:cubicBezTo>
                  <a:cubicBezTo>
                    <a:pt x="8" y="178"/>
                    <a:pt x="7" y="178"/>
                    <a:pt x="7" y="178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6" y="180"/>
                    <a:pt x="6" y="180"/>
                    <a:pt x="7" y="180"/>
                  </a:cubicBezTo>
                  <a:cubicBezTo>
                    <a:pt x="7" y="181"/>
                    <a:pt x="8" y="181"/>
                    <a:pt x="8" y="182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8" y="182"/>
                    <a:pt x="9" y="182"/>
                    <a:pt x="9" y="183"/>
                  </a:cubicBezTo>
                  <a:cubicBezTo>
                    <a:pt x="9" y="183"/>
                    <a:pt x="9" y="183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9" y="185"/>
                    <a:pt x="9" y="185"/>
                  </a:cubicBezTo>
                  <a:cubicBezTo>
                    <a:pt x="9" y="185"/>
                    <a:pt x="9" y="186"/>
                    <a:pt x="9" y="186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9" y="188"/>
                    <a:pt x="9" y="188"/>
                    <a:pt x="9" y="188"/>
                  </a:cubicBezTo>
                  <a:cubicBezTo>
                    <a:pt x="9" y="188"/>
                    <a:pt x="9" y="188"/>
                    <a:pt x="9" y="188"/>
                  </a:cubicBezTo>
                  <a:cubicBezTo>
                    <a:pt x="11" y="189"/>
                    <a:pt x="14" y="189"/>
                    <a:pt x="17" y="189"/>
                  </a:cubicBezTo>
                  <a:cubicBezTo>
                    <a:pt x="17" y="189"/>
                    <a:pt x="18" y="189"/>
                    <a:pt x="19" y="189"/>
                  </a:cubicBezTo>
                  <a:cubicBezTo>
                    <a:pt x="20" y="189"/>
                    <a:pt x="21" y="189"/>
                    <a:pt x="22" y="189"/>
                  </a:cubicBezTo>
                  <a:cubicBezTo>
                    <a:pt x="23" y="189"/>
                    <a:pt x="25" y="189"/>
                    <a:pt x="26" y="189"/>
                  </a:cubicBezTo>
                  <a:cubicBezTo>
                    <a:pt x="26" y="188"/>
                    <a:pt x="26" y="187"/>
                    <a:pt x="27" y="186"/>
                  </a:cubicBezTo>
                  <a:cubicBezTo>
                    <a:pt x="27" y="184"/>
                    <a:pt x="29" y="182"/>
                    <a:pt x="30" y="181"/>
                  </a:cubicBezTo>
                  <a:cubicBezTo>
                    <a:pt x="33" y="178"/>
                    <a:pt x="35" y="179"/>
                    <a:pt x="38" y="179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9" y="179"/>
                    <a:pt x="39" y="180"/>
                    <a:pt x="39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41" y="180"/>
                    <a:pt x="41" y="180"/>
                    <a:pt x="42" y="179"/>
                  </a:cubicBezTo>
                  <a:cubicBezTo>
                    <a:pt x="43" y="179"/>
                    <a:pt x="44" y="179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0"/>
                    <a:pt x="48" y="181"/>
                    <a:pt x="49" y="183"/>
                  </a:cubicBezTo>
                  <a:cubicBezTo>
                    <a:pt x="49" y="184"/>
                    <a:pt x="49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6"/>
                    <a:pt x="51" y="186"/>
                    <a:pt x="52" y="186"/>
                  </a:cubicBezTo>
                  <a:cubicBezTo>
                    <a:pt x="53" y="186"/>
                    <a:pt x="53" y="186"/>
                    <a:pt x="54" y="186"/>
                  </a:cubicBezTo>
                  <a:cubicBezTo>
                    <a:pt x="55" y="186"/>
                    <a:pt x="56" y="186"/>
                    <a:pt x="56" y="186"/>
                  </a:cubicBezTo>
                  <a:cubicBezTo>
                    <a:pt x="57" y="187"/>
                    <a:pt x="57" y="187"/>
                    <a:pt x="58" y="187"/>
                  </a:cubicBezTo>
                  <a:cubicBezTo>
                    <a:pt x="59" y="187"/>
                    <a:pt x="61" y="187"/>
                    <a:pt x="62" y="186"/>
                  </a:cubicBezTo>
                  <a:cubicBezTo>
                    <a:pt x="62" y="186"/>
                    <a:pt x="63" y="186"/>
                    <a:pt x="63" y="185"/>
                  </a:cubicBezTo>
                  <a:cubicBezTo>
                    <a:pt x="64" y="184"/>
                    <a:pt x="63" y="183"/>
                    <a:pt x="62" y="181"/>
                  </a:cubicBezTo>
                  <a:cubicBezTo>
                    <a:pt x="62" y="180"/>
                    <a:pt x="61" y="178"/>
                    <a:pt x="61" y="175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3" y="174"/>
                    <a:pt x="63" y="174"/>
                    <a:pt x="63" y="174"/>
                  </a:cubicBezTo>
                  <a:cubicBezTo>
                    <a:pt x="64" y="174"/>
                    <a:pt x="65" y="174"/>
                    <a:pt x="66" y="174"/>
                  </a:cubicBezTo>
                  <a:cubicBezTo>
                    <a:pt x="67" y="174"/>
                    <a:pt x="68" y="175"/>
                    <a:pt x="68" y="174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69" y="174"/>
                    <a:pt x="69" y="173"/>
                    <a:pt x="69" y="173"/>
                  </a:cubicBezTo>
                  <a:cubicBezTo>
                    <a:pt x="70" y="171"/>
                    <a:pt x="71" y="169"/>
                    <a:pt x="75" y="170"/>
                  </a:cubicBezTo>
                  <a:cubicBezTo>
                    <a:pt x="76" y="171"/>
                    <a:pt x="76" y="171"/>
                    <a:pt x="76" y="171"/>
                  </a:cubicBezTo>
                  <a:cubicBezTo>
                    <a:pt x="76" y="172"/>
                    <a:pt x="76" y="172"/>
                    <a:pt x="76" y="172"/>
                  </a:cubicBezTo>
                  <a:cubicBezTo>
                    <a:pt x="76" y="172"/>
                    <a:pt x="76" y="172"/>
                    <a:pt x="76" y="172"/>
                  </a:cubicBezTo>
                  <a:cubicBezTo>
                    <a:pt x="76" y="175"/>
                    <a:pt x="76" y="177"/>
                    <a:pt x="78" y="178"/>
                  </a:cubicBezTo>
                  <a:cubicBezTo>
                    <a:pt x="78" y="178"/>
                    <a:pt x="78" y="178"/>
                    <a:pt x="78" y="178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81" y="179"/>
                    <a:pt x="83" y="180"/>
                    <a:pt x="85" y="179"/>
                  </a:cubicBezTo>
                  <a:cubicBezTo>
                    <a:pt x="86" y="178"/>
                    <a:pt x="87" y="177"/>
                    <a:pt x="88" y="176"/>
                  </a:cubicBezTo>
                  <a:cubicBezTo>
                    <a:pt x="90" y="174"/>
                    <a:pt x="91" y="173"/>
                    <a:pt x="91" y="172"/>
                  </a:cubicBezTo>
                  <a:cubicBezTo>
                    <a:pt x="92" y="171"/>
                    <a:pt x="92" y="171"/>
                    <a:pt x="92" y="170"/>
                  </a:cubicBezTo>
                  <a:cubicBezTo>
                    <a:pt x="92" y="170"/>
                    <a:pt x="93" y="169"/>
                    <a:pt x="92" y="169"/>
                  </a:cubicBezTo>
                  <a:cubicBezTo>
                    <a:pt x="92" y="168"/>
                    <a:pt x="92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0" y="167"/>
                  </a:cubicBezTo>
                  <a:cubicBezTo>
                    <a:pt x="86" y="166"/>
                    <a:pt x="85" y="164"/>
                    <a:pt x="84" y="16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2" y="158"/>
                    <a:pt x="82" y="156"/>
                    <a:pt x="82" y="155"/>
                  </a:cubicBezTo>
                  <a:cubicBezTo>
                    <a:pt x="83" y="154"/>
                    <a:pt x="83" y="153"/>
                    <a:pt x="83" y="152"/>
                  </a:cubicBezTo>
                  <a:cubicBezTo>
                    <a:pt x="83" y="151"/>
                    <a:pt x="82" y="150"/>
                    <a:pt x="82" y="149"/>
                  </a:cubicBezTo>
                  <a:cubicBezTo>
                    <a:pt x="81" y="146"/>
                    <a:pt x="80" y="144"/>
                    <a:pt x="82" y="141"/>
                  </a:cubicBezTo>
                  <a:cubicBezTo>
                    <a:pt x="82" y="141"/>
                    <a:pt x="83" y="140"/>
                    <a:pt x="83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4" y="139"/>
                    <a:pt x="86" y="138"/>
                    <a:pt x="88" y="138"/>
                  </a:cubicBezTo>
                  <a:cubicBezTo>
                    <a:pt x="90" y="139"/>
                    <a:pt x="92" y="139"/>
                    <a:pt x="93" y="14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5" y="142"/>
                    <a:pt x="96" y="143"/>
                    <a:pt x="96" y="144"/>
                  </a:cubicBezTo>
                  <a:cubicBezTo>
                    <a:pt x="96" y="145"/>
                    <a:pt x="97" y="146"/>
                    <a:pt x="98" y="146"/>
                  </a:cubicBezTo>
                  <a:cubicBezTo>
                    <a:pt x="99" y="146"/>
                    <a:pt x="99" y="145"/>
                    <a:pt x="100" y="145"/>
                  </a:cubicBezTo>
                  <a:cubicBezTo>
                    <a:pt x="101" y="145"/>
                    <a:pt x="102" y="145"/>
                    <a:pt x="104" y="145"/>
                  </a:cubicBezTo>
                  <a:cubicBezTo>
                    <a:pt x="105" y="145"/>
                    <a:pt x="106" y="146"/>
                    <a:pt x="106" y="146"/>
                  </a:cubicBezTo>
                  <a:cubicBezTo>
                    <a:pt x="107" y="147"/>
                    <a:pt x="108" y="147"/>
                    <a:pt x="108" y="147"/>
                  </a:cubicBezTo>
                  <a:cubicBezTo>
                    <a:pt x="109" y="147"/>
                    <a:pt x="110" y="146"/>
                    <a:pt x="110" y="145"/>
                  </a:cubicBezTo>
                  <a:cubicBezTo>
                    <a:pt x="111" y="143"/>
                    <a:pt x="113" y="142"/>
                    <a:pt x="116" y="142"/>
                  </a:cubicBezTo>
                  <a:cubicBezTo>
                    <a:pt x="117" y="142"/>
                    <a:pt x="118" y="142"/>
                    <a:pt x="118" y="142"/>
                  </a:cubicBezTo>
                  <a:cubicBezTo>
                    <a:pt x="120" y="142"/>
                    <a:pt x="122" y="142"/>
                    <a:pt x="124" y="140"/>
                  </a:cubicBezTo>
                  <a:cubicBezTo>
                    <a:pt x="125" y="140"/>
                    <a:pt x="126" y="138"/>
                    <a:pt x="127" y="137"/>
                  </a:cubicBezTo>
                  <a:cubicBezTo>
                    <a:pt x="129" y="136"/>
                    <a:pt x="130" y="134"/>
                    <a:pt x="132" y="133"/>
                  </a:cubicBezTo>
                  <a:cubicBezTo>
                    <a:pt x="134" y="132"/>
                    <a:pt x="135" y="132"/>
                    <a:pt x="136" y="132"/>
                  </a:cubicBezTo>
                  <a:cubicBezTo>
                    <a:pt x="138" y="131"/>
                    <a:pt x="139" y="130"/>
                    <a:pt x="139" y="127"/>
                  </a:cubicBezTo>
                  <a:cubicBezTo>
                    <a:pt x="139" y="127"/>
                    <a:pt x="139" y="126"/>
                    <a:pt x="139" y="126"/>
                  </a:cubicBezTo>
                  <a:cubicBezTo>
                    <a:pt x="139" y="126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4"/>
                    <a:pt x="139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2"/>
                    <a:pt x="140" y="121"/>
                    <a:pt x="140" y="119"/>
                  </a:cubicBezTo>
                  <a:cubicBezTo>
                    <a:pt x="141" y="118"/>
                    <a:pt x="142" y="116"/>
                    <a:pt x="141" y="115"/>
                  </a:cubicBezTo>
                  <a:cubicBezTo>
                    <a:pt x="141" y="114"/>
                    <a:pt x="140" y="114"/>
                    <a:pt x="140" y="114"/>
                  </a:cubicBezTo>
                  <a:cubicBezTo>
                    <a:pt x="138" y="113"/>
                    <a:pt x="137" y="112"/>
                    <a:pt x="137" y="110"/>
                  </a:cubicBezTo>
                  <a:cubicBezTo>
                    <a:pt x="137" y="108"/>
                    <a:pt x="138" y="108"/>
                    <a:pt x="139" y="107"/>
                  </a:cubicBezTo>
                  <a:cubicBezTo>
                    <a:pt x="139" y="107"/>
                    <a:pt x="139" y="107"/>
                    <a:pt x="139" y="106"/>
                  </a:cubicBezTo>
                  <a:cubicBezTo>
                    <a:pt x="139" y="106"/>
                    <a:pt x="139" y="106"/>
                    <a:pt x="138" y="106"/>
                  </a:cubicBezTo>
                  <a:cubicBezTo>
                    <a:pt x="138" y="106"/>
                    <a:pt x="138" y="106"/>
                    <a:pt x="137" y="106"/>
                  </a:cubicBezTo>
                  <a:cubicBezTo>
                    <a:pt x="136" y="105"/>
                    <a:pt x="136" y="105"/>
                    <a:pt x="136" y="105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5" y="102"/>
                    <a:pt x="135" y="102"/>
                    <a:pt x="134" y="102"/>
                  </a:cubicBezTo>
                  <a:cubicBezTo>
                    <a:pt x="134" y="102"/>
                    <a:pt x="133" y="103"/>
                    <a:pt x="133" y="104"/>
                  </a:cubicBezTo>
                  <a:cubicBezTo>
                    <a:pt x="132" y="105"/>
                    <a:pt x="132" y="106"/>
                    <a:pt x="131" y="106"/>
                  </a:cubicBezTo>
                  <a:cubicBezTo>
                    <a:pt x="130" y="107"/>
                    <a:pt x="128" y="108"/>
                    <a:pt x="127" y="108"/>
                  </a:cubicBezTo>
                  <a:cubicBezTo>
                    <a:pt x="126" y="109"/>
                    <a:pt x="126" y="109"/>
                    <a:pt x="125" y="109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4" y="109"/>
                    <a:pt x="124" y="110"/>
                    <a:pt x="123" y="110"/>
                  </a:cubicBezTo>
                  <a:cubicBezTo>
                    <a:pt x="122" y="110"/>
                    <a:pt x="121" y="110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7" y="109"/>
                    <a:pt x="116" y="107"/>
                    <a:pt x="115" y="105"/>
                  </a:cubicBezTo>
                  <a:cubicBezTo>
                    <a:pt x="115" y="103"/>
                    <a:pt x="114" y="101"/>
                    <a:pt x="111" y="100"/>
                  </a:cubicBezTo>
                  <a:cubicBezTo>
                    <a:pt x="111" y="100"/>
                    <a:pt x="111" y="100"/>
                    <a:pt x="110" y="100"/>
                  </a:cubicBezTo>
                  <a:cubicBezTo>
                    <a:pt x="109" y="100"/>
                    <a:pt x="107" y="100"/>
                    <a:pt x="106" y="99"/>
                  </a:cubicBezTo>
                  <a:cubicBezTo>
                    <a:pt x="105" y="98"/>
                    <a:pt x="104" y="96"/>
                    <a:pt x="106" y="93"/>
                  </a:cubicBezTo>
                  <a:cubicBezTo>
                    <a:pt x="108" y="90"/>
                    <a:pt x="110" y="91"/>
                    <a:pt x="112" y="91"/>
                  </a:cubicBezTo>
                  <a:cubicBezTo>
                    <a:pt x="113" y="92"/>
                    <a:pt x="114" y="92"/>
                    <a:pt x="114" y="92"/>
                  </a:cubicBezTo>
                  <a:cubicBezTo>
                    <a:pt x="115" y="92"/>
                    <a:pt x="116" y="91"/>
                    <a:pt x="116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89"/>
                    <a:pt x="117" y="88"/>
                    <a:pt x="118" y="88"/>
                  </a:cubicBezTo>
                  <a:cubicBezTo>
                    <a:pt x="119" y="87"/>
                    <a:pt x="120" y="86"/>
                    <a:pt x="121" y="86"/>
                  </a:cubicBezTo>
                  <a:cubicBezTo>
                    <a:pt x="122" y="85"/>
                    <a:pt x="123" y="85"/>
                    <a:pt x="124" y="84"/>
                  </a:cubicBezTo>
                  <a:cubicBezTo>
                    <a:pt x="124" y="83"/>
                    <a:pt x="125" y="82"/>
                    <a:pt x="125" y="82"/>
                  </a:cubicBezTo>
                  <a:cubicBezTo>
                    <a:pt x="125" y="81"/>
                    <a:pt x="125" y="81"/>
                    <a:pt x="124" y="80"/>
                  </a:cubicBezTo>
                  <a:cubicBezTo>
                    <a:pt x="123" y="79"/>
                    <a:pt x="123" y="79"/>
                    <a:pt x="122" y="78"/>
                  </a:cubicBezTo>
                  <a:cubicBezTo>
                    <a:pt x="121" y="77"/>
                    <a:pt x="120" y="76"/>
                    <a:pt x="120" y="74"/>
                  </a:cubicBezTo>
                  <a:cubicBezTo>
                    <a:pt x="118" y="74"/>
                    <a:pt x="117" y="74"/>
                    <a:pt x="116" y="74"/>
                  </a:cubicBezTo>
                  <a:cubicBezTo>
                    <a:pt x="112" y="74"/>
                    <a:pt x="108" y="75"/>
                    <a:pt x="107" y="68"/>
                  </a:cubicBezTo>
                  <a:cubicBezTo>
                    <a:pt x="107" y="67"/>
                    <a:pt x="107" y="65"/>
                    <a:pt x="107" y="64"/>
                  </a:cubicBezTo>
                  <a:cubicBezTo>
                    <a:pt x="107" y="60"/>
                    <a:pt x="108" y="56"/>
                    <a:pt x="105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2" y="54"/>
                    <a:pt x="101" y="54"/>
                    <a:pt x="100" y="54"/>
                  </a:cubicBezTo>
                  <a:cubicBezTo>
                    <a:pt x="98" y="55"/>
                    <a:pt x="95" y="56"/>
                    <a:pt x="92" y="53"/>
                  </a:cubicBezTo>
                  <a:cubicBezTo>
                    <a:pt x="91" y="53"/>
                    <a:pt x="90" y="52"/>
                    <a:pt x="89" y="51"/>
                  </a:cubicBezTo>
                  <a:cubicBezTo>
                    <a:pt x="88" y="50"/>
                    <a:pt x="88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3"/>
                    <a:pt x="91" y="43"/>
                    <a:pt x="93" y="43"/>
                  </a:cubicBezTo>
                  <a:cubicBezTo>
                    <a:pt x="93" y="43"/>
                    <a:pt x="94" y="43"/>
                    <a:pt x="94" y="43"/>
                  </a:cubicBezTo>
                  <a:cubicBezTo>
                    <a:pt x="97" y="41"/>
                    <a:pt x="96" y="38"/>
                    <a:pt x="94" y="36"/>
                  </a:cubicBezTo>
                  <a:cubicBezTo>
                    <a:pt x="94" y="35"/>
                    <a:pt x="94" y="35"/>
                    <a:pt x="93" y="34"/>
                  </a:cubicBezTo>
                  <a:cubicBezTo>
                    <a:pt x="92" y="32"/>
                    <a:pt x="92" y="30"/>
                    <a:pt x="93" y="28"/>
                  </a:cubicBezTo>
                  <a:cubicBezTo>
                    <a:pt x="93" y="26"/>
                    <a:pt x="93" y="25"/>
                    <a:pt x="92" y="24"/>
                  </a:cubicBezTo>
                  <a:cubicBezTo>
                    <a:pt x="90" y="25"/>
                    <a:pt x="87" y="27"/>
                    <a:pt x="85" y="24"/>
                  </a:cubicBezTo>
                  <a:cubicBezTo>
                    <a:pt x="84" y="23"/>
                    <a:pt x="83" y="22"/>
                    <a:pt x="83" y="21"/>
                  </a:cubicBezTo>
                  <a:cubicBezTo>
                    <a:pt x="83" y="20"/>
                    <a:pt x="83" y="19"/>
                    <a:pt x="84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7"/>
                    <a:pt x="81" y="17"/>
                  </a:cubicBezTo>
                  <a:cubicBezTo>
                    <a:pt x="80" y="15"/>
                    <a:pt x="80" y="14"/>
                    <a:pt x="80" y="12"/>
                  </a:cubicBezTo>
                  <a:cubicBezTo>
                    <a:pt x="80" y="11"/>
                    <a:pt x="80" y="10"/>
                    <a:pt x="79" y="10"/>
                  </a:cubicBezTo>
                  <a:close/>
                  <a:moveTo>
                    <a:pt x="78" y="2"/>
                  </a:moveTo>
                  <a:cubicBezTo>
                    <a:pt x="80" y="4"/>
                    <a:pt x="82" y="7"/>
                    <a:pt x="82" y="9"/>
                  </a:cubicBezTo>
                  <a:cubicBezTo>
                    <a:pt x="83" y="10"/>
                    <a:pt x="83" y="11"/>
                    <a:pt x="83" y="12"/>
                  </a:cubicBezTo>
                  <a:cubicBezTo>
                    <a:pt x="83" y="13"/>
                    <a:pt x="83" y="14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6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9"/>
                    <a:pt x="87" y="20"/>
                    <a:pt x="87" y="21"/>
                  </a:cubicBezTo>
                  <a:cubicBezTo>
                    <a:pt x="87" y="21"/>
                    <a:pt x="87" y="22"/>
                    <a:pt x="87" y="22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6" y="23"/>
                    <a:pt x="96" y="25"/>
                    <a:pt x="96" y="28"/>
                  </a:cubicBezTo>
                  <a:cubicBezTo>
                    <a:pt x="96" y="30"/>
                    <a:pt x="96" y="31"/>
                    <a:pt x="96" y="33"/>
                  </a:cubicBezTo>
                  <a:cubicBezTo>
                    <a:pt x="97" y="33"/>
                    <a:pt x="97" y="33"/>
                    <a:pt x="97" y="34"/>
                  </a:cubicBezTo>
                  <a:cubicBezTo>
                    <a:pt x="100" y="38"/>
                    <a:pt x="102" y="42"/>
                    <a:pt x="96" y="45"/>
                  </a:cubicBezTo>
                  <a:cubicBezTo>
                    <a:pt x="95" y="46"/>
                    <a:pt x="94" y="46"/>
                    <a:pt x="93" y="46"/>
                  </a:cubicBezTo>
                  <a:cubicBezTo>
                    <a:pt x="93" y="46"/>
                    <a:pt x="92" y="46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9"/>
                    <a:pt x="92" y="49"/>
                  </a:cubicBezTo>
                  <a:cubicBezTo>
                    <a:pt x="92" y="50"/>
                    <a:pt x="93" y="50"/>
                    <a:pt x="94" y="51"/>
                  </a:cubicBezTo>
                  <a:cubicBezTo>
                    <a:pt x="96" y="52"/>
                    <a:pt x="98" y="52"/>
                    <a:pt x="99" y="51"/>
                  </a:cubicBezTo>
                  <a:cubicBezTo>
                    <a:pt x="101" y="51"/>
                    <a:pt x="103" y="50"/>
                    <a:pt x="105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11" y="54"/>
                    <a:pt x="111" y="59"/>
                    <a:pt x="111" y="64"/>
                  </a:cubicBezTo>
                  <a:cubicBezTo>
                    <a:pt x="110" y="65"/>
                    <a:pt x="110" y="67"/>
                    <a:pt x="110" y="68"/>
                  </a:cubicBezTo>
                  <a:cubicBezTo>
                    <a:pt x="111" y="71"/>
                    <a:pt x="113" y="71"/>
                    <a:pt x="116" y="70"/>
                  </a:cubicBezTo>
                  <a:cubicBezTo>
                    <a:pt x="118" y="70"/>
                    <a:pt x="119" y="70"/>
                    <a:pt x="121" y="70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4"/>
                    <a:pt x="123" y="75"/>
                    <a:pt x="125" y="76"/>
                  </a:cubicBezTo>
                  <a:cubicBezTo>
                    <a:pt x="125" y="76"/>
                    <a:pt x="126" y="77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8" y="79"/>
                    <a:pt x="128" y="81"/>
                    <a:pt x="128" y="82"/>
                  </a:cubicBezTo>
                  <a:cubicBezTo>
                    <a:pt x="128" y="84"/>
                    <a:pt x="127" y="85"/>
                    <a:pt x="126" y="86"/>
                  </a:cubicBezTo>
                  <a:cubicBezTo>
                    <a:pt x="125" y="87"/>
                    <a:pt x="124" y="88"/>
                    <a:pt x="122" y="89"/>
                  </a:cubicBezTo>
                  <a:cubicBezTo>
                    <a:pt x="122" y="89"/>
                    <a:pt x="121" y="90"/>
                    <a:pt x="120" y="90"/>
                  </a:cubicBezTo>
                  <a:cubicBezTo>
                    <a:pt x="120" y="91"/>
                    <a:pt x="119" y="91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8" y="93"/>
                    <a:pt x="117" y="95"/>
                    <a:pt x="114" y="95"/>
                  </a:cubicBezTo>
                  <a:cubicBezTo>
                    <a:pt x="113" y="95"/>
                    <a:pt x="112" y="95"/>
                    <a:pt x="111" y="95"/>
                  </a:cubicBezTo>
                  <a:cubicBezTo>
                    <a:pt x="110" y="94"/>
                    <a:pt x="110" y="94"/>
                    <a:pt x="109" y="95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9" y="96"/>
                    <a:pt x="110" y="97"/>
                    <a:pt x="111" y="97"/>
                  </a:cubicBezTo>
                  <a:cubicBezTo>
                    <a:pt x="111" y="97"/>
                    <a:pt x="112" y="97"/>
                    <a:pt x="112" y="97"/>
                  </a:cubicBezTo>
                  <a:cubicBezTo>
                    <a:pt x="117" y="98"/>
                    <a:pt x="118" y="101"/>
                    <a:pt x="119" y="104"/>
                  </a:cubicBezTo>
                  <a:cubicBezTo>
                    <a:pt x="119" y="105"/>
                    <a:pt x="119" y="106"/>
                    <a:pt x="120" y="107"/>
                  </a:cubicBezTo>
                  <a:cubicBezTo>
                    <a:pt x="121" y="107"/>
                    <a:pt x="121" y="107"/>
                    <a:pt x="122" y="107"/>
                  </a:cubicBezTo>
                  <a:cubicBezTo>
                    <a:pt x="122" y="106"/>
                    <a:pt x="123" y="106"/>
                    <a:pt x="124" y="106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4" y="106"/>
                    <a:pt x="125" y="105"/>
                    <a:pt x="126" y="105"/>
                  </a:cubicBezTo>
                  <a:cubicBezTo>
                    <a:pt x="127" y="105"/>
                    <a:pt x="128" y="104"/>
                    <a:pt x="129" y="104"/>
                  </a:cubicBezTo>
                  <a:cubicBezTo>
                    <a:pt x="129" y="103"/>
                    <a:pt x="130" y="103"/>
                    <a:pt x="130" y="102"/>
                  </a:cubicBezTo>
                  <a:cubicBezTo>
                    <a:pt x="131" y="101"/>
                    <a:pt x="132" y="99"/>
                    <a:pt x="134" y="99"/>
                  </a:cubicBezTo>
                  <a:cubicBezTo>
                    <a:pt x="134" y="99"/>
                    <a:pt x="135" y="99"/>
                    <a:pt x="135" y="99"/>
                  </a:cubicBezTo>
                  <a:cubicBezTo>
                    <a:pt x="136" y="99"/>
                    <a:pt x="137" y="99"/>
                    <a:pt x="138" y="100"/>
                  </a:cubicBezTo>
                  <a:cubicBezTo>
                    <a:pt x="139" y="101"/>
                    <a:pt x="139" y="101"/>
                    <a:pt x="139" y="102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9" y="103"/>
                    <a:pt x="140" y="103"/>
                    <a:pt x="140" y="103"/>
                  </a:cubicBezTo>
                  <a:cubicBezTo>
                    <a:pt x="140" y="103"/>
                    <a:pt x="141" y="103"/>
                    <a:pt x="141" y="103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4" y="108"/>
                    <a:pt x="142" y="109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1" y="111"/>
                    <a:pt x="141" y="111"/>
                  </a:cubicBezTo>
                  <a:cubicBezTo>
                    <a:pt x="142" y="111"/>
                    <a:pt x="143" y="112"/>
                    <a:pt x="144" y="113"/>
                  </a:cubicBezTo>
                  <a:cubicBezTo>
                    <a:pt x="145" y="116"/>
                    <a:pt x="144" y="118"/>
                    <a:pt x="143" y="120"/>
                  </a:cubicBezTo>
                  <a:cubicBezTo>
                    <a:pt x="143" y="121"/>
                    <a:pt x="142" y="123"/>
                    <a:pt x="143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3" y="124"/>
                    <a:pt x="143" y="124"/>
                    <a:pt x="143" y="12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2" y="127"/>
                    <a:pt x="142" y="127"/>
                    <a:pt x="142" y="128"/>
                  </a:cubicBezTo>
                  <a:cubicBezTo>
                    <a:pt x="142" y="133"/>
                    <a:pt x="140" y="133"/>
                    <a:pt x="137" y="135"/>
                  </a:cubicBezTo>
                  <a:cubicBezTo>
                    <a:pt x="136" y="135"/>
                    <a:pt x="135" y="135"/>
                    <a:pt x="134" y="136"/>
                  </a:cubicBezTo>
                  <a:cubicBezTo>
                    <a:pt x="132" y="137"/>
                    <a:pt x="131" y="138"/>
                    <a:pt x="130" y="140"/>
                  </a:cubicBezTo>
                  <a:cubicBezTo>
                    <a:pt x="129" y="141"/>
                    <a:pt x="127" y="142"/>
                    <a:pt x="126" y="143"/>
                  </a:cubicBezTo>
                  <a:cubicBezTo>
                    <a:pt x="123" y="145"/>
                    <a:pt x="121" y="145"/>
                    <a:pt x="118" y="145"/>
                  </a:cubicBezTo>
                  <a:cubicBezTo>
                    <a:pt x="117" y="145"/>
                    <a:pt x="117" y="145"/>
                    <a:pt x="116" y="145"/>
                  </a:cubicBezTo>
                  <a:cubicBezTo>
                    <a:pt x="114" y="145"/>
                    <a:pt x="114" y="146"/>
                    <a:pt x="113" y="147"/>
                  </a:cubicBezTo>
                  <a:cubicBezTo>
                    <a:pt x="112" y="148"/>
                    <a:pt x="111" y="150"/>
                    <a:pt x="109" y="150"/>
                  </a:cubicBezTo>
                  <a:cubicBezTo>
                    <a:pt x="107" y="151"/>
                    <a:pt x="106" y="150"/>
                    <a:pt x="105" y="149"/>
                  </a:cubicBezTo>
                  <a:cubicBezTo>
                    <a:pt x="104" y="149"/>
                    <a:pt x="104" y="148"/>
                    <a:pt x="103" y="148"/>
                  </a:cubicBezTo>
                  <a:cubicBezTo>
                    <a:pt x="102" y="148"/>
                    <a:pt x="102" y="148"/>
                    <a:pt x="101" y="149"/>
                  </a:cubicBezTo>
                  <a:cubicBezTo>
                    <a:pt x="100" y="149"/>
                    <a:pt x="99" y="149"/>
                    <a:pt x="99" y="149"/>
                  </a:cubicBezTo>
                  <a:cubicBezTo>
                    <a:pt x="94" y="149"/>
                    <a:pt x="94" y="148"/>
                    <a:pt x="93" y="146"/>
                  </a:cubicBezTo>
                  <a:cubicBezTo>
                    <a:pt x="93" y="145"/>
                    <a:pt x="92" y="144"/>
                    <a:pt x="92" y="143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0" y="142"/>
                    <a:pt x="89" y="142"/>
                    <a:pt x="88" y="142"/>
                  </a:cubicBezTo>
                  <a:cubicBezTo>
                    <a:pt x="87" y="142"/>
                    <a:pt x="86" y="142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4" y="144"/>
                    <a:pt x="84" y="146"/>
                    <a:pt x="85" y="148"/>
                  </a:cubicBezTo>
                  <a:cubicBezTo>
                    <a:pt x="85" y="149"/>
                    <a:pt x="86" y="150"/>
                    <a:pt x="86" y="151"/>
                  </a:cubicBezTo>
                  <a:cubicBezTo>
                    <a:pt x="86" y="153"/>
                    <a:pt x="86" y="154"/>
                    <a:pt x="86" y="155"/>
                  </a:cubicBezTo>
                  <a:cubicBezTo>
                    <a:pt x="86" y="156"/>
                    <a:pt x="86" y="157"/>
                    <a:pt x="86" y="159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8" y="162"/>
                    <a:pt x="89" y="163"/>
                    <a:pt x="91" y="164"/>
                  </a:cubicBezTo>
                  <a:cubicBezTo>
                    <a:pt x="92" y="164"/>
                    <a:pt x="93" y="164"/>
                    <a:pt x="93" y="165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94" y="165"/>
                    <a:pt x="95" y="166"/>
                    <a:pt x="96" y="168"/>
                  </a:cubicBezTo>
                  <a:cubicBezTo>
                    <a:pt x="96" y="169"/>
                    <a:pt x="96" y="170"/>
                    <a:pt x="96" y="171"/>
                  </a:cubicBezTo>
                  <a:cubicBezTo>
                    <a:pt x="95" y="172"/>
                    <a:pt x="95" y="173"/>
                    <a:pt x="94" y="174"/>
                  </a:cubicBezTo>
                  <a:cubicBezTo>
                    <a:pt x="93" y="175"/>
                    <a:pt x="92" y="177"/>
                    <a:pt x="91" y="178"/>
                  </a:cubicBezTo>
                  <a:cubicBezTo>
                    <a:pt x="90" y="179"/>
                    <a:pt x="88" y="181"/>
                    <a:pt x="87" y="181"/>
                  </a:cubicBezTo>
                  <a:cubicBezTo>
                    <a:pt x="84" y="184"/>
                    <a:pt x="81" y="183"/>
                    <a:pt x="78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3" y="179"/>
                    <a:pt x="72" y="178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5"/>
                    <a:pt x="71" y="176"/>
                    <a:pt x="70" y="177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69" y="178"/>
                    <a:pt x="67" y="178"/>
                    <a:pt x="66" y="178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78"/>
                    <a:pt x="65" y="179"/>
                    <a:pt x="65" y="180"/>
                  </a:cubicBezTo>
                  <a:cubicBezTo>
                    <a:pt x="66" y="182"/>
                    <a:pt x="67" y="184"/>
                    <a:pt x="66" y="186"/>
                  </a:cubicBezTo>
                  <a:cubicBezTo>
                    <a:pt x="66" y="188"/>
                    <a:pt x="64" y="189"/>
                    <a:pt x="63" y="190"/>
                  </a:cubicBezTo>
                  <a:cubicBezTo>
                    <a:pt x="61" y="190"/>
                    <a:pt x="59" y="190"/>
                    <a:pt x="57" y="190"/>
                  </a:cubicBezTo>
                  <a:cubicBezTo>
                    <a:pt x="57" y="190"/>
                    <a:pt x="56" y="190"/>
                    <a:pt x="55" y="189"/>
                  </a:cubicBezTo>
                  <a:cubicBezTo>
                    <a:pt x="55" y="189"/>
                    <a:pt x="54" y="189"/>
                    <a:pt x="53" y="189"/>
                  </a:cubicBezTo>
                  <a:cubicBezTo>
                    <a:pt x="53" y="189"/>
                    <a:pt x="53" y="189"/>
                    <a:pt x="52" y="189"/>
                  </a:cubicBezTo>
                  <a:cubicBezTo>
                    <a:pt x="51" y="189"/>
                    <a:pt x="50" y="189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6" y="187"/>
                    <a:pt x="46" y="185"/>
                    <a:pt x="45" y="184"/>
                  </a:cubicBezTo>
                  <a:cubicBezTo>
                    <a:pt x="45" y="183"/>
                    <a:pt x="45" y="182"/>
                    <a:pt x="45" y="182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42" y="183"/>
                    <a:pt x="42" y="184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8" y="183"/>
                    <a:pt x="38" y="183"/>
                    <a:pt x="37" y="183"/>
                  </a:cubicBezTo>
                  <a:cubicBezTo>
                    <a:pt x="37" y="183"/>
                    <a:pt x="37" y="183"/>
                    <a:pt x="37" y="183"/>
                  </a:cubicBezTo>
                  <a:cubicBezTo>
                    <a:pt x="35" y="182"/>
                    <a:pt x="34" y="182"/>
                    <a:pt x="33" y="183"/>
                  </a:cubicBezTo>
                  <a:cubicBezTo>
                    <a:pt x="31" y="184"/>
                    <a:pt x="30" y="186"/>
                    <a:pt x="30" y="187"/>
                  </a:cubicBezTo>
                  <a:cubicBezTo>
                    <a:pt x="30" y="188"/>
                    <a:pt x="30" y="189"/>
                    <a:pt x="30" y="190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26" y="192"/>
                    <a:pt x="24" y="192"/>
                    <a:pt x="22" y="192"/>
                  </a:cubicBezTo>
                  <a:cubicBezTo>
                    <a:pt x="21" y="192"/>
                    <a:pt x="20" y="192"/>
                    <a:pt x="19" y="192"/>
                  </a:cubicBezTo>
                  <a:cubicBezTo>
                    <a:pt x="18" y="192"/>
                    <a:pt x="18" y="192"/>
                    <a:pt x="17" y="192"/>
                  </a:cubicBezTo>
                  <a:cubicBezTo>
                    <a:pt x="14" y="193"/>
                    <a:pt x="10" y="193"/>
                    <a:pt x="7" y="191"/>
                  </a:cubicBezTo>
                  <a:cubicBezTo>
                    <a:pt x="5" y="189"/>
                    <a:pt x="5" y="189"/>
                    <a:pt x="6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6" y="187"/>
                    <a:pt x="6" y="187"/>
                    <a:pt x="6" y="186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6" y="186"/>
                    <a:pt x="6" y="185"/>
                    <a:pt x="6" y="185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6" y="184"/>
                    <a:pt x="6" y="184"/>
                    <a:pt x="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3" y="182"/>
                    <a:pt x="2" y="182"/>
                    <a:pt x="3" y="179"/>
                  </a:cubicBezTo>
                  <a:cubicBezTo>
                    <a:pt x="3" y="178"/>
                    <a:pt x="4" y="177"/>
                    <a:pt x="4" y="176"/>
                  </a:cubicBezTo>
                  <a:cubicBezTo>
                    <a:pt x="5" y="175"/>
                    <a:pt x="6" y="175"/>
                    <a:pt x="7" y="174"/>
                  </a:cubicBezTo>
                  <a:cubicBezTo>
                    <a:pt x="8" y="174"/>
                    <a:pt x="9" y="173"/>
                    <a:pt x="10" y="173"/>
                  </a:cubicBezTo>
                  <a:cubicBezTo>
                    <a:pt x="12" y="172"/>
                    <a:pt x="13" y="172"/>
                    <a:pt x="14" y="170"/>
                  </a:cubicBezTo>
                  <a:cubicBezTo>
                    <a:pt x="15" y="168"/>
                    <a:pt x="15" y="167"/>
                    <a:pt x="15" y="166"/>
                  </a:cubicBezTo>
                  <a:cubicBezTo>
                    <a:pt x="15" y="165"/>
                    <a:pt x="15" y="164"/>
                    <a:pt x="14" y="163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0"/>
                    <a:pt x="12" y="160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3" y="158"/>
                    <a:pt x="13" y="158"/>
                    <a:pt x="13" y="157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15" y="155"/>
                    <a:pt x="17" y="155"/>
                    <a:pt x="19" y="155"/>
                  </a:cubicBezTo>
                  <a:cubicBezTo>
                    <a:pt x="20" y="155"/>
                    <a:pt x="21" y="155"/>
                    <a:pt x="22" y="155"/>
                  </a:cubicBezTo>
                  <a:cubicBezTo>
                    <a:pt x="22" y="155"/>
                    <a:pt x="23" y="155"/>
                    <a:pt x="22" y="153"/>
                  </a:cubicBezTo>
                  <a:cubicBezTo>
                    <a:pt x="22" y="151"/>
                    <a:pt x="19" y="149"/>
                    <a:pt x="17" y="148"/>
                  </a:cubicBezTo>
                  <a:cubicBezTo>
                    <a:pt x="16" y="147"/>
                    <a:pt x="15" y="147"/>
                    <a:pt x="14" y="146"/>
                  </a:cubicBezTo>
                  <a:cubicBezTo>
                    <a:pt x="13" y="145"/>
                    <a:pt x="12" y="144"/>
                    <a:pt x="12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2"/>
                    <a:pt x="11" y="141"/>
                    <a:pt x="12" y="141"/>
                  </a:cubicBezTo>
                  <a:cubicBezTo>
                    <a:pt x="12" y="140"/>
                    <a:pt x="12" y="139"/>
                    <a:pt x="13" y="139"/>
                  </a:cubicBezTo>
                  <a:cubicBezTo>
                    <a:pt x="13" y="137"/>
                    <a:pt x="15" y="137"/>
                    <a:pt x="17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20" y="134"/>
                    <a:pt x="21" y="134"/>
                    <a:pt x="21" y="131"/>
                  </a:cubicBezTo>
                  <a:cubicBezTo>
                    <a:pt x="21" y="131"/>
                    <a:pt x="21" y="131"/>
                    <a:pt x="20" y="130"/>
                  </a:cubicBezTo>
                  <a:cubicBezTo>
                    <a:pt x="20" y="130"/>
                    <a:pt x="19" y="130"/>
                    <a:pt x="18" y="129"/>
                  </a:cubicBezTo>
                  <a:cubicBezTo>
                    <a:pt x="17" y="128"/>
                    <a:pt x="17" y="127"/>
                    <a:pt x="17" y="126"/>
                  </a:cubicBezTo>
                  <a:cubicBezTo>
                    <a:pt x="17" y="126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4"/>
                    <a:pt x="16" y="124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3" y="124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9" y="123"/>
                    <a:pt x="8" y="121"/>
                    <a:pt x="10" y="119"/>
                  </a:cubicBezTo>
                  <a:cubicBezTo>
                    <a:pt x="10" y="118"/>
                    <a:pt x="11" y="117"/>
                    <a:pt x="12" y="116"/>
                  </a:cubicBezTo>
                  <a:cubicBezTo>
                    <a:pt x="13" y="115"/>
                    <a:pt x="13" y="114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3"/>
                    <a:pt x="14" y="113"/>
                    <a:pt x="14" y="112"/>
                  </a:cubicBezTo>
                  <a:cubicBezTo>
                    <a:pt x="14" y="111"/>
                    <a:pt x="14" y="110"/>
                    <a:pt x="14" y="109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5" y="107"/>
                    <a:pt x="15" y="107"/>
                    <a:pt x="16" y="107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5" y="104"/>
                    <a:pt x="14" y="103"/>
                    <a:pt x="15" y="101"/>
                  </a:cubicBezTo>
                  <a:cubicBezTo>
                    <a:pt x="18" y="99"/>
                    <a:pt x="19" y="100"/>
                    <a:pt x="20" y="100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1"/>
                    <a:pt x="22" y="101"/>
                    <a:pt x="23" y="101"/>
                  </a:cubicBezTo>
                  <a:cubicBezTo>
                    <a:pt x="23" y="102"/>
                    <a:pt x="24" y="102"/>
                    <a:pt x="24" y="101"/>
                  </a:cubicBezTo>
                  <a:cubicBezTo>
                    <a:pt x="24" y="101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99"/>
                    <a:pt x="24" y="98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6"/>
                    <a:pt x="23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1" y="93"/>
                    <a:pt x="20" y="92"/>
                    <a:pt x="19" y="90"/>
                  </a:cubicBezTo>
                  <a:cubicBezTo>
                    <a:pt x="18" y="88"/>
                    <a:pt x="18" y="86"/>
                    <a:pt x="18" y="85"/>
                  </a:cubicBezTo>
                  <a:cubicBezTo>
                    <a:pt x="18" y="83"/>
                    <a:pt x="18" y="81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7" y="77"/>
                    <a:pt x="16" y="77"/>
                    <a:pt x="14" y="77"/>
                  </a:cubicBezTo>
                  <a:cubicBezTo>
                    <a:pt x="13" y="76"/>
                    <a:pt x="12" y="76"/>
                    <a:pt x="11" y="76"/>
                  </a:cubicBezTo>
                  <a:cubicBezTo>
                    <a:pt x="8" y="75"/>
                    <a:pt x="5" y="73"/>
                    <a:pt x="3" y="70"/>
                  </a:cubicBezTo>
                  <a:cubicBezTo>
                    <a:pt x="1" y="67"/>
                    <a:pt x="0" y="63"/>
                    <a:pt x="1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8"/>
                    <a:pt x="4" y="58"/>
                    <a:pt x="4" y="58"/>
                  </a:cubicBezTo>
                  <a:cubicBezTo>
                    <a:pt x="5" y="58"/>
                    <a:pt x="5" y="58"/>
                    <a:pt x="6" y="58"/>
                  </a:cubicBezTo>
                  <a:cubicBezTo>
                    <a:pt x="7" y="58"/>
                    <a:pt x="8" y="57"/>
                    <a:pt x="8" y="56"/>
                  </a:cubicBezTo>
                  <a:cubicBezTo>
                    <a:pt x="8" y="56"/>
                    <a:pt x="8" y="55"/>
                    <a:pt x="7" y="54"/>
                  </a:cubicBezTo>
                  <a:cubicBezTo>
                    <a:pt x="6" y="52"/>
                    <a:pt x="5" y="51"/>
                    <a:pt x="5" y="48"/>
                  </a:cubicBezTo>
                  <a:cubicBezTo>
                    <a:pt x="6" y="46"/>
                    <a:pt x="7" y="44"/>
                    <a:pt x="8" y="43"/>
                  </a:cubicBezTo>
                  <a:cubicBezTo>
                    <a:pt x="9" y="42"/>
                    <a:pt x="10" y="41"/>
                    <a:pt x="11" y="39"/>
                  </a:cubicBezTo>
                  <a:cubicBezTo>
                    <a:pt x="11" y="39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5"/>
                    <a:pt x="13" y="34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9" y="29"/>
                    <a:pt x="19" y="29"/>
                    <a:pt x="19" y="27"/>
                  </a:cubicBezTo>
                  <a:cubicBezTo>
                    <a:pt x="19" y="26"/>
                    <a:pt x="19" y="25"/>
                    <a:pt x="20" y="24"/>
                  </a:cubicBezTo>
                  <a:cubicBezTo>
                    <a:pt x="21" y="22"/>
                    <a:pt x="22" y="21"/>
                    <a:pt x="23" y="20"/>
                  </a:cubicBezTo>
                  <a:cubicBezTo>
                    <a:pt x="23" y="20"/>
                    <a:pt x="24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5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4"/>
                    <a:pt x="29" y="13"/>
                    <a:pt x="31" y="13"/>
                  </a:cubicBezTo>
                  <a:cubicBezTo>
                    <a:pt x="32" y="12"/>
                    <a:pt x="34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3"/>
                    <a:pt x="38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1" y="13"/>
                    <a:pt x="41" y="13"/>
                  </a:cubicBezTo>
                  <a:cubicBezTo>
                    <a:pt x="42" y="13"/>
                    <a:pt x="44" y="13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51" y="9"/>
                    <a:pt x="52" y="11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5"/>
                  </a:cubicBezTo>
                  <a:cubicBezTo>
                    <a:pt x="56" y="15"/>
                    <a:pt x="58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3"/>
                    <a:pt x="58" y="11"/>
                  </a:cubicBezTo>
                  <a:cubicBezTo>
                    <a:pt x="57" y="9"/>
                    <a:pt x="58" y="8"/>
                    <a:pt x="59" y="6"/>
                  </a:cubicBezTo>
                  <a:cubicBezTo>
                    <a:pt x="59" y="6"/>
                    <a:pt x="60" y="5"/>
                    <a:pt x="60" y="4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3" y="2"/>
                  </a:cubicBezTo>
                  <a:cubicBezTo>
                    <a:pt x="63" y="2"/>
                    <a:pt x="64" y="2"/>
                    <a:pt x="64" y="2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5"/>
                    <a:pt x="66" y="6"/>
                    <a:pt x="66" y="6"/>
                  </a:cubicBezTo>
                  <a:cubicBezTo>
                    <a:pt x="67" y="6"/>
                    <a:pt x="68" y="4"/>
                    <a:pt x="69" y="3"/>
                  </a:cubicBezTo>
                  <a:cubicBezTo>
                    <a:pt x="70" y="2"/>
                    <a:pt x="71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4" y="0"/>
                    <a:pt x="76" y="1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1F4E2AA8-BADB-4160-B391-1EB6869F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2" y="2727124"/>
              <a:ext cx="614755" cy="629220"/>
            </a:xfrm>
            <a:custGeom>
              <a:avLst/>
              <a:gdLst>
                <a:gd name="T0" fmla="*/ 1 w 170"/>
                <a:gd name="T1" fmla="*/ 73 h 174"/>
                <a:gd name="T2" fmla="*/ 12 w 170"/>
                <a:gd name="T3" fmla="*/ 89 h 174"/>
                <a:gd name="T4" fmla="*/ 26 w 170"/>
                <a:gd name="T5" fmla="*/ 102 h 174"/>
                <a:gd name="T6" fmla="*/ 28 w 170"/>
                <a:gd name="T7" fmla="*/ 122 h 174"/>
                <a:gd name="T8" fmla="*/ 35 w 170"/>
                <a:gd name="T9" fmla="*/ 150 h 174"/>
                <a:gd name="T10" fmla="*/ 43 w 170"/>
                <a:gd name="T11" fmla="*/ 160 h 174"/>
                <a:gd name="T12" fmla="*/ 62 w 170"/>
                <a:gd name="T13" fmla="*/ 167 h 174"/>
                <a:gd name="T14" fmla="*/ 72 w 170"/>
                <a:gd name="T15" fmla="*/ 160 h 174"/>
                <a:gd name="T16" fmla="*/ 62 w 170"/>
                <a:gd name="T17" fmla="*/ 147 h 174"/>
                <a:gd name="T18" fmla="*/ 77 w 170"/>
                <a:gd name="T19" fmla="*/ 132 h 174"/>
                <a:gd name="T20" fmla="*/ 77 w 170"/>
                <a:gd name="T21" fmla="*/ 123 h 174"/>
                <a:gd name="T22" fmla="*/ 83 w 170"/>
                <a:gd name="T23" fmla="*/ 118 h 174"/>
                <a:gd name="T24" fmla="*/ 96 w 170"/>
                <a:gd name="T25" fmla="*/ 104 h 174"/>
                <a:gd name="T26" fmla="*/ 103 w 170"/>
                <a:gd name="T27" fmla="*/ 95 h 174"/>
                <a:gd name="T28" fmla="*/ 110 w 170"/>
                <a:gd name="T29" fmla="*/ 92 h 174"/>
                <a:gd name="T30" fmla="*/ 120 w 170"/>
                <a:gd name="T31" fmla="*/ 95 h 174"/>
                <a:gd name="T32" fmla="*/ 133 w 170"/>
                <a:gd name="T33" fmla="*/ 89 h 174"/>
                <a:gd name="T34" fmla="*/ 133 w 170"/>
                <a:gd name="T35" fmla="*/ 77 h 174"/>
                <a:gd name="T36" fmla="*/ 151 w 170"/>
                <a:gd name="T37" fmla="*/ 57 h 174"/>
                <a:gd name="T38" fmla="*/ 169 w 170"/>
                <a:gd name="T39" fmla="*/ 41 h 174"/>
                <a:gd name="T40" fmla="*/ 157 w 170"/>
                <a:gd name="T41" fmla="*/ 30 h 174"/>
                <a:gd name="T42" fmla="*/ 148 w 170"/>
                <a:gd name="T43" fmla="*/ 22 h 174"/>
                <a:gd name="T44" fmla="*/ 124 w 170"/>
                <a:gd name="T45" fmla="*/ 25 h 174"/>
                <a:gd name="T46" fmla="*/ 106 w 170"/>
                <a:gd name="T47" fmla="*/ 29 h 174"/>
                <a:gd name="T48" fmla="*/ 90 w 170"/>
                <a:gd name="T49" fmla="*/ 24 h 174"/>
                <a:gd name="T50" fmla="*/ 78 w 170"/>
                <a:gd name="T51" fmla="*/ 14 h 174"/>
                <a:gd name="T52" fmla="*/ 64 w 170"/>
                <a:gd name="T53" fmla="*/ 7 h 174"/>
                <a:gd name="T54" fmla="*/ 51 w 170"/>
                <a:gd name="T55" fmla="*/ 4 h 174"/>
                <a:gd name="T56" fmla="*/ 30 w 170"/>
                <a:gd name="T57" fmla="*/ 0 h 174"/>
                <a:gd name="T58" fmla="*/ 22 w 170"/>
                <a:gd name="T59" fmla="*/ 5 h 174"/>
                <a:gd name="T60" fmla="*/ 18 w 170"/>
                <a:gd name="T61" fmla="*/ 10 h 174"/>
                <a:gd name="T62" fmla="*/ 14 w 170"/>
                <a:gd name="T63" fmla="*/ 22 h 174"/>
                <a:gd name="T64" fmla="*/ 2 w 170"/>
                <a:gd name="T6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174">
                  <a:moveTo>
                    <a:pt x="2" y="62"/>
                  </a:moveTo>
                  <a:cubicBezTo>
                    <a:pt x="1" y="66"/>
                    <a:pt x="0" y="69"/>
                    <a:pt x="1" y="73"/>
                  </a:cubicBezTo>
                  <a:cubicBezTo>
                    <a:pt x="1" y="77"/>
                    <a:pt x="4" y="78"/>
                    <a:pt x="7" y="81"/>
                  </a:cubicBezTo>
                  <a:cubicBezTo>
                    <a:pt x="9" y="83"/>
                    <a:pt x="10" y="86"/>
                    <a:pt x="12" y="89"/>
                  </a:cubicBezTo>
                  <a:cubicBezTo>
                    <a:pt x="14" y="91"/>
                    <a:pt x="17" y="93"/>
                    <a:pt x="19" y="95"/>
                  </a:cubicBezTo>
                  <a:cubicBezTo>
                    <a:pt x="22" y="97"/>
                    <a:pt x="23" y="100"/>
                    <a:pt x="26" y="102"/>
                  </a:cubicBezTo>
                  <a:cubicBezTo>
                    <a:pt x="29" y="104"/>
                    <a:pt x="32" y="105"/>
                    <a:pt x="34" y="108"/>
                  </a:cubicBezTo>
                  <a:cubicBezTo>
                    <a:pt x="40" y="116"/>
                    <a:pt x="27" y="115"/>
                    <a:pt x="28" y="122"/>
                  </a:cubicBezTo>
                  <a:cubicBezTo>
                    <a:pt x="28" y="128"/>
                    <a:pt x="35" y="134"/>
                    <a:pt x="37" y="140"/>
                  </a:cubicBezTo>
                  <a:cubicBezTo>
                    <a:pt x="38" y="145"/>
                    <a:pt x="37" y="147"/>
                    <a:pt x="35" y="150"/>
                  </a:cubicBezTo>
                  <a:cubicBezTo>
                    <a:pt x="33" y="153"/>
                    <a:pt x="30" y="158"/>
                    <a:pt x="33" y="161"/>
                  </a:cubicBezTo>
                  <a:cubicBezTo>
                    <a:pt x="36" y="164"/>
                    <a:pt x="40" y="160"/>
                    <a:pt x="43" y="160"/>
                  </a:cubicBezTo>
                  <a:cubicBezTo>
                    <a:pt x="46" y="160"/>
                    <a:pt x="48" y="163"/>
                    <a:pt x="51" y="164"/>
                  </a:cubicBezTo>
                  <a:cubicBezTo>
                    <a:pt x="55" y="165"/>
                    <a:pt x="59" y="163"/>
                    <a:pt x="62" y="167"/>
                  </a:cubicBezTo>
                  <a:cubicBezTo>
                    <a:pt x="64" y="170"/>
                    <a:pt x="64" y="174"/>
                    <a:pt x="68" y="170"/>
                  </a:cubicBezTo>
                  <a:cubicBezTo>
                    <a:pt x="69" y="169"/>
                    <a:pt x="72" y="162"/>
                    <a:pt x="72" y="160"/>
                  </a:cubicBezTo>
                  <a:cubicBezTo>
                    <a:pt x="71" y="156"/>
                    <a:pt x="67" y="158"/>
                    <a:pt x="64" y="159"/>
                  </a:cubicBezTo>
                  <a:cubicBezTo>
                    <a:pt x="64" y="155"/>
                    <a:pt x="61" y="150"/>
                    <a:pt x="62" y="147"/>
                  </a:cubicBezTo>
                  <a:cubicBezTo>
                    <a:pt x="62" y="145"/>
                    <a:pt x="68" y="142"/>
                    <a:pt x="69" y="139"/>
                  </a:cubicBezTo>
                  <a:cubicBezTo>
                    <a:pt x="71" y="136"/>
                    <a:pt x="72" y="132"/>
                    <a:pt x="77" y="132"/>
                  </a:cubicBezTo>
                  <a:cubicBezTo>
                    <a:pt x="79" y="132"/>
                    <a:pt x="86" y="134"/>
                    <a:pt x="85" y="128"/>
                  </a:cubicBezTo>
                  <a:cubicBezTo>
                    <a:pt x="84" y="125"/>
                    <a:pt x="78" y="126"/>
                    <a:pt x="77" y="123"/>
                  </a:cubicBezTo>
                  <a:cubicBezTo>
                    <a:pt x="76" y="121"/>
                    <a:pt x="76" y="119"/>
                    <a:pt x="78" y="118"/>
                  </a:cubicBezTo>
                  <a:cubicBezTo>
                    <a:pt x="80" y="117"/>
                    <a:pt x="81" y="119"/>
                    <a:pt x="83" y="118"/>
                  </a:cubicBezTo>
                  <a:cubicBezTo>
                    <a:pt x="85" y="117"/>
                    <a:pt x="87" y="111"/>
                    <a:pt x="88" y="109"/>
                  </a:cubicBezTo>
                  <a:cubicBezTo>
                    <a:pt x="90" y="105"/>
                    <a:pt x="92" y="104"/>
                    <a:pt x="96" y="104"/>
                  </a:cubicBezTo>
                  <a:cubicBezTo>
                    <a:pt x="98" y="101"/>
                    <a:pt x="91" y="95"/>
                    <a:pt x="99" y="94"/>
                  </a:cubicBezTo>
                  <a:cubicBezTo>
                    <a:pt x="100" y="94"/>
                    <a:pt x="102" y="96"/>
                    <a:pt x="103" y="95"/>
                  </a:cubicBezTo>
                  <a:cubicBezTo>
                    <a:pt x="104" y="95"/>
                    <a:pt x="104" y="93"/>
                    <a:pt x="105" y="92"/>
                  </a:cubicBezTo>
                  <a:cubicBezTo>
                    <a:pt x="107" y="90"/>
                    <a:pt x="108" y="90"/>
                    <a:pt x="110" y="92"/>
                  </a:cubicBezTo>
                  <a:cubicBezTo>
                    <a:pt x="111" y="94"/>
                    <a:pt x="111" y="98"/>
                    <a:pt x="114" y="98"/>
                  </a:cubicBezTo>
                  <a:cubicBezTo>
                    <a:pt x="116" y="99"/>
                    <a:pt x="118" y="96"/>
                    <a:pt x="120" y="95"/>
                  </a:cubicBezTo>
                  <a:cubicBezTo>
                    <a:pt x="124" y="91"/>
                    <a:pt x="126" y="92"/>
                    <a:pt x="127" y="98"/>
                  </a:cubicBezTo>
                  <a:cubicBezTo>
                    <a:pt x="132" y="99"/>
                    <a:pt x="134" y="92"/>
                    <a:pt x="133" y="89"/>
                  </a:cubicBezTo>
                  <a:cubicBezTo>
                    <a:pt x="132" y="85"/>
                    <a:pt x="127" y="83"/>
                    <a:pt x="125" y="79"/>
                  </a:cubicBezTo>
                  <a:cubicBezTo>
                    <a:pt x="128" y="78"/>
                    <a:pt x="131" y="78"/>
                    <a:pt x="133" y="77"/>
                  </a:cubicBezTo>
                  <a:cubicBezTo>
                    <a:pt x="137" y="75"/>
                    <a:pt x="137" y="72"/>
                    <a:pt x="138" y="69"/>
                  </a:cubicBezTo>
                  <a:cubicBezTo>
                    <a:pt x="141" y="64"/>
                    <a:pt x="147" y="60"/>
                    <a:pt x="151" y="57"/>
                  </a:cubicBezTo>
                  <a:cubicBezTo>
                    <a:pt x="156" y="53"/>
                    <a:pt x="160" y="51"/>
                    <a:pt x="164" y="47"/>
                  </a:cubicBezTo>
                  <a:cubicBezTo>
                    <a:pt x="165" y="45"/>
                    <a:pt x="168" y="43"/>
                    <a:pt x="169" y="41"/>
                  </a:cubicBezTo>
                  <a:cubicBezTo>
                    <a:pt x="170" y="39"/>
                    <a:pt x="168" y="34"/>
                    <a:pt x="168" y="32"/>
                  </a:cubicBezTo>
                  <a:cubicBezTo>
                    <a:pt x="164" y="30"/>
                    <a:pt x="160" y="32"/>
                    <a:pt x="157" y="30"/>
                  </a:cubicBezTo>
                  <a:cubicBezTo>
                    <a:pt x="154" y="29"/>
                    <a:pt x="152" y="26"/>
                    <a:pt x="150" y="24"/>
                  </a:cubicBezTo>
                  <a:cubicBezTo>
                    <a:pt x="149" y="23"/>
                    <a:pt x="148" y="22"/>
                    <a:pt x="148" y="22"/>
                  </a:cubicBezTo>
                  <a:cubicBezTo>
                    <a:pt x="145" y="24"/>
                    <a:pt x="143" y="26"/>
                    <a:pt x="140" y="28"/>
                  </a:cubicBezTo>
                  <a:cubicBezTo>
                    <a:pt x="134" y="32"/>
                    <a:pt x="130" y="26"/>
                    <a:pt x="124" y="25"/>
                  </a:cubicBezTo>
                  <a:cubicBezTo>
                    <a:pt x="121" y="25"/>
                    <a:pt x="119" y="27"/>
                    <a:pt x="116" y="28"/>
                  </a:cubicBezTo>
                  <a:cubicBezTo>
                    <a:pt x="113" y="30"/>
                    <a:pt x="110" y="29"/>
                    <a:pt x="106" y="29"/>
                  </a:cubicBezTo>
                  <a:cubicBezTo>
                    <a:pt x="103" y="29"/>
                    <a:pt x="99" y="29"/>
                    <a:pt x="96" y="29"/>
                  </a:cubicBezTo>
                  <a:cubicBezTo>
                    <a:pt x="93" y="28"/>
                    <a:pt x="92" y="26"/>
                    <a:pt x="90" y="24"/>
                  </a:cubicBezTo>
                  <a:cubicBezTo>
                    <a:pt x="88" y="22"/>
                    <a:pt x="86" y="21"/>
                    <a:pt x="84" y="20"/>
                  </a:cubicBezTo>
                  <a:cubicBezTo>
                    <a:pt x="82" y="18"/>
                    <a:pt x="81" y="16"/>
                    <a:pt x="78" y="14"/>
                  </a:cubicBezTo>
                  <a:cubicBezTo>
                    <a:pt x="76" y="13"/>
                    <a:pt x="73" y="13"/>
                    <a:pt x="71" y="12"/>
                  </a:cubicBezTo>
                  <a:cubicBezTo>
                    <a:pt x="69" y="10"/>
                    <a:pt x="67" y="8"/>
                    <a:pt x="64" y="7"/>
                  </a:cubicBezTo>
                  <a:cubicBezTo>
                    <a:pt x="62" y="7"/>
                    <a:pt x="60" y="8"/>
                    <a:pt x="58" y="8"/>
                  </a:cubicBezTo>
                  <a:cubicBezTo>
                    <a:pt x="55" y="7"/>
                    <a:pt x="54" y="5"/>
                    <a:pt x="51" y="4"/>
                  </a:cubicBezTo>
                  <a:cubicBezTo>
                    <a:pt x="45" y="4"/>
                    <a:pt x="37" y="6"/>
                    <a:pt x="32" y="9"/>
                  </a:cubicBezTo>
                  <a:cubicBezTo>
                    <a:pt x="31" y="6"/>
                    <a:pt x="30" y="3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6" y="1"/>
                    <a:pt x="24" y="2"/>
                    <a:pt x="22" y="5"/>
                  </a:cubicBezTo>
                  <a:cubicBezTo>
                    <a:pt x="21" y="6"/>
                    <a:pt x="21" y="7"/>
                    <a:pt x="20" y="8"/>
                  </a:cubicBezTo>
                  <a:cubicBezTo>
                    <a:pt x="19" y="9"/>
                    <a:pt x="18" y="10"/>
                    <a:pt x="18" y="10"/>
                  </a:cubicBezTo>
                  <a:cubicBezTo>
                    <a:pt x="15" y="14"/>
                    <a:pt x="18" y="13"/>
                    <a:pt x="19" y="17"/>
                  </a:cubicBezTo>
                  <a:cubicBezTo>
                    <a:pt x="19" y="20"/>
                    <a:pt x="16" y="21"/>
                    <a:pt x="14" y="22"/>
                  </a:cubicBezTo>
                  <a:cubicBezTo>
                    <a:pt x="11" y="25"/>
                    <a:pt x="3" y="27"/>
                    <a:pt x="4" y="32"/>
                  </a:cubicBezTo>
                  <a:cubicBezTo>
                    <a:pt x="12" y="33"/>
                    <a:pt x="7" y="46"/>
                    <a:pt x="2" y="50"/>
                  </a:cubicBezTo>
                  <a:cubicBezTo>
                    <a:pt x="3" y="54"/>
                    <a:pt x="3" y="58"/>
                    <a:pt x="2" y="6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8BD00D84-8EB0-437A-9A88-468784459E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850" y="2719892"/>
              <a:ext cx="625604" cy="636452"/>
            </a:xfrm>
            <a:custGeom>
              <a:avLst/>
              <a:gdLst>
                <a:gd name="T0" fmla="*/ 14 w 173"/>
                <a:gd name="T1" fmla="*/ 87 h 176"/>
                <a:gd name="T2" fmla="*/ 32 w 173"/>
                <a:gd name="T3" fmla="*/ 105 h 176"/>
                <a:gd name="T4" fmla="*/ 40 w 173"/>
                <a:gd name="T5" fmla="*/ 142 h 176"/>
                <a:gd name="T6" fmla="*/ 36 w 173"/>
                <a:gd name="T7" fmla="*/ 161 h 176"/>
                <a:gd name="T8" fmla="*/ 54 w 173"/>
                <a:gd name="T9" fmla="*/ 164 h 176"/>
                <a:gd name="T10" fmla="*/ 71 w 173"/>
                <a:gd name="T11" fmla="*/ 166 h 176"/>
                <a:gd name="T12" fmla="*/ 65 w 173"/>
                <a:gd name="T13" fmla="*/ 163 h 176"/>
                <a:gd name="T14" fmla="*/ 71 w 173"/>
                <a:gd name="T15" fmla="*/ 138 h 176"/>
                <a:gd name="T16" fmla="*/ 85 w 173"/>
                <a:gd name="T17" fmla="*/ 131 h 176"/>
                <a:gd name="T18" fmla="*/ 79 w 173"/>
                <a:gd name="T19" fmla="*/ 118 h 176"/>
                <a:gd name="T20" fmla="*/ 92 w 173"/>
                <a:gd name="T21" fmla="*/ 106 h 176"/>
                <a:gd name="T22" fmla="*/ 104 w 173"/>
                <a:gd name="T23" fmla="*/ 96 h 176"/>
                <a:gd name="T24" fmla="*/ 116 w 173"/>
                <a:gd name="T25" fmla="*/ 99 h 176"/>
                <a:gd name="T26" fmla="*/ 132 w 173"/>
                <a:gd name="T27" fmla="*/ 97 h 176"/>
                <a:gd name="T28" fmla="*/ 125 w 173"/>
                <a:gd name="T29" fmla="*/ 81 h 176"/>
                <a:gd name="T30" fmla="*/ 139 w 173"/>
                <a:gd name="T31" fmla="*/ 70 h 176"/>
                <a:gd name="T32" fmla="*/ 166 w 173"/>
                <a:gd name="T33" fmla="*/ 46 h 176"/>
                <a:gd name="T34" fmla="*/ 151 w 173"/>
                <a:gd name="T35" fmla="*/ 28 h 176"/>
                <a:gd name="T36" fmla="*/ 132 w 173"/>
                <a:gd name="T37" fmla="*/ 31 h 176"/>
                <a:gd name="T38" fmla="*/ 108 w 173"/>
                <a:gd name="T39" fmla="*/ 33 h 176"/>
                <a:gd name="T40" fmla="*/ 85 w 173"/>
                <a:gd name="T41" fmla="*/ 23 h 176"/>
                <a:gd name="T42" fmla="*/ 72 w 173"/>
                <a:gd name="T43" fmla="*/ 15 h 176"/>
                <a:gd name="T44" fmla="*/ 60 w 173"/>
                <a:gd name="T45" fmla="*/ 11 h 176"/>
                <a:gd name="T46" fmla="*/ 35 w 173"/>
                <a:gd name="T47" fmla="*/ 12 h 176"/>
                <a:gd name="T48" fmla="*/ 26 w 173"/>
                <a:gd name="T49" fmla="*/ 8 h 176"/>
                <a:gd name="T50" fmla="*/ 22 w 173"/>
                <a:gd name="T51" fmla="*/ 12 h 176"/>
                <a:gd name="T52" fmla="*/ 14 w 173"/>
                <a:gd name="T53" fmla="*/ 28 h 176"/>
                <a:gd name="T54" fmla="*/ 6 w 173"/>
                <a:gd name="T55" fmla="*/ 52 h 176"/>
                <a:gd name="T56" fmla="*/ 2 w 173"/>
                <a:gd name="T57" fmla="*/ 64 h 176"/>
                <a:gd name="T58" fmla="*/ 9 w 173"/>
                <a:gd name="T59" fmla="*/ 39 h 176"/>
                <a:gd name="T60" fmla="*/ 12 w 173"/>
                <a:gd name="T61" fmla="*/ 25 h 176"/>
                <a:gd name="T62" fmla="*/ 20 w 173"/>
                <a:gd name="T63" fmla="*/ 10 h 176"/>
                <a:gd name="T64" fmla="*/ 23 w 173"/>
                <a:gd name="T65" fmla="*/ 6 h 176"/>
                <a:gd name="T66" fmla="*/ 32 w 173"/>
                <a:gd name="T67" fmla="*/ 1 h 176"/>
                <a:gd name="T68" fmla="*/ 53 w 173"/>
                <a:gd name="T69" fmla="*/ 5 h 176"/>
                <a:gd name="T70" fmla="*/ 67 w 173"/>
                <a:gd name="T71" fmla="*/ 7 h 176"/>
                <a:gd name="T72" fmla="*/ 81 w 173"/>
                <a:gd name="T73" fmla="*/ 15 h 176"/>
                <a:gd name="T74" fmla="*/ 93 w 173"/>
                <a:gd name="T75" fmla="*/ 25 h 176"/>
                <a:gd name="T76" fmla="*/ 117 w 173"/>
                <a:gd name="T77" fmla="*/ 29 h 176"/>
                <a:gd name="T78" fmla="*/ 145 w 173"/>
                <a:gd name="T79" fmla="*/ 26 h 176"/>
                <a:gd name="T80" fmla="*/ 154 w 173"/>
                <a:gd name="T81" fmla="*/ 26 h 176"/>
                <a:gd name="T82" fmla="*/ 171 w 173"/>
                <a:gd name="T83" fmla="*/ 34 h 176"/>
                <a:gd name="T84" fmla="*/ 154 w 173"/>
                <a:gd name="T85" fmla="*/ 60 h 176"/>
                <a:gd name="T86" fmla="*/ 132 w 173"/>
                <a:gd name="T87" fmla="*/ 82 h 176"/>
                <a:gd name="T88" fmla="*/ 135 w 173"/>
                <a:gd name="T89" fmla="*/ 99 h 176"/>
                <a:gd name="T90" fmla="*/ 123 w 173"/>
                <a:gd name="T91" fmla="*/ 98 h 176"/>
                <a:gd name="T92" fmla="*/ 108 w 173"/>
                <a:gd name="T93" fmla="*/ 95 h 176"/>
                <a:gd name="T94" fmla="*/ 99 w 173"/>
                <a:gd name="T95" fmla="*/ 101 h 176"/>
                <a:gd name="T96" fmla="*/ 90 w 173"/>
                <a:gd name="T97" fmla="*/ 114 h 176"/>
                <a:gd name="T98" fmla="*/ 80 w 173"/>
                <a:gd name="T99" fmla="*/ 122 h 176"/>
                <a:gd name="T100" fmla="*/ 85 w 173"/>
                <a:gd name="T101" fmla="*/ 136 h 176"/>
                <a:gd name="T102" fmla="*/ 69 w 173"/>
                <a:gd name="T103" fmla="*/ 146 h 176"/>
                <a:gd name="T104" fmla="*/ 74 w 173"/>
                <a:gd name="T105" fmla="*/ 167 h 176"/>
                <a:gd name="T106" fmla="*/ 53 w 173"/>
                <a:gd name="T107" fmla="*/ 167 h 176"/>
                <a:gd name="T108" fmla="*/ 34 w 173"/>
                <a:gd name="T109" fmla="*/ 164 h 176"/>
                <a:gd name="T110" fmla="*/ 37 w 173"/>
                <a:gd name="T111" fmla="*/ 143 h 176"/>
                <a:gd name="T112" fmla="*/ 30 w 173"/>
                <a:gd name="T113" fmla="*/ 107 h 176"/>
                <a:gd name="T114" fmla="*/ 11 w 173"/>
                <a:gd name="T11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3" h="176">
                  <a:moveTo>
                    <a:pt x="6" y="65"/>
                  </a:moveTo>
                  <a:cubicBezTo>
                    <a:pt x="6" y="66"/>
                    <a:pt x="5" y="67"/>
                    <a:pt x="5" y="68"/>
                  </a:cubicBezTo>
                  <a:cubicBezTo>
                    <a:pt x="4" y="70"/>
                    <a:pt x="4" y="72"/>
                    <a:pt x="4" y="75"/>
                  </a:cubicBezTo>
                  <a:cubicBezTo>
                    <a:pt x="5" y="77"/>
                    <a:pt x="6" y="78"/>
                    <a:pt x="8" y="80"/>
                  </a:cubicBezTo>
                  <a:cubicBezTo>
                    <a:pt x="9" y="80"/>
                    <a:pt x="9" y="81"/>
                    <a:pt x="10" y="82"/>
                  </a:cubicBezTo>
                  <a:cubicBezTo>
                    <a:pt x="12" y="83"/>
                    <a:pt x="13" y="85"/>
                    <a:pt x="14" y="87"/>
                  </a:cubicBezTo>
                  <a:cubicBezTo>
                    <a:pt x="14" y="88"/>
                    <a:pt x="15" y="89"/>
                    <a:pt x="16" y="90"/>
                  </a:cubicBezTo>
                  <a:cubicBezTo>
                    <a:pt x="17" y="91"/>
                    <a:pt x="18" y="92"/>
                    <a:pt x="20" y="93"/>
                  </a:cubicBezTo>
                  <a:cubicBezTo>
                    <a:pt x="21" y="94"/>
                    <a:pt x="22" y="95"/>
                    <a:pt x="23" y="96"/>
                  </a:cubicBezTo>
                  <a:cubicBezTo>
                    <a:pt x="24" y="97"/>
                    <a:pt x="25" y="98"/>
                    <a:pt x="26" y="99"/>
                  </a:cubicBezTo>
                  <a:cubicBezTo>
                    <a:pt x="27" y="100"/>
                    <a:pt x="28" y="102"/>
                    <a:pt x="29" y="102"/>
                  </a:cubicBezTo>
                  <a:cubicBezTo>
                    <a:pt x="30" y="103"/>
                    <a:pt x="31" y="104"/>
                    <a:pt x="32" y="105"/>
                  </a:cubicBezTo>
                  <a:cubicBezTo>
                    <a:pt x="34" y="106"/>
                    <a:pt x="36" y="107"/>
                    <a:pt x="38" y="109"/>
                  </a:cubicBezTo>
                  <a:cubicBezTo>
                    <a:pt x="41" y="113"/>
                    <a:pt x="40" y="116"/>
                    <a:pt x="37" y="118"/>
                  </a:cubicBezTo>
                  <a:cubicBezTo>
                    <a:pt x="36" y="118"/>
                    <a:pt x="36" y="119"/>
                    <a:pt x="35" y="119"/>
                  </a:cubicBezTo>
                  <a:cubicBezTo>
                    <a:pt x="33" y="121"/>
                    <a:pt x="31" y="122"/>
                    <a:pt x="31" y="124"/>
                  </a:cubicBezTo>
                  <a:cubicBezTo>
                    <a:pt x="31" y="127"/>
                    <a:pt x="33" y="130"/>
                    <a:pt x="36" y="133"/>
                  </a:cubicBezTo>
                  <a:cubicBezTo>
                    <a:pt x="38" y="136"/>
                    <a:pt x="40" y="139"/>
                    <a:pt x="40" y="142"/>
                  </a:cubicBezTo>
                  <a:cubicBezTo>
                    <a:pt x="41" y="144"/>
                    <a:pt x="41" y="146"/>
                    <a:pt x="40" y="148"/>
                  </a:cubicBezTo>
                  <a:cubicBezTo>
                    <a:pt x="40" y="150"/>
                    <a:pt x="39" y="151"/>
                    <a:pt x="38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4"/>
                    <a:pt x="36" y="156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5" y="159"/>
                    <a:pt x="35" y="161"/>
                    <a:pt x="36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3"/>
                    <a:pt x="39" y="162"/>
                    <a:pt x="41" y="161"/>
                  </a:cubicBezTo>
                  <a:cubicBezTo>
                    <a:pt x="42" y="161"/>
                    <a:pt x="43" y="160"/>
                    <a:pt x="45" y="160"/>
                  </a:cubicBezTo>
                  <a:cubicBezTo>
                    <a:pt x="47" y="160"/>
                    <a:pt x="49" y="161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52" y="163"/>
                    <a:pt x="53" y="164"/>
                    <a:pt x="54" y="164"/>
                  </a:cubicBezTo>
                  <a:cubicBezTo>
                    <a:pt x="55" y="164"/>
                    <a:pt x="56" y="164"/>
                    <a:pt x="57" y="165"/>
                  </a:cubicBezTo>
                  <a:cubicBezTo>
                    <a:pt x="60" y="165"/>
                    <a:pt x="63" y="165"/>
                    <a:pt x="65" y="169"/>
                  </a:cubicBezTo>
                  <a:cubicBezTo>
                    <a:pt x="66" y="169"/>
                    <a:pt x="66" y="170"/>
                    <a:pt x="67" y="171"/>
                  </a:cubicBezTo>
                  <a:cubicBezTo>
                    <a:pt x="67" y="172"/>
                    <a:pt x="67" y="172"/>
                    <a:pt x="68" y="173"/>
                  </a:cubicBezTo>
                  <a:cubicBezTo>
                    <a:pt x="68" y="173"/>
                    <a:pt x="68" y="172"/>
                    <a:pt x="68" y="171"/>
                  </a:cubicBezTo>
                  <a:cubicBezTo>
                    <a:pt x="69" y="171"/>
                    <a:pt x="70" y="168"/>
                    <a:pt x="71" y="166"/>
                  </a:cubicBezTo>
                  <a:cubicBezTo>
                    <a:pt x="72" y="164"/>
                    <a:pt x="72" y="162"/>
                    <a:pt x="72" y="162"/>
                  </a:cubicBezTo>
                  <a:cubicBezTo>
                    <a:pt x="72" y="161"/>
                    <a:pt x="72" y="161"/>
                    <a:pt x="71" y="161"/>
                  </a:cubicBezTo>
                  <a:cubicBezTo>
                    <a:pt x="70" y="161"/>
                    <a:pt x="69" y="161"/>
                    <a:pt x="68" y="162"/>
                  </a:cubicBezTo>
                  <a:cubicBezTo>
                    <a:pt x="68" y="162"/>
                    <a:pt x="68" y="162"/>
                    <a:pt x="68" y="162"/>
                  </a:cubicBezTo>
                  <a:cubicBezTo>
                    <a:pt x="68" y="162"/>
                    <a:pt x="67" y="162"/>
                    <a:pt x="67" y="162"/>
                  </a:cubicBezTo>
                  <a:cubicBezTo>
                    <a:pt x="65" y="163"/>
                    <a:pt x="65" y="163"/>
                    <a:pt x="65" y="163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64" y="160"/>
                    <a:pt x="64" y="158"/>
                    <a:pt x="63" y="156"/>
                  </a:cubicBezTo>
                  <a:cubicBezTo>
                    <a:pt x="62" y="154"/>
                    <a:pt x="61" y="151"/>
                    <a:pt x="62" y="149"/>
                  </a:cubicBezTo>
                  <a:cubicBezTo>
                    <a:pt x="63" y="147"/>
                    <a:pt x="65" y="145"/>
                    <a:pt x="67" y="143"/>
                  </a:cubicBezTo>
                  <a:cubicBezTo>
                    <a:pt x="68" y="142"/>
                    <a:pt x="69" y="141"/>
                    <a:pt x="70" y="140"/>
                  </a:cubicBezTo>
                  <a:cubicBezTo>
                    <a:pt x="70" y="140"/>
                    <a:pt x="70" y="139"/>
                    <a:pt x="71" y="138"/>
                  </a:cubicBezTo>
                  <a:cubicBezTo>
                    <a:pt x="72" y="135"/>
                    <a:pt x="74" y="133"/>
                    <a:pt x="78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82" y="132"/>
                    <a:pt x="83" y="133"/>
                    <a:pt x="84" y="132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85" y="132"/>
                    <a:pt x="85" y="132"/>
                    <a:pt x="85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5" y="130"/>
                    <a:pt x="84" y="129"/>
                    <a:pt x="82" y="129"/>
                  </a:cubicBezTo>
                  <a:cubicBezTo>
                    <a:pt x="80" y="128"/>
                    <a:pt x="78" y="128"/>
                    <a:pt x="77" y="126"/>
                  </a:cubicBezTo>
                  <a:cubicBezTo>
                    <a:pt x="77" y="125"/>
                    <a:pt x="77" y="123"/>
                    <a:pt x="77" y="122"/>
                  </a:cubicBezTo>
                  <a:cubicBezTo>
                    <a:pt x="77" y="120"/>
                    <a:pt x="78" y="119"/>
                    <a:pt x="79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81" y="117"/>
                    <a:pt x="82" y="118"/>
                    <a:pt x="83" y="119"/>
                  </a:cubicBezTo>
                  <a:cubicBezTo>
                    <a:pt x="83" y="119"/>
                    <a:pt x="84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5" y="118"/>
                    <a:pt x="86" y="115"/>
                    <a:pt x="87" y="113"/>
                  </a:cubicBezTo>
                  <a:cubicBezTo>
                    <a:pt x="87" y="112"/>
                    <a:pt x="88" y="110"/>
                    <a:pt x="88" y="110"/>
                  </a:cubicBezTo>
                  <a:cubicBezTo>
                    <a:pt x="90" y="108"/>
                    <a:pt x="91" y="106"/>
                    <a:pt x="92" y="106"/>
                  </a:cubicBezTo>
                  <a:cubicBezTo>
                    <a:pt x="94" y="105"/>
                    <a:pt x="95" y="105"/>
                    <a:pt x="97" y="104"/>
                  </a:cubicBezTo>
                  <a:cubicBezTo>
                    <a:pt x="97" y="104"/>
                    <a:pt x="97" y="103"/>
                    <a:pt x="96" y="102"/>
                  </a:cubicBezTo>
                  <a:cubicBezTo>
                    <a:pt x="96" y="101"/>
                    <a:pt x="96" y="100"/>
                    <a:pt x="95" y="99"/>
                  </a:cubicBezTo>
                  <a:cubicBezTo>
                    <a:pt x="95" y="97"/>
                    <a:pt x="96" y="95"/>
                    <a:pt x="101" y="95"/>
                  </a:cubicBezTo>
                  <a:cubicBezTo>
                    <a:pt x="102" y="95"/>
                    <a:pt x="103" y="95"/>
                    <a:pt x="103" y="95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4" y="96"/>
                    <a:pt x="104" y="95"/>
                    <a:pt x="105" y="95"/>
                  </a:cubicBezTo>
                  <a:cubicBezTo>
                    <a:pt x="105" y="94"/>
                    <a:pt x="105" y="93"/>
                    <a:pt x="106" y="93"/>
                  </a:cubicBezTo>
                  <a:cubicBezTo>
                    <a:pt x="107" y="91"/>
                    <a:pt x="108" y="90"/>
                    <a:pt x="110" y="90"/>
                  </a:cubicBezTo>
                  <a:cubicBezTo>
                    <a:pt x="111" y="91"/>
                    <a:pt x="112" y="91"/>
                    <a:pt x="113" y="93"/>
                  </a:cubicBezTo>
                  <a:cubicBezTo>
                    <a:pt x="114" y="94"/>
                    <a:pt x="114" y="95"/>
                    <a:pt x="115" y="96"/>
                  </a:cubicBezTo>
                  <a:cubicBezTo>
                    <a:pt x="115" y="97"/>
                    <a:pt x="115" y="99"/>
                    <a:pt x="116" y="99"/>
                  </a:cubicBezTo>
                  <a:cubicBezTo>
                    <a:pt x="117" y="99"/>
                    <a:pt x="118" y="98"/>
                    <a:pt x="119" y="97"/>
                  </a:cubicBezTo>
                  <a:cubicBezTo>
                    <a:pt x="120" y="96"/>
                    <a:pt x="120" y="96"/>
                    <a:pt x="121" y="96"/>
                  </a:cubicBezTo>
                  <a:cubicBezTo>
                    <a:pt x="123" y="93"/>
                    <a:pt x="126" y="92"/>
                    <a:pt x="127" y="93"/>
                  </a:cubicBezTo>
                  <a:cubicBezTo>
                    <a:pt x="129" y="94"/>
                    <a:pt x="130" y="96"/>
                    <a:pt x="130" y="98"/>
                  </a:cubicBezTo>
                  <a:cubicBezTo>
                    <a:pt x="130" y="98"/>
                    <a:pt x="131" y="98"/>
                    <a:pt x="131" y="98"/>
                  </a:cubicBezTo>
                  <a:cubicBezTo>
                    <a:pt x="131" y="98"/>
                    <a:pt x="132" y="98"/>
                    <a:pt x="132" y="97"/>
                  </a:cubicBezTo>
                  <a:cubicBezTo>
                    <a:pt x="133" y="97"/>
                    <a:pt x="133" y="96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4" y="94"/>
                    <a:pt x="134" y="92"/>
                    <a:pt x="133" y="91"/>
                  </a:cubicBezTo>
                  <a:cubicBezTo>
                    <a:pt x="133" y="89"/>
                    <a:pt x="131" y="88"/>
                    <a:pt x="130" y="87"/>
                  </a:cubicBezTo>
                  <a:cubicBezTo>
                    <a:pt x="128" y="86"/>
                    <a:pt x="126" y="84"/>
                    <a:pt x="125" y="82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8" y="79"/>
                    <a:pt x="129" y="79"/>
                    <a:pt x="131" y="78"/>
                  </a:cubicBezTo>
                  <a:cubicBezTo>
                    <a:pt x="132" y="78"/>
                    <a:pt x="134" y="78"/>
                    <a:pt x="135" y="77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36" y="76"/>
                    <a:pt x="137" y="75"/>
                    <a:pt x="137" y="73"/>
                  </a:cubicBezTo>
                  <a:cubicBezTo>
                    <a:pt x="138" y="72"/>
                    <a:pt x="138" y="71"/>
                    <a:pt x="139" y="70"/>
                  </a:cubicBezTo>
                  <a:cubicBezTo>
                    <a:pt x="141" y="66"/>
                    <a:pt x="145" y="63"/>
                    <a:pt x="149" y="60"/>
                  </a:cubicBezTo>
                  <a:cubicBezTo>
                    <a:pt x="150" y="59"/>
                    <a:pt x="151" y="58"/>
                    <a:pt x="152" y="57"/>
                  </a:cubicBezTo>
                  <a:cubicBezTo>
                    <a:pt x="154" y="56"/>
                    <a:pt x="156" y="55"/>
                    <a:pt x="157" y="54"/>
                  </a:cubicBezTo>
                  <a:cubicBezTo>
                    <a:pt x="160" y="52"/>
                    <a:pt x="163" y="50"/>
                    <a:pt x="165" y="47"/>
                  </a:cubicBezTo>
                  <a:cubicBezTo>
                    <a:pt x="165" y="47"/>
                    <a:pt x="166" y="47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7" y="45"/>
                    <a:pt x="169" y="44"/>
                    <a:pt x="169" y="43"/>
                  </a:cubicBezTo>
                  <a:cubicBezTo>
                    <a:pt x="170" y="41"/>
                    <a:pt x="169" y="39"/>
                    <a:pt x="169" y="37"/>
                  </a:cubicBezTo>
                  <a:cubicBezTo>
                    <a:pt x="168" y="36"/>
                    <a:pt x="168" y="36"/>
                    <a:pt x="168" y="35"/>
                  </a:cubicBezTo>
                  <a:cubicBezTo>
                    <a:pt x="167" y="35"/>
                    <a:pt x="165" y="35"/>
                    <a:pt x="164" y="35"/>
                  </a:cubicBezTo>
                  <a:cubicBezTo>
                    <a:pt x="162" y="35"/>
                    <a:pt x="160" y="35"/>
                    <a:pt x="158" y="34"/>
                  </a:cubicBezTo>
                  <a:cubicBezTo>
                    <a:pt x="155" y="33"/>
                    <a:pt x="153" y="30"/>
                    <a:pt x="151" y="28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0" y="27"/>
                    <a:pt x="150" y="26"/>
                    <a:pt x="150" y="26"/>
                  </a:cubicBezTo>
                  <a:cubicBezTo>
                    <a:pt x="149" y="27"/>
                    <a:pt x="148" y="28"/>
                    <a:pt x="147" y="28"/>
                  </a:cubicBezTo>
                  <a:cubicBezTo>
                    <a:pt x="146" y="29"/>
                    <a:pt x="145" y="30"/>
                    <a:pt x="143" y="31"/>
                  </a:cubicBezTo>
                  <a:cubicBezTo>
                    <a:pt x="138" y="34"/>
                    <a:pt x="135" y="33"/>
                    <a:pt x="132" y="31"/>
                  </a:cubicBezTo>
                  <a:cubicBezTo>
                    <a:pt x="130" y="30"/>
                    <a:pt x="128" y="29"/>
                    <a:pt x="126" y="29"/>
                  </a:cubicBezTo>
                  <a:cubicBezTo>
                    <a:pt x="124" y="29"/>
                    <a:pt x="123" y="30"/>
                    <a:pt x="121" y="31"/>
                  </a:cubicBezTo>
                  <a:cubicBezTo>
                    <a:pt x="120" y="31"/>
                    <a:pt x="120" y="31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7" y="33"/>
                    <a:pt x="115" y="33"/>
                    <a:pt x="113" y="33"/>
                  </a:cubicBezTo>
                  <a:cubicBezTo>
                    <a:pt x="111" y="33"/>
                    <a:pt x="110" y="33"/>
                    <a:pt x="108" y="33"/>
                  </a:cubicBezTo>
                  <a:cubicBezTo>
                    <a:pt x="107" y="33"/>
                    <a:pt x="105" y="33"/>
                    <a:pt x="104" y="33"/>
                  </a:cubicBezTo>
                  <a:cubicBezTo>
                    <a:pt x="102" y="33"/>
                    <a:pt x="100" y="33"/>
                    <a:pt x="98" y="32"/>
                  </a:cubicBezTo>
                  <a:cubicBezTo>
                    <a:pt x="95" y="32"/>
                    <a:pt x="94" y="30"/>
                    <a:pt x="92" y="28"/>
                  </a:cubicBezTo>
                  <a:cubicBezTo>
                    <a:pt x="92" y="28"/>
                    <a:pt x="91" y="28"/>
                    <a:pt x="91" y="27"/>
                  </a:cubicBezTo>
                  <a:cubicBezTo>
                    <a:pt x="90" y="26"/>
                    <a:pt x="89" y="25"/>
                    <a:pt x="88" y="25"/>
                  </a:cubicBezTo>
                  <a:cubicBezTo>
                    <a:pt x="87" y="24"/>
                    <a:pt x="86" y="24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2"/>
                    <a:pt x="84" y="22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0"/>
                    <a:pt x="81" y="19"/>
                    <a:pt x="80" y="18"/>
                  </a:cubicBezTo>
                  <a:cubicBezTo>
                    <a:pt x="79" y="17"/>
                    <a:pt x="78" y="17"/>
                    <a:pt x="77" y="17"/>
                  </a:cubicBezTo>
                  <a:cubicBezTo>
                    <a:pt x="75" y="17"/>
                    <a:pt x="73" y="16"/>
                    <a:pt x="72" y="15"/>
                  </a:cubicBezTo>
                  <a:cubicBezTo>
                    <a:pt x="71" y="15"/>
                    <a:pt x="70" y="14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2"/>
                    <a:pt x="67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5" y="11"/>
                    <a:pt x="64" y="11"/>
                  </a:cubicBezTo>
                  <a:cubicBezTo>
                    <a:pt x="63" y="12"/>
                    <a:pt x="61" y="12"/>
                    <a:pt x="60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9"/>
                    <a:pt x="54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0" y="8"/>
                    <a:pt x="47" y="8"/>
                    <a:pt x="44" y="9"/>
                  </a:cubicBezTo>
                  <a:cubicBezTo>
                    <a:pt x="41" y="10"/>
                    <a:pt x="38" y="11"/>
                    <a:pt x="35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0"/>
                    <a:pt x="31" y="9"/>
                    <a:pt x="31" y="7"/>
                  </a:cubicBezTo>
                  <a:cubicBezTo>
                    <a:pt x="31" y="6"/>
                    <a:pt x="31" y="5"/>
                    <a:pt x="30" y="4"/>
                  </a:cubicBezTo>
                  <a:cubicBezTo>
                    <a:pt x="30" y="4"/>
                    <a:pt x="29" y="5"/>
                    <a:pt x="28" y="5"/>
                  </a:cubicBezTo>
                  <a:cubicBezTo>
                    <a:pt x="27" y="6"/>
                    <a:pt x="26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1" y="16"/>
                    <a:pt x="22" y="16"/>
                    <a:pt x="22" y="18"/>
                  </a:cubicBezTo>
                  <a:cubicBezTo>
                    <a:pt x="23" y="22"/>
                    <a:pt x="20" y="24"/>
                    <a:pt x="18" y="25"/>
                  </a:cubicBezTo>
                  <a:cubicBezTo>
                    <a:pt x="18" y="25"/>
                    <a:pt x="17" y="26"/>
                    <a:pt x="17" y="26"/>
                  </a:cubicBezTo>
                  <a:cubicBezTo>
                    <a:pt x="16" y="26"/>
                    <a:pt x="15" y="27"/>
                    <a:pt x="14" y="28"/>
                  </a:cubicBezTo>
                  <a:cubicBezTo>
                    <a:pt x="11" y="29"/>
                    <a:pt x="8" y="31"/>
                    <a:pt x="8" y="33"/>
                  </a:cubicBezTo>
                  <a:cubicBezTo>
                    <a:pt x="9" y="33"/>
                    <a:pt x="9" y="33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5"/>
                    <a:pt x="12" y="37"/>
                    <a:pt x="12" y="39"/>
                  </a:cubicBezTo>
                  <a:cubicBezTo>
                    <a:pt x="12" y="41"/>
                    <a:pt x="12" y="43"/>
                    <a:pt x="11" y="44"/>
                  </a:cubicBezTo>
                  <a:cubicBezTo>
                    <a:pt x="10" y="48"/>
                    <a:pt x="8" y="51"/>
                    <a:pt x="6" y="52"/>
                  </a:cubicBezTo>
                  <a:cubicBezTo>
                    <a:pt x="6" y="54"/>
                    <a:pt x="6" y="56"/>
                    <a:pt x="6" y="58"/>
                  </a:cubicBezTo>
                  <a:cubicBezTo>
                    <a:pt x="6" y="60"/>
                    <a:pt x="6" y="63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lose/>
                  <a:moveTo>
                    <a:pt x="2" y="67"/>
                  </a:moveTo>
                  <a:cubicBezTo>
                    <a:pt x="2" y="66"/>
                    <a:pt x="2" y="65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3" y="62"/>
                    <a:pt x="3" y="60"/>
                    <a:pt x="3" y="58"/>
                  </a:cubicBezTo>
                  <a:cubicBezTo>
                    <a:pt x="3" y="56"/>
                    <a:pt x="2" y="54"/>
                    <a:pt x="2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49"/>
                    <a:pt x="7" y="46"/>
                    <a:pt x="8" y="43"/>
                  </a:cubicBezTo>
                  <a:cubicBezTo>
                    <a:pt x="8" y="42"/>
                    <a:pt x="9" y="40"/>
                    <a:pt x="9" y="39"/>
                  </a:cubicBezTo>
                  <a:cubicBezTo>
                    <a:pt x="9" y="38"/>
                    <a:pt x="8" y="37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29"/>
                    <a:pt x="8" y="27"/>
                    <a:pt x="12" y="25"/>
                  </a:cubicBezTo>
                  <a:cubicBezTo>
                    <a:pt x="13" y="24"/>
                    <a:pt x="14" y="23"/>
                    <a:pt x="15" y="23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8" y="21"/>
                    <a:pt x="19" y="20"/>
                    <a:pt x="19" y="19"/>
                  </a:cubicBezTo>
                  <a:cubicBezTo>
                    <a:pt x="19" y="18"/>
                    <a:pt x="19" y="17"/>
                    <a:pt x="18" y="17"/>
                  </a:cubicBezTo>
                  <a:cubicBezTo>
                    <a:pt x="17" y="16"/>
                    <a:pt x="16" y="15"/>
                    <a:pt x="18" y="11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4"/>
                    <a:pt x="25" y="3"/>
                    <a:pt x="26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4"/>
                    <a:pt x="34" y="5"/>
                    <a:pt x="34" y="6"/>
                  </a:cubicBezTo>
                  <a:cubicBezTo>
                    <a:pt x="34" y="7"/>
                    <a:pt x="35" y="8"/>
                    <a:pt x="35" y="8"/>
                  </a:cubicBezTo>
                  <a:cubicBezTo>
                    <a:pt x="37" y="7"/>
                    <a:pt x="40" y="6"/>
                    <a:pt x="43" y="6"/>
                  </a:cubicBezTo>
                  <a:cubicBezTo>
                    <a:pt x="46" y="5"/>
                    <a:pt x="50" y="4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5" y="5"/>
                    <a:pt x="56" y="6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9" y="8"/>
                    <a:pt x="60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4" y="8"/>
                    <a:pt x="65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9" y="8"/>
                    <a:pt x="70" y="9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3" y="12"/>
                    <a:pt x="74" y="12"/>
                  </a:cubicBezTo>
                  <a:cubicBezTo>
                    <a:pt x="75" y="13"/>
                    <a:pt x="76" y="13"/>
                    <a:pt x="77" y="14"/>
                  </a:cubicBezTo>
                  <a:cubicBezTo>
                    <a:pt x="79" y="14"/>
                    <a:pt x="80" y="14"/>
                    <a:pt x="81" y="15"/>
                  </a:cubicBezTo>
                  <a:cubicBezTo>
                    <a:pt x="83" y="16"/>
                    <a:pt x="84" y="17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9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1"/>
                    <a:pt x="89" y="21"/>
                    <a:pt x="90" y="22"/>
                  </a:cubicBezTo>
                  <a:cubicBezTo>
                    <a:pt x="91" y="23"/>
                    <a:pt x="92" y="24"/>
                    <a:pt x="93" y="25"/>
                  </a:cubicBezTo>
                  <a:cubicBezTo>
                    <a:pt x="94" y="25"/>
                    <a:pt x="94" y="26"/>
                    <a:pt x="94" y="26"/>
                  </a:cubicBezTo>
                  <a:cubicBezTo>
                    <a:pt x="96" y="27"/>
                    <a:pt x="97" y="29"/>
                    <a:pt x="99" y="29"/>
                  </a:cubicBezTo>
                  <a:cubicBezTo>
                    <a:pt x="100" y="29"/>
                    <a:pt x="102" y="29"/>
                    <a:pt x="104" y="29"/>
                  </a:cubicBezTo>
                  <a:cubicBezTo>
                    <a:pt x="106" y="29"/>
                    <a:pt x="107" y="29"/>
                    <a:pt x="108" y="29"/>
                  </a:cubicBezTo>
                  <a:cubicBezTo>
                    <a:pt x="110" y="30"/>
                    <a:pt x="112" y="30"/>
                    <a:pt x="113" y="30"/>
                  </a:cubicBezTo>
                  <a:cubicBezTo>
                    <a:pt x="114" y="29"/>
                    <a:pt x="116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8" y="28"/>
                    <a:pt x="119" y="28"/>
                    <a:pt x="120" y="28"/>
                  </a:cubicBezTo>
                  <a:cubicBezTo>
                    <a:pt x="122" y="27"/>
                    <a:pt x="124" y="26"/>
                    <a:pt x="126" y="26"/>
                  </a:cubicBezTo>
                  <a:cubicBezTo>
                    <a:pt x="129" y="26"/>
                    <a:pt x="131" y="27"/>
                    <a:pt x="133" y="28"/>
                  </a:cubicBezTo>
                  <a:cubicBezTo>
                    <a:pt x="136" y="29"/>
                    <a:pt x="138" y="30"/>
                    <a:pt x="142" y="28"/>
                  </a:cubicBezTo>
                  <a:cubicBezTo>
                    <a:pt x="143" y="28"/>
                    <a:pt x="144" y="27"/>
                    <a:pt x="145" y="26"/>
                  </a:cubicBezTo>
                  <a:cubicBezTo>
                    <a:pt x="146" y="25"/>
                    <a:pt x="147" y="23"/>
                    <a:pt x="149" y="22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3"/>
                    <a:pt x="152" y="23"/>
                    <a:pt x="152" y="23"/>
                  </a:cubicBezTo>
                  <a:cubicBezTo>
                    <a:pt x="152" y="24"/>
                    <a:pt x="153" y="24"/>
                    <a:pt x="153" y="25"/>
                  </a:cubicBezTo>
                  <a:cubicBezTo>
                    <a:pt x="154" y="25"/>
                    <a:pt x="154" y="26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6" y="28"/>
                    <a:pt x="157" y="30"/>
                    <a:pt x="159" y="31"/>
                  </a:cubicBezTo>
                  <a:cubicBezTo>
                    <a:pt x="161" y="31"/>
                    <a:pt x="162" y="31"/>
                    <a:pt x="164" y="31"/>
                  </a:cubicBezTo>
                  <a:cubicBezTo>
                    <a:pt x="166" y="31"/>
                    <a:pt x="168" y="31"/>
                    <a:pt x="170" y="32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4"/>
                    <a:pt x="172" y="35"/>
                    <a:pt x="172" y="36"/>
                  </a:cubicBezTo>
                  <a:cubicBezTo>
                    <a:pt x="172" y="39"/>
                    <a:pt x="173" y="42"/>
                    <a:pt x="172" y="44"/>
                  </a:cubicBezTo>
                  <a:cubicBezTo>
                    <a:pt x="172" y="45"/>
                    <a:pt x="170" y="47"/>
                    <a:pt x="168" y="49"/>
                  </a:cubicBezTo>
                  <a:cubicBezTo>
                    <a:pt x="168" y="49"/>
                    <a:pt x="168" y="49"/>
                    <a:pt x="167" y="50"/>
                  </a:cubicBezTo>
                  <a:cubicBezTo>
                    <a:pt x="165" y="52"/>
                    <a:pt x="162" y="55"/>
                    <a:pt x="159" y="57"/>
                  </a:cubicBezTo>
                  <a:cubicBezTo>
                    <a:pt x="158" y="58"/>
                    <a:pt x="156" y="59"/>
                    <a:pt x="154" y="60"/>
                  </a:cubicBezTo>
                  <a:cubicBezTo>
                    <a:pt x="153" y="61"/>
                    <a:pt x="152" y="62"/>
                    <a:pt x="151" y="63"/>
                  </a:cubicBezTo>
                  <a:cubicBezTo>
                    <a:pt x="147" y="65"/>
                    <a:pt x="144" y="68"/>
                    <a:pt x="142" y="72"/>
                  </a:cubicBezTo>
                  <a:cubicBezTo>
                    <a:pt x="141" y="72"/>
                    <a:pt x="141" y="73"/>
                    <a:pt x="141" y="74"/>
                  </a:cubicBezTo>
                  <a:cubicBezTo>
                    <a:pt x="140" y="76"/>
                    <a:pt x="139" y="79"/>
                    <a:pt x="136" y="8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5" y="81"/>
                    <a:pt x="133" y="81"/>
                    <a:pt x="132" y="82"/>
                  </a:cubicBezTo>
                  <a:cubicBezTo>
                    <a:pt x="131" y="82"/>
                    <a:pt x="130" y="82"/>
                    <a:pt x="130" y="82"/>
                  </a:cubicBezTo>
                  <a:cubicBezTo>
                    <a:pt x="130" y="83"/>
                    <a:pt x="131" y="84"/>
                    <a:pt x="132" y="84"/>
                  </a:cubicBezTo>
                  <a:cubicBezTo>
                    <a:pt x="134" y="86"/>
                    <a:pt x="136" y="87"/>
                    <a:pt x="137" y="90"/>
                  </a:cubicBezTo>
                  <a:cubicBezTo>
                    <a:pt x="137" y="92"/>
                    <a:pt x="137" y="94"/>
                    <a:pt x="136" y="96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97"/>
                    <a:pt x="135" y="98"/>
                    <a:pt x="135" y="99"/>
                  </a:cubicBezTo>
                  <a:cubicBezTo>
                    <a:pt x="134" y="100"/>
                    <a:pt x="133" y="101"/>
                    <a:pt x="132" y="101"/>
                  </a:cubicBezTo>
                  <a:cubicBezTo>
                    <a:pt x="131" y="102"/>
                    <a:pt x="130" y="102"/>
                    <a:pt x="128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7" y="98"/>
                    <a:pt x="126" y="96"/>
                    <a:pt x="126" y="96"/>
                  </a:cubicBezTo>
                  <a:cubicBezTo>
                    <a:pt x="125" y="96"/>
                    <a:pt x="124" y="96"/>
                    <a:pt x="123" y="98"/>
                  </a:cubicBezTo>
                  <a:cubicBezTo>
                    <a:pt x="123" y="98"/>
                    <a:pt x="122" y="99"/>
                    <a:pt x="122" y="99"/>
                  </a:cubicBezTo>
                  <a:cubicBezTo>
                    <a:pt x="120" y="101"/>
                    <a:pt x="118" y="103"/>
                    <a:pt x="115" y="102"/>
                  </a:cubicBezTo>
                  <a:cubicBezTo>
                    <a:pt x="113" y="101"/>
                    <a:pt x="112" y="99"/>
                    <a:pt x="111" y="97"/>
                  </a:cubicBezTo>
                  <a:cubicBezTo>
                    <a:pt x="111" y="96"/>
                    <a:pt x="111" y="96"/>
                    <a:pt x="111" y="95"/>
                  </a:cubicBezTo>
                  <a:cubicBezTo>
                    <a:pt x="110" y="94"/>
                    <a:pt x="110" y="94"/>
                    <a:pt x="109" y="94"/>
                  </a:cubicBezTo>
                  <a:cubicBezTo>
                    <a:pt x="109" y="94"/>
                    <a:pt x="109" y="94"/>
                    <a:pt x="108" y="95"/>
                  </a:cubicBezTo>
                  <a:cubicBezTo>
                    <a:pt x="108" y="95"/>
                    <a:pt x="108" y="95"/>
                    <a:pt x="108" y="96"/>
                  </a:cubicBezTo>
                  <a:cubicBezTo>
                    <a:pt x="107" y="97"/>
                    <a:pt x="107" y="98"/>
                    <a:pt x="105" y="99"/>
                  </a:cubicBezTo>
                  <a:cubicBezTo>
                    <a:pt x="104" y="99"/>
                    <a:pt x="103" y="99"/>
                    <a:pt x="102" y="99"/>
                  </a:cubicBezTo>
                  <a:cubicBezTo>
                    <a:pt x="102" y="98"/>
                    <a:pt x="101" y="98"/>
                    <a:pt x="101" y="98"/>
                  </a:cubicBezTo>
                  <a:cubicBezTo>
                    <a:pt x="99" y="98"/>
                    <a:pt x="99" y="99"/>
                    <a:pt x="99" y="99"/>
                  </a:cubicBezTo>
                  <a:cubicBezTo>
                    <a:pt x="99" y="99"/>
                    <a:pt x="99" y="100"/>
                    <a:pt x="99" y="101"/>
                  </a:cubicBezTo>
                  <a:cubicBezTo>
                    <a:pt x="100" y="103"/>
                    <a:pt x="101" y="105"/>
                    <a:pt x="100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6" y="108"/>
                    <a:pt x="95" y="108"/>
                    <a:pt x="94" y="109"/>
                  </a:cubicBezTo>
                  <a:cubicBezTo>
                    <a:pt x="93" y="109"/>
                    <a:pt x="92" y="110"/>
                    <a:pt x="91" y="111"/>
                  </a:cubicBezTo>
                  <a:cubicBezTo>
                    <a:pt x="91" y="112"/>
                    <a:pt x="91" y="113"/>
                    <a:pt x="90" y="114"/>
                  </a:cubicBezTo>
                  <a:cubicBezTo>
                    <a:pt x="89" y="117"/>
                    <a:pt x="88" y="121"/>
                    <a:pt x="85" y="122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84" y="123"/>
                    <a:pt x="83" y="122"/>
                    <a:pt x="81" y="122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80" y="121"/>
                    <a:pt x="80" y="122"/>
                    <a:pt x="80" y="122"/>
                  </a:cubicBezTo>
                  <a:cubicBezTo>
                    <a:pt x="80" y="123"/>
                    <a:pt x="80" y="124"/>
                    <a:pt x="80" y="124"/>
                  </a:cubicBezTo>
                  <a:cubicBezTo>
                    <a:pt x="81" y="125"/>
                    <a:pt x="82" y="125"/>
                    <a:pt x="83" y="126"/>
                  </a:cubicBezTo>
                  <a:cubicBezTo>
                    <a:pt x="86" y="126"/>
                    <a:pt x="88" y="127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9" y="134"/>
                    <a:pt x="87" y="135"/>
                    <a:pt x="85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6"/>
                    <a:pt x="82" y="136"/>
                    <a:pt x="81" y="136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5" y="138"/>
                    <a:pt x="74" y="140"/>
                  </a:cubicBezTo>
                  <a:cubicBezTo>
                    <a:pt x="73" y="141"/>
                    <a:pt x="73" y="141"/>
                    <a:pt x="73" y="142"/>
                  </a:cubicBezTo>
                  <a:cubicBezTo>
                    <a:pt x="72" y="143"/>
                    <a:pt x="70" y="145"/>
                    <a:pt x="69" y="146"/>
                  </a:cubicBezTo>
                  <a:cubicBezTo>
                    <a:pt x="67" y="147"/>
                    <a:pt x="66" y="149"/>
                    <a:pt x="65" y="150"/>
                  </a:cubicBezTo>
                  <a:cubicBezTo>
                    <a:pt x="65" y="151"/>
                    <a:pt x="66" y="153"/>
                    <a:pt x="66" y="155"/>
                  </a:cubicBezTo>
                  <a:cubicBezTo>
                    <a:pt x="67" y="156"/>
                    <a:pt x="67" y="157"/>
                    <a:pt x="68" y="158"/>
                  </a:cubicBezTo>
                  <a:cubicBezTo>
                    <a:pt x="69" y="158"/>
                    <a:pt x="70" y="158"/>
                    <a:pt x="71" y="158"/>
                  </a:cubicBezTo>
                  <a:cubicBezTo>
                    <a:pt x="73" y="157"/>
                    <a:pt x="75" y="158"/>
                    <a:pt x="76" y="161"/>
                  </a:cubicBezTo>
                  <a:cubicBezTo>
                    <a:pt x="76" y="163"/>
                    <a:pt x="75" y="165"/>
                    <a:pt x="74" y="167"/>
                  </a:cubicBezTo>
                  <a:cubicBezTo>
                    <a:pt x="73" y="170"/>
                    <a:pt x="72" y="173"/>
                    <a:pt x="71" y="174"/>
                  </a:cubicBezTo>
                  <a:cubicBezTo>
                    <a:pt x="68" y="176"/>
                    <a:pt x="67" y="176"/>
                    <a:pt x="65" y="175"/>
                  </a:cubicBezTo>
                  <a:cubicBezTo>
                    <a:pt x="65" y="174"/>
                    <a:pt x="64" y="173"/>
                    <a:pt x="64" y="172"/>
                  </a:cubicBezTo>
                  <a:cubicBezTo>
                    <a:pt x="63" y="172"/>
                    <a:pt x="63" y="171"/>
                    <a:pt x="63" y="170"/>
                  </a:cubicBezTo>
                  <a:cubicBezTo>
                    <a:pt x="61" y="168"/>
                    <a:pt x="59" y="168"/>
                    <a:pt x="57" y="168"/>
                  </a:cubicBezTo>
                  <a:cubicBezTo>
                    <a:pt x="56" y="168"/>
                    <a:pt x="54" y="168"/>
                    <a:pt x="53" y="167"/>
                  </a:cubicBezTo>
                  <a:cubicBezTo>
                    <a:pt x="51" y="167"/>
                    <a:pt x="50" y="166"/>
                    <a:pt x="49" y="165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8" y="164"/>
                    <a:pt x="46" y="164"/>
                    <a:pt x="45" y="164"/>
                  </a:cubicBezTo>
                  <a:cubicBezTo>
                    <a:pt x="44" y="164"/>
                    <a:pt x="43" y="164"/>
                    <a:pt x="42" y="164"/>
                  </a:cubicBezTo>
                  <a:cubicBezTo>
                    <a:pt x="39" y="166"/>
                    <a:pt x="36" y="167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2" y="162"/>
                    <a:pt x="32" y="159"/>
                    <a:pt x="32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3" y="155"/>
                    <a:pt x="34" y="153"/>
                    <a:pt x="35" y="151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49"/>
                    <a:pt x="37" y="148"/>
                    <a:pt x="37" y="147"/>
                  </a:cubicBezTo>
                  <a:cubicBezTo>
                    <a:pt x="37" y="146"/>
                    <a:pt x="37" y="145"/>
                    <a:pt x="37" y="143"/>
                  </a:cubicBezTo>
                  <a:cubicBezTo>
                    <a:pt x="36" y="140"/>
                    <a:pt x="35" y="137"/>
                    <a:pt x="33" y="135"/>
                  </a:cubicBezTo>
                  <a:cubicBezTo>
                    <a:pt x="30" y="131"/>
                    <a:pt x="28" y="128"/>
                    <a:pt x="28" y="124"/>
                  </a:cubicBezTo>
                  <a:cubicBezTo>
                    <a:pt x="28" y="120"/>
                    <a:pt x="30" y="118"/>
                    <a:pt x="33" y="117"/>
                  </a:cubicBezTo>
                  <a:cubicBezTo>
                    <a:pt x="34" y="116"/>
                    <a:pt x="34" y="116"/>
                    <a:pt x="35" y="115"/>
                  </a:cubicBezTo>
                  <a:cubicBezTo>
                    <a:pt x="36" y="114"/>
                    <a:pt x="37" y="113"/>
                    <a:pt x="35" y="111"/>
                  </a:cubicBezTo>
                  <a:cubicBezTo>
                    <a:pt x="34" y="109"/>
                    <a:pt x="32" y="108"/>
                    <a:pt x="30" y="107"/>
                  </a:cubicBezTo>
                  <a:cubicBezTo>
                    <a:pt x="29" y="107"/>
                    <a:pt x="28" y="106"/>
                    <a:pt x="27" y="105"/>
                  </a:cubicBezTo>
                  <a:cubicBezTo>
                    <a:pt x="25" y="104"/>
                    <a:pt x="24" y="103"/>
                    <a:pt x="23" y="101"/>
                  </a:cubicBezTo>
                  <a:cubicBezTo>
                    <a:pt x="22" y="100"/>
                    <a:pt x="21" y="99"/>
                    <a:pt x="20" y="98"/>
                  </a:cubicBezTo>
                  <a:cubicBezTo>
                    <a:pt x="19" y="97"/>
                    <a:pt x="19" y="97"/>
                    <a:pt x="18" y="96"/>
                  </a:cubicBezTo>
                  <a:cubicBezTo>
                    <a:pt x="16" y="95"/>
                    <a:pt x="14" y="94"/>
                    <a:pt x="13" y="92"/>
                  </a:cubicBezTo>
                  <a:cubicBezTo>
                    <a:pt x="12" y="91"/>
                    <a:pt x="11" y="89"/>
                    <a:pt x="11" y="88"/>
                  </a:cubicBezTo>
                  <a:cubicBezTo>
                    <a:pt x="10" y="87"/>
                    <a:pt x="9" y="85"/>
                    <a:pt x="8" y="84"/>
                  </a:cubicBezTo>
                  <a:cubicBezTo>
                    <a:pt x="7" y="83"/>
                    <a:pt x="6" y="83"/>
                    <a:pt x="6" y="82"/>
                  </a:cubicBezTo>
                  <a:cubicBezTo>
                    <a:pt x="4" y="80"/>
                    <a:pt x="2" y="79"/>
                    <a:pt x="1" y="75"/>
                  </a:cubicBezTo>
                  <a:cubicBezTo>
                    <a:pt x="0" y="72"/>
                    <a:pt x="1" y="70"/>
                    <a:pt x="2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2BB89D6A-96DE-4A8B-B549-A0D6DDBE2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671" y="2654800"/>
              <a:ext cx="650917" cy="819071"/>
            </a:xfrm>
            <a:custGeom>
              <a:avLst/>
              <a:gdLst>
                <a:gd name="T0" fmla="*/ 20 w 180"/>
                <a:gd name="T1" fmla="*/ 210 h 226"/>
                <a:gd name="T2" fmla="*/ 40 w 180"/>
                <a:gd name="T3" fmla="*/ 214 h 226"/>
                <a:gd name="T4" fmla="*/ 57 w 180"/>
                <a:gd name="T5" fmla="*/ 219 h 226"/>
                <a:gd name="T6" fmla="*/ 75 w 180"/>
                <a:gd name="T7" fmla="*/ 221 h 226"/>
                <a:gd name="T8" fmla="*/ 91 w 180"/>
                <a:gd name="T9" fmla="*/ 218 h 226"/>
                <a:gd name="T10" fmla="*/ 95 w 180"/>
                <a:gd name="T11" fmla="*/ 203 h 226"/>
                <a:gd name="T12" fmla="*/ 97 w 180"/>
                <a:gd name="T13" fmla="*/ 200 h 226"/>
                <a:gd name="T14" fmla="*/ 98 w 180"/>
                <a:gd name="T15" fmla="*/ 186 h 226"/>
                <a:gd name="T16" fmla="*/ 92 w 180"/>
                <a:gd name="T17" fmla="*/ 172 h 226"/>
                <a:gd name="T18" fmla="*/ 88 w 180"/>
                <a:gd name="T19" fmla="*/ 160 h 226"/>
                <a:gd name="T20" fmla="*/ 95 w 180"/>
                <a:gd name="T21" fmla="*/ 150 h 226"/>
                <a:gd name="T22" fmla="*/ 106 w 180"/>
                <a:gd name="T23" fmla="*/ 142 h 226"/>
                <a:gd name="T24" fmla="*/ 113 w 180"/>
                <a:gd name="T25" fmla="*/ 126 h 226"/>
                <a:gd name="T26" fmla="*/ 108 w 180"/>
                <a:gd name="T27" fmla="*/ 115 h 226"/>
                <a:gd name="T28" fmla="*/ 115 w 180"/>
                <a:gd name="T29" fmla="*/ 119 h 226"/>
                <a:gd name="T30" fmla="*/ 132 w 180"/>
                <a:gd name="T31" fmla="*/ 116 h 226"/>
                <a:gd name="T32" fmla="*/ 140 w 180"/>
                <a:gd name="T33" fmla="*/ 109 h 226"/>
                <a:gd name="T34" fmla="*/ 136 w 180"/>
                <a:gd name="T35" fmla="*/ 101 h 226"/>
                <a:gd name="T36" fmla="*/ 144 w 180"/>
                <a:gd name="T37" fmla="*/ 102 h 226"/>
                <a:gd name="T38" fmla="*/ 139 w 180"/>
                <a:gd name="T39" fmla="*/ 95 h 226"/>
                <a:gd name="T40" fmla="*/ 152 w 180"/>
                <a:gd name="T41" fmla="*/ 100 h 226"/>
                <a:gd name="T42" fmla="*/ 165 w 180"/>
                <a:gd name="T43" fmla="*/ 109 h 226"/>
                <a:gd name="T44" fmla="*/ 175 w 180"/>
                <a:gd name="T45" fmla="*/ 106 h 226"/>
                <a:gd name="T46" fmla="*/ 177 w 180"/>
                <a:gd name="T47" fmla="*/ 92 h 226"/>
                <a:gd name="T48" fmla="*/ 174 w 180"/>
                <a:gd name="T49" fmla="*/ 89 h 226"/>
                <a:gd name="T50" fmla="*/ 176 w 180"/>
                <a:gd name="T51" fmla="*/ 83 h 226"/>
                <a:gd name="T52" fmla="*/ 172 w 180"/>
                <a:gd name="T53" fmla="*/ 76 h 226"/>
                <a:gd name="T54" fmla="*/ 169 w 180"/>
                <a:gd name="T55" fmla="*/ 71 h 226"/>
                <a:gd name="T56" fmla="*/ 172 w 180"/>
                <a:gd name="T57" fmla="*/ 63 h 226"/>
                <a:gd name="T58" fmla="*/ 169 w 180"/>
                <a:gd name="T59" fmla="*/ 54 h 226"/>
                <a:gd name="T60" fmla="*/ 168 w 180"/>
                <a:gd name="T61" fmla="*/ 46 h 226"/>
                <a:gd name="T62" fmla="*/ 166 w 180"/>
                <a:gd name="T63" fmla="*/ 39 h 226"/>
                <a:gd name="T64" fmla="*/ 168 w 180"/>
                <a:gd name="T65" fmla="*/ 33 h 226"/>
                <a:gd name="T66" fmla="*/ 173 w 180"/>
                <a:gd name="T67" fmla="*/ 28 h 226"/>
                <a:gd name="T68" fmla="*/ 155 w 180"/>
                <a:gd name="T69" fmla="*/ 31 h 226"/>
                <a:gd name="T70" fmla="*/ 149 w 180"/>
                <a:gd name="T71" fmla="*/ 23 h 226"/>
                <a:gd name="T72" fmla="*/ 144 w 180"/>
                <a:gd name="T73" fmla="*/ 16 h 226"/>
                <a:gd name="T74" fmla="*/ 144 w 180"/>
                <a:gd name="T75" fmla="*/ 7 h 226"/>
                <a:gd name="T76" fmla="*/ 137 w 180"/>
                <a:gd name="T77" fmla="*/ 2 h 226"/>
                <a:gd name="T78" fmla="*/ 135 w 180"/>
                <a:gd name="T79" fmla="*/ 1 h 226"/>
                <a:gd name="T80" fmla="*/ 122 w 180"/>
                <a:gd name="T81" fmla="*/ 9 h 226"/>
                <a:gd name="T82" fmla="*/ 87 w 180"/>
                <a:gd name="T83" fmla="*/ 42 h 226"/>
                <a:gd name="T84" fmla="*/ 96 w 180"/>
                <a:gd name="T85" fmla="*/ 50 h 226"/>
                <a:gd name="T86" fmla="*/ 108 w 180"/>
                <a:gd name="T87" fmla="*/ 61 h 226"/>
                <a:gd name="T88" fmla="*/ 90 w 180"/>
                <a:gd name="T89" fmla="*/ 77 h 226"/>
                <a:gd name="T90" fmla="*/ 72 w 180"/>
                <a:gd name="T91" fmla="*/ 97 h 226"/>
                <a:gd name="T92" fmla="*/ 72 w 180"/>
                <a:gd name="T93" fmla="*/ 109 h 226"/>
                <a:gd name="T94" fmla="*/ 59 w 180"/>
                <a:gd name="T95" fmla="*/ 115 h 226"/>
                <a:gd name="T96" fmla="*/ 49 w 180"/>
                <a:gd name="T97" fmla="*/ 112 h 226"/>
                <a:gd name="T98" fmla="*/ 42 w 180"/>
                <a:gd name="T99" fmla="*/ 115 h 226"/>
                <a:gd name="T100" fmla="*/ 35 w 180"/>
                <a:gd name="T101" fmla="*/ 124 h 226"/>
                <a:gd name="T102" fmla="*/ 22 w 180"/>
                <a:gd name="T103" fmla="*/ 138 h 226"/>
                <a:gd name="T104" fmla="*/ 16 w 180"/>
                <a:gd name="T105" fmla="*/ 143 h 226"/>
                <a:gd name="T106" fmla="*/ 16 w 180"/>
                <a:gd name="T107" fmla="*/ 152 h 226"/>
                <a:gd name="T108" fmla="*/ 1 w 180"/>
                <a:gd name="T109" fmla="*/ 167 h 226"/>
                <a:gd name="T110" fmla="*/ 11 w 180"/>
                <a:gd name="T111" fmla="*/ 180 h 226"/>
                <a:gd name="T112" fmla="*/ 4 w 180"/>
                <a:gd name="T113" fmla="*/ 192 h 226"/>
                <a:gd name="T114" fmla="*/ 16 w 180"/>
                <a:gd name="T115" fmla="*/ 20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226">
                  <a:moveTo>
                    <a:pt x="16" y="201"/>
                  </a:moveTo>
                  <a:cubicBezTo>
                    <a:pt x="20" y="204"/>
                    <a:pt x="18" y="207"/>
                    <a:pt x="20" y="210"/>
                  </a:cubicBezTo>
                  <a:cubicBezTo>
                    <a:pt x="23" y="215"/>
                    <a:pt x="26" y="212"/>
                    <a:pt x="30" y="211"/>
                  </a:cubicBezTo>
                  <a:cubicBezTo>
                    <a:pt x="34" y="210"/>
                    <a:pt x="37" y="212"/>
                    <a:pt x="40" y="214"/>
                  </a:cubicBezTo>
                  <a:cubicBezTo>
                    <a:pt x="43" y="216"/>
                    <a:pt x="44" y="220"/>
                    <a:pt x="47" y="222"/>
                  </a:cubicBezTo>
                  <a:cubicBezTo>
                    <a:pt x="50" y="224"/>
                    <a:pt x="53" y="219"/>
                    <a:pt x="57" y="219"/>
                  </a:cubicBezTo>
                  <a:cubicBezTo>
                    <a:pt x="61" y="219"/>
                    <a:pt x="65" y="221"/>
                    <a:pt x="69" y="219"/>
                  </a:cubicBezTo>
                  <a:cubicBezTo>
                    <a:pt x="71" y="223"/>
                    <a:pt x="72" y="221"/>
                    <a:pt x="75" y="221"/>
                  </a:cubicBezTo>
                  <a:cubicBezTo>
                    <a:pt x="80" y="220"/>
                    <a:pt x="79" y="221"/>
                    <a:pt x="79" y="225"/>
                  </a:cubicBezTo>
                  <a:cubicBezTo>
                    <a:pt x="86" y="226"/>
                    <a:pt x="91" y="225"/>
                    <a:pt x="91" y="218"/>
                  </a:cubicBezTo>
                  <a:cubicBezTo>
                    <a:pt x="91" y="215"/>
                    <a:pt x="90" y="212"/>
                    <a:pt x="92" y="210"/>
                  </a:cubicBezTo>
                  <a:cubicBezTo>
                    <a:pt x="93" y="207"/>
                    <a:pt x="96" y="206"/>
                    <a:pt x="95" y="203"/>
                  </a:cubicBezTo>
                  <a:cubicBezTo>
                    <a:pt x="94" y="203"/>
                    <a:pt x="91" y="201"/>
                    <a:pt x="92" y="199"/>
                  </a:cubicBezTo>
                  <a:cubicBezTo>
                    <a:pt x="94" y="196"/>
                    <a:pt x="95" y="200"/>
                    <a:pt x="97" y="200"/>
                  </a:cubicBezTo>
                  <a:cubicBezTo>
                    <a:pt x="102" y="200"/>
                    <a:pt x="100" y="192"/>
                    <a:pt x="96" y="191"/>
                  </a:cubicBezTo>
                  <a:cubicBezTo>
                    <a:pt x="95" y="188"/>
                    <a:pt x="98" y="188"/>
                    <a:pt x="98" y="186"/>
                  </a:cubicBezTo>
                  <a:cubicBezTo>
                    <a:pt x="98" y="184"/>
                    <a:pt x="96" y="183"/>
                    <a:pt x="96" y="181"/>
                  </a:cubicBezTo>
                  <a:cubicBezTo>
                    <a:pt x="94" y="178"/>
                    <a:pt x="94" y="175"/>
                    <a:pt x="92" y="172"/>
                  </a:cubicBezTo>
                  <a:cubicBezTo>
                    <a:pt x="90" y="170"/>
                    <a:pt x="88" y="167"/>
                    <a:pt x="87" y="165"/>
                  </a:cubicBezTo>
                  <a:cubicBezTo>
                    <a:pt x="87" y="163"/>
                    <a:pt x="86" y="161"/>
                    <a:pt x="88" y="160"/>
                  </a:cubicBezTo>
                  <a:cubicBezTo>
                    <a:pt x="91" y="160"/>
                    <a:pt x="91" y="162"/>
                    <a:pt x="93" y="163"/>
                  </a:cubicBezTo>
                  <a:cubicBezTo>
                    <a:pt x="95" y="158"/>
                    <a:pt x="94" y="155"/>
                    <a:pt x="95" y="150"/>
                  </a:cubicBezTo>
                  <a:cubicBezTo>
                    <a:pt x="96" y="149"/>
                    <a:pt x="100" y="141"/>
                    <a:pt x="101" y="141"/>
                  </a:cubicBezTo>
                  <a:cubicBezTo>
                    <a:pt x="104" y="140"/>
                    <a:pt x="104" y="143"/>
                    <a:pt x="106" y="142"/>
                  </a:cubicBezTo>
                  <a:cubicBezTo>
                    <a:pt x="108" y="142"/>
                    <a:pt x="109" y="139"/>
                    <a:pt x="110" y="138"/>
                  </a:cubicBezTo>
                  <a:cubicBezTo>
                    <a:pt x="111" y="135"/>
                    <a:pt x="114" y="130"/>
                    <a:pt x="113" y="126"/>
                  </a:cubicBezTo>
                  <a:cubicBezTo>
                    <a:pt x="108" y="126"/>
                    <a:pt x="100" y="124"/>
                    <a:pt x="101" y="117"/>
                  </a:cubicBezTo>
                  <a:cubicBezTo>
                    <a:pt x="102" y="113"/>
                    <a:pt x="105" y="115"/>
                    <a:pt x="108" y="115"/>
                  </a:cubicBezTo>
                  <a:cubicBezTo>
                    <a:pt x="109" y="115"/>
                    <a:pt x="111" y="115"/>
                    <a:pt x="112" y="116"/>
                  </a:cubicBezTo>
                  <a:cubicBezTo>
                    <a:pt x="114" y="117"/>
                    <a:pt x="114" y="118"/>
                    <a:pt x="115" y="119"/>
                  </a:cubicBezTo>
                  <a:cubicBezTo>
                    <a:pt x="118" y="122"/>
                    <a:pt x="128" y="123"/>
                    <a:pt x="131" y="120"/>
                  </a:cubicBezTo>
                  <a:cubicBezTo>
                    <a:pt x="132" y="118"/>
                    <a:pt x="131" y="117"/>
                    <a:pt x="132" y="116"/>
                  </a:cubicBezTo>
                  <a:cubicBezTo>
                    <a:pt x="133" y="115"/>
                    <a:pt x="135" y="115"/>
                    <a:pt x="136" y="115"/>
                  </a:cubicBezTo>
                  <a:cubicBezTo>
                    <a:pt x="139" y="114"/>
                    <a:pt x="140" y="112"/>
                    <a:pt x="140" y="109"/>
                  </a:cubicBezTo>
                  <a:cubicBezTo>
                    <a:pt x="138" y="109"/>
                    <a:pt x="136" y="110"/>
                    <a:pt x="133" y="110"/>
                  </a:cubicBezTo>
                  <a:cubicBezTo>
                    <a:pt x="133" y="107"/>
                    <a:pt x="130" y="101"/>
                    <a:pt x="136" y="101"/>
                  </a:cubicBezTo>
                  <a:cubicBezTo>
                    <a:pt x="139" y="101"/>
                    <a:pt x="138" y="107"/>
                    <a:pt x="143" y="105"/>
                  </a:cubicBezTo>
                  <a:cubicBezTo>
                    <a:pt x="143" y="104"/>
                    <a:pt x="144" y="103"/>
                    <a:pt x="144" y="102"/>
                  </a:cubicBezTo>
                  <a:cubicBezTo>
                    <a:pt x="145" y="102"/>
                    <a:pt x="146" y="102"/>
                    <a:pt x="148" y="102"/>
                  </a:cubicBezTo>
                  <a:cubicBezTo>
                    <a:pt x="151" y="96"/>
                    <a:pt x="138" y="100"/>
                    <a:pt x="139" y="95"/>
                  </a:cubicBezTo>
                  <a:cubicBezTo>
                    <a:pt x="141" y="91"/>
                    <a:pt x="150" y="92"/>
                    <a:pt x="152" y="92"/>
                  </a:cubicBezTo>
                  <a:cubicBezTo>
                    <a:pt x="153" y="94"/>
                    <a:pt x="151" y="99"/>
                    <a:pt x="152" y="100"/>
                  </a:cubicBezTo>
                  <a:cubicBezTo>
                    <a:pt x="155" y="104"/>
                    <a:pt x="157" y="98"/>
                    <a:pt x="159" y="97"/>
                  </a:cubicBezTo>
                  <a:cubicBezTo>
                    <a:pt x="168" y="96"/>
                    <a:pt x="155" y="112"/>
                    <a:pt x="165" y="109"/>
                  </a:cubicBezTo>
                  <a:cubicBezTo>
                    <a:pt x="166" y="106"/>
                    <a:pt x="166" y="104"/>
                    <a:pt x="169" y="104"/>
                  </a:cubicBezTo>
                  <a:cubicBezTo>
                    <a:pt x="171" y="104"/>
                    <a:pt x="173" y="107"/>
                    <a:pt x="175" y="106"/>
                  </a:cubicBezTo>
                  <a:cubicBezTo>
                    <a:pt x="180" y="105"/>
                    <a:pt x="171" y="98"/>
                    <a:pt x="172" y="95"/>
                  </a:cubicBezTo>
                  <a:cubicBezTo>
                    <a:pt x="174" y="95"/>
                    <a:pt x="175" y="93"/>
                    <a:pt x="177" y="92"/>
                  </a:cubicBezTo>
                  <a:cubicBezTo>
                    <a:pt x="177" y="92"/>
                    <a:pt x="177" y="92"/>
                    <a:pt x="177" y="91"/>
                  </a:cubicBezTo>
                  <a:cubicBezTo>
                    <a:pt x="176" y="90"/>
                    <a:pt x="174" y="90"/>
                    <a:pt x="174" y="89"/>
                  </a:cubicBezTo>
                  <a:cubicBezTo>
                    <a:pt x="173" y="86"/>
                    <a:pt x="175" y="86"/>
                    <a:pt x="177" y="85"/>
                  </a:cubicBezTo>
                  <a:cubicBezTo>
                    <a:pt x="177" y="84"/>
                    <a:pt x="176" y="83"/>
                    <a:pt x="176" y="83"/>
                  </a:cubicBezTo>
                  <a:cubicBezTo>
                    <a:pt x="173" y="83"/>
                    <a:pt x="175" y="80"/>
                    <a:pt x="175" y="79"/>
                  </a:cubicBezTo>
                  <a:cubicBezTo>
                    <a:pt x="176" y="76"/>
                    <a:pt x="173" y="77"/>
                    <a:pt x="172" y="76"/>
                  </a:cubicBezTo>
                  <a:cubicBezTo>
                    <a:pt x="171" y="75"/>
                    <a:pt x="172" y="73"/>
                    <a:pt x="171" y="72"/>
                  </a:cubicBezTo>
                  <a:cubicBezTo>
                    <a:pt x="171" y="71"/>
                    <a:pt x="170" y="72"/>
                    <a:pt x="169" y="71"/>
                  </a:cubicBezTo>
                  <a:cubicBezTo>
                    <a:pt x="168" y="70"/>
                    <a:pt x="167" y="69"/>
                    <a:pt x="168" y="67"/>
                  </a:cubicBezTo>
                  <a:cubicBezTo>
                    <a:pt x="169" y="65"/>
                    <a:pt x="171" y="65"/>
                    <a:pt x="172" y="63"/>
                  </a:cubicBezTo>
                  <a:cubicBezTo>
                    <a:pt x="173" y="61"/>
                    <a:pt x="171" y="61"/>
                    <a:pt x="171" y="59"/>
                  </a:cubicBezTo>
                  <a:cubicBezTo>
                    <a:pt x="170" y="57"/>
                    <a:pt x="170" y="56"/>
                    <a:pt x="169" y="54"/>
                  </a:cubicBezTo>
                  <a:cubicBezTo>
                    <a:pt x="169" y="53"/>
                    <a:pt x="167" y="52"/>
                    <a:pt x="167" y="50"/>
                  </a:cubicBezTo>
                  <a:cubicBezTo>
                    <a:pt x="168" y="50"/>
                    <a:pt x="169" y="48"/>
                    <a:pt x="168" y="46"/>
                  </a:cubicBezTo>
                  <a:cubicBezTo>
                    <a:pt x="167" y="46"/>
                    <a:pt x="166" y="45"/>
                    <a:pt x="165" y="45"/>
                  </a:cubicBezTo>
                  <a:cubicBezTo>
                    <a:pt x="165" y="43"/>
                    <a:pt x="165" y="40"/>
                    <a:pt x="166" y="39"/>
                  </a:cubicBezTo>
                  <a:cubicBezTo>
                    <a:pt x="167" y="38"/>
                    <a:pt x="169" y="38"/>
                    <a:pt x="169" y="35"/>
                  </a:cubicBezTo>
                  <a:cubicBezTo>
                    <a:pt x="169" y="34"/>
                    <a:pt x="168" y="35"/>
                    <a:pt x="168" y="33"/>
                  </a:cubicBezTo>
                  <a:cubicBezTo>
                    <a:pt x="168" y="33"/>
                    <a:pt x="170" y="32"/>
                    <a:pt x="170" y="31"/>
                  </a:cubicBezTo>
                  <a:cubicBezTo>
                    <a:pt x="171" y="30"/>
                    <a:pt x="172" y="30"/>
                    <a:pt x="173" y="28"/>
                  </a:cubicBezTo>
                  <a:cubicBezTo>
                    <a:pt x="170" y="28"/>
                    <a:pt x="165" y="29"/>
                    <a:pt x="162" y="30"/>
                  </a:cubicBezTo>
                  <a:cubicBezTo>
                    <a:pt x="159" y="33"/>
                    <a:pt x="158" y="34"/>
                    <a:pt x="155" y="31"/>
                  </a:cubicBezTo>
                  <a:cubicBezTo>
                    <a:pt x="152" y="29"/>
                    <a:pt x="153" y="29"/>
                    <a:pt x="152" y="26"/>
                  </a:cubicBezTo>
                  <a:cubicBezTo>
                    <a:pt x="152" y="25"/>
                    <a:pt x="150" y="25"/>
                    <a:pt x="149" y="23"/>
                  </a:cubicBezTo>
                  <a:cubicBezTo>
                    <a:pt x="148" y="22"/>
                    <a:pt x="147" y="22"/>
                    <a:pt x="146" y="21"/>
                  </a:cubicBezTo>
                  <a:cubicBezTo>
                    <a:pt x="144" y="19"/>
                    <a:pt x="144" y="18"/>
                    <a:pt x="144" y="16"/>
                  </a:cubicBezTo>
                  <a:cubicBezTo>
                    <a:pt x="142" y="16"/>
                    <a:pt x="140" y="13"/>
                    <a:pt x="141" y="11"/>
                  </a:cubicBezTo>
                  <a:cubicBezTo>
                    <a:pt x="142" y="10"/>
                    <a:pt x="145" y="9"/>
                    <a:pt x="144" y="7"/>
                  </a:cubicBezTo>
                  <a:cubicBezTo>
                    <a:pt x="142" y="7"/>
                    <a:pt x="141" y="8"/>
                    <a:pt x="139" y="7"/>
                  </a:cubicBezTo>
                  <a:cubicBezTo>
                    <a:pt x="138" y="6"/>
                    <a:pt x="136" y="3"/>
                    <a:pt x="137" y="2"/>
                  </a:cubicBezTo>
                  <a:cubicBezTo>
                    <a:pt x="137" y="1"/>
                    <a:pt x="137" y="1"/>
                    <a:pt x="138" y="0"/>
                  </a:cubicBezTo>
                  <a:cubicBezTo>
                    <a:pt x="137" y="1"/>
                    <a:pt x="136" y="1"/>
                    <a:pt x="135" y="1"/>
                  </a:cubicBezTo>
                  <a:cubicBezTo>
                    <a:pt x="131" y="1"/>
                    <a:pt x="131" y="1"/>
                    <a:pt x="129" y="4"/>
                  </a:cubicBezTo>
                  <a:cubicBezTo>
                    <a:pt x="127" y="6"/>
                    <a:pt x="125" y="8"/>
                    <a:pt x="122" y="9"/>
                  </a:cubicBezTo>
                  <a:cubicBezTo>
                    <a:pt x="112" y="18"/>
                    <a:pt x="102" y="28"/>
                    <a:pt x="92" y="37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7" y="42"/>
                    <a:pt x="88" y="43"/>
                    <a:pt x="89" y="44"/>
                  </a:cubicBezTo>
                  <a:cubicBezTo>
                    <a:pt x="91" y="46"/>
                    <a:pt x="93" y="49"/>
                    <a:pt x="96" y="50"/>
                  </a:cubicBezTo>
                  <a:cubicBezTo>
                    <a:pt x="99" y="52"/>
                    <a:pt x="103" y="50"/>
                    <a:pt x="107" y="52"/>
                  </a:cubicBezTo>
                  <a:cubicBezTo>
                    <a:pt x="107" y="54"/>
                    <a:pt x="109" y="59"/>
                    <a:pt x="108" y="61"/>
                  </a:cubicBezTo>
                  <a:cubicBezTo>
                    <a:pt x="107" y="63"/>
                    <a:pt x="104" y="65"/>
                    <a:pt x="103" y="67"/>
                  </a:cubicBezTo>
                  <a:cubicBezTo>
                    <a:pt x="99" y="71"/>
                    <a:pt x="95" y="73"/>
                    <a:pt x="90" y="77"/>
                  </a:cubicBezTo>
                  <a:cubicBezTo>
                    <a:pt x="86" y="80"/>
                    <a:pt x="80" y="84"/>
                    <a:pt x="77" y="89"/>
                  </a:cubicBezTo>
                  <a:cubicBezTo>
                    <a:pt x="76" y="92"/>
                    <a:pt x="76" y="95"/>
                    <a:pt x="72" y="97"/>
                  </a:cubicBezTo>
                  <a:cubicBezTo>
                    <a:pt x="70" y="98"/>
                    <a:pt x="67" y="98"/>
                    <a:pt x="64" y="99"/>
                  </a:cubicBezTo>
                  <a:cubicBezTo>
                    <a:pt x="66" y="103"/>
                    <a:pt x="71" y="105"/>
                    <a:pt x="72" y="109"/>
                  </a:cubicBezTo>
                  <a:cubicBezTo>
                    <a:pt x="73" y="112"/>
                    <a:pt x="71" y="119"/>
                    <a:pt x="66" y="118"/>
                  </a:cubicBezTo>
                  <a:cubicBezTo>
                    <a:pt x="65" y="112"/>
                    <a:pt x="63" y="111"/>
                    <a:pt x="59" y="115"/>
                  </a:cubicBezTo>
                  <a:cubicBezTo>
                    <a:pt x="57" y="116"/>
                    <a:pt x="55" y="119"/>
                    <a:pt x="53" y="118"/>
                  </a:cubicBezTo>
                  <a:cubicBezTo>
                    <a:pt x="50" y="118"/>
                    <a:pt x="50" y="114"/>
                    <a:pt x="49" y="112"/>
                  </a:cubicBezTo>
                  <a:cubicBezTo>
                    <a:pt x="47" y="110"/>
                    <a:pt x="46" y="110"/>
                    <a:pt x="44" y="112"/>
                  </a:cubicBezTo>
                  <a:cubicBezTo>
                    <a:pt x="43" y="113"/>
                    <a:pt x="43" y="115"/>
                    <a:pt x="42" y="115"/>
                  </a:cubicBezTo>
                  <a:cubicBezTo>
                    <a:pt x="41" y="116"/>
                    <a:pt x="39" y="114"/>
                    <a:pt x="38" y="114"/>
                  </a:cubicBezTo>
                  <a:cubicBezTo>
                    <a:pt x="30" y="115"/>
                    <a:pt x="37" y="121"/>
                    <a:pt x="35" y="124"/>
                  </a:cubicBezTo>
                  <a:cubicBezTo>
                    <a:pt x="31" y="124"/>
                    <a:pt x="29" y="125"/>
                    <a:pt x="27" y="129"/>
                  </a:cubicBezTo>
                  <a:cubicBezTo>
                    <a:pt x="26" y="131"/>
                    <a:pt x="24" y="137"/>
                    <a:pt x="22" y="138"/>
                  </a:cubicBezTo>
                  <a:cubicBezTo>
                    <a:pt x="20" y="139"/>
                    <a:pt x="19" y="137"/>
                    <a:pt x="17" y="138"/>
                  </a:cubicBezTo>
                  <a:cubicBezTo>
                    <a:pt x="15" y="139"/>
                    <a:pt x="15" y="141"/>
                    <a:pt x="16" y="143"/>
                  </a:cubicBezTo>
                  <a:cubicBezTo>
                    <a:pt x="17" y="146"/>
                    <a:pt x="23" y="145"/>
                    <a:pt x="24" y="148"/>
                  </a:cubicBezTo>
                  <a:cubicBezTo>
                    <a:pt x="25" y="154"/>
                    <a:pt x="18" y="152"/>
                    <a:pt x="16" y="152"/>
                  </a:cubicBezTo>
                  <a:cubicBezTo>
                    <a:pt x="11" y="152"/>
                    <a:pt x="10" y="156"/>
                    <a:pt x="8" y="159"/>
                  </a:cubicBezTo>
                  <a:cubicBezTo>
                    <a:pt x="7" y="162"/>
                    <a:pt x="1" y="165"/>
                    <a:pt x="1" y="167"/>
                  </a:cubicBezTo>
                  <a:cubicBezTo>
                    <a:pt x="0" y="170"/>
                    <a:pt x="3" y="175"/>
                    <a:pt x="3" y="179"/>
                  </a:cubicBezTo>
                  <a:cubicBezTo>
                    <a:pt x="6" y="178"/>
                    <a:pt x="10" y="176"/>
                    <a:pt x="11" y="180"/>
                  </a:cubicBezTo>
                  <a:cubicBezTo>
                    <a:pt x="11" y="182"/>
                    <a:pt x="8" y="189"/>
                    <a:pt x="7" y="190"/>
                  </a:cubicBezTo>
                  <a:cubicBezTo>
                    <a:pt x="5" y="192"/>
                    <a:pt x="5" y="192"/>
                    <a:pt x="4" y="192"/>
                  </a:cubicBezTo>
                  <a:cubicBezTo>
                    <a:pt x="4" y="193"/>
                    <a:pt x="5" y="194"/>
                    <a:pt x="6" y="196"/>
                  </a:cubicBezTo>
                  <a:cubicBezTo>
                    <a:pt x="9" y="199"/>
                    <a:pt x="13" y="199"/>
                    <a:pt x="16" y="201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0F9FDEC0-A1C1-4D07-AB32-B71560806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5439" y="2643951"/>
              <a:ext cx="654534" cy="833536"/>
            </a:xfrm>
            <a:custGeom>
              <a:avLst/>
              <a:gdLst>
                <a:gd name="T0" fmla="*/ 53 w 181"/>
                <a:gd name="T1" fmla="*/ 222 h 230"/>
                <a:gd name="T2" fmla="*/ 89 w 181"/>
                <a:gd name="T3" fmla="*/ 226 h 230"/>
                <a:gd name="T4" fmla="*/ 93 w 181"/>
                <a:gd name="T5" fmla="*/ 201 h 230"/>
                <a:gd name="T6" fmla="*/ 98 w 181"/>
                <a:gd name="T7" fmla="*/ 190 h 230"/>
                <a:gd name="T8" fmla="*/ 88 w 181"/>
                <a:gd name="T9" fmla="*/ 168 h 230"/>
                <a:gd name="T10" fmla="*/ 110 w 181"/>
                <a:gd name="T11" fmla="*/ 141 h 230"/>
                <a:gd name="T12" fmla="*/ 109 w 181"/>
                <a:gd name="T13" fmla="*/ 116 h 230"/>
                <a:gd name="T14" fmla="*/ 131 w 181"/>
                <a:gd name="T15" fmla="*/ 122 h 230"/>
                <a:gd name="T16" fmla="*/ 133 w 181"/>
                <a:gd name="T17" fmla="*/ 114 h 230"/>
                <a:gd name="T18" fmla="*/ 146 w 181"/>
                <a:gd name="T19" fmla="*/ 103 h 230"/>
                <a:gd name="T20" fmla="*/ 156 w 181"/>
                <a:gd name="T21" fmla="*/ 95 h 230"/>
                <a:gd name="T22" fmla="*/ 171 w 181"/>
                <a:gd name="T23" fmla="*/ 105 h 230"/>
                <a:gd name="T24" fmla="*/ 174 w 181"/>
                <a:gd name="T25" fmla="*/ 92 h 230"/>
                <a:gd name="T26" fmla="*/ 172 w 181"/>
                <a:gd name="T27" fmla="*/ 76 h 230"/>
                <a:gd name="T28" fmla="*/ 170 w 181"/>
                <a:gd name="T29" fmla="*/ 58 h 230"/>
                <a:gd name="T30" fmla="*/ 165 w 181"/>
                <a:gd name="T31" fmla="*/ 45 h 230"/>
                <a:gd name="T32" fmla="*/ 169 w 181"/>
                <a:gd name="T33" fmla="*/ 33 h 230"/>
                <a:gd name="T34" fmla="*/ 149 w 181"/>
                <a:gd name="T35" fmla="*/ 27 h 230"/>
                <a:gd name="T36" fmla="*/ 140 w 181"/>
                <a:gd name="T37" fmla="*/ 11 h 230"/>
                <a:gd name="T38" fmla="*/ 91 w 181"/>
                <a:gd name="T39" fmla="*/ 45 h 230"/>
                <a:gd name="T40" fmla="*/ 107 w 181"/>
                <a:gd name="T41" fmla="*/ 70 h 230"/>
                <a:gd name="T42" fmla="*/ 71 w 181"/>
                <a:gd name="T43" fmla="*/ 105 h 230"/>
                <a:gd name="T44" fmla="*/ 61 w 181"/>
                <a:gd name="T45" fmla="*/ 120 h 230"/>
                <a:gd name="T46" fmla="*/ 38 w 181"/>
                <a:gd name="T47" fmla="*/ 122 h 230"/>
                <a:gd name="T48" fmla="*/ 20 w 181"/>
                <a:gd name="T49" fmla="*/ 142 h 230"/>
                <a:gd name="T50" fmla="*/ 12 w 181"/>
                <a:gd name="T51" fmla="*/ 163 h 230"/>
                <a:gd name="T52" fmla="*/ 9 w 181"/>
                <a:gd name="T53" fmla="*/ 197 h 230"/>
                <a:gd name="T54" fmla="*/ 7 w 181"/>
                <a:gd name="T55" fmla="*/ 192 h 230"/>
                <a:gd name="T56" fmla="*/ 6 w 181"/>
                <a:gd name="T57" fmla="*/ 164 h 230"/>
                <a:gd name="T58" fmla="*/ 16 w 181"/>
                <a:gd name="T59" fmla="*/ 143 h 230"/>
                <a:gd name="T60" fmla="*/ 34 w 181"/>
                <a:gd name="T61" fmla="*/ 120 h 230"/>
                <a:gd name="T62" fmla="*/ 60 w 181"/>
                <a:gd name="T63" fmla="*/ 117 h 230"/>
                <a:gd name="T64" fmla="*/ 65 w 181"/>
                <a:gd name="T65" fmla="*/ 101 h 230"/>
                <a:gd name="T66" fmla="*/ 105 w 181"/>
                <a:gd name="T67" fmla="*/ 67 h 230"/>
                <a:gd name="T68" fmla="*/ 86 w 181"/>
                <a:gd name="T69" fmla="*/ 44 h 230"/>
                <a:gd name="T70" fmla="*/ 137 w 181"/>
                <a:gd name="T71" fmla="*/ 2 h 230"/>
                <a:gd name="T72" fmla="*/ 146 w 181"/>
                <a:gd name="T73" fmla="*/ 8 h 230"/>
                <a:gd name="T74" fmla="*/ 148 w 181"/>
                <a:gd name="T75" fmla="*/ 19 h 230"/>
                <a:gd name="T76" fmla="*/ 158 w 181"/>
                <a:gd name="T77" fmla="*/ 33 h 230"/>
                <a:gd name="T78" fmla="*/ 173 w 181"/>
                <a:gd name="T79" fmla="*/ 36 h 230"/>
                <a:gd name="T80" fmla="*/ 169 w 181"/>
                <a:gd name="T81" fmla="*/ 47 h 230"/>
                <a:gd name="T82" fmla="*/ 174 w 181"/>
                <a:gd name="T83" fmla="*/ 61 h 230"/>
                <a:gd name="T84" fmla="*/ 175 w 181"/>
                <a:gd name="T85" fmla="*/ 77 h 230"/>
                <a:gd name="T86" fmla="*/ 180 w 181"/>
                <a:gd name="T87" fmla="*/ 88 h 230"/>
                <a:gd name="T88" fmla="*/ 181 w 181"/>
                <a:gd name="T89" fmla="*/ 95 h 230"/>
                <a:gd name="T90" fmla="*/ 168 w 181"/>
                <a:gd name="T91" fmla="*/ 113 h 230"/>
                <a:gd name="T92" fmla="*/ 153 w 181"/>
                <a:gd name="T93" fmla="*/ 97 h 230"/>
                <a:gd name="T94" fmla="*/ 147 w 181"/>
                <a:gd name="T95" fmla="*/ 108 h 230"/>
                <a:gd name="T96" fmla="*/ 134 w 181"/>
                <a:gd name="T97" fmla="*/ 124 h 230"/>
                <a:gd name="T98" fmla="*/ 108 w 181"/>
                <a:gd name="T99" fmla="*/ 120 h 230"/>
                <a:gd name="T100" fmla="*/ 113 w 181"/>
                <a:gd name="T101" fmla="*/ 142 h 230"/>
                <a:gd name="T102" fmla="*/ 96 w 181"/>
                <a:gd name="T103" fmla="*/ 167 h 230"/>
                <a:gd name="T104" fmla="*/ 98 w 181"/>
                <a:gd name="T105" fmla="*/ 180 h 230"/>
                <a:gd name="T106" fmla="*/ 99 w 181"/>
                <a:gd name="T107" fmla="*/ 205 h 230"/>
                <a:gd name="T108" fmla="*/ 79 w 181"/>
                <a:gd name="T109" fmla="*/ 226 h 230"/>
                <a:gd name="T110" fmla="*/ 40 w 181"/>
                <a:gd name="T111" fmla="*/ 217 h 230"/>
                <a:gd name="T112" fmla="*/ 95 w 181"/>
                <a:gd name="T113" fmla="*/ 203 h 230"/>
                <a:gd name="T114" fmla="*/ 136 w 181"/>
                <a:gd name="T115" fmla="*/ 11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1" h="230">
                  <a:moveTo>
                    <a:pt x="19" y="203"/>
                  </a:moveTo>
                  <a:cubicBezTo>
                    <a:pt x="22" y="205"/>
                    <a:pt x="22" y="207"/>
                    <a:pt x="22" y="209"/>
                  </a:cubicBezTo>
                  <a:cubicBezTo>
                    <a:pt x="22" y="210"/>
                    <a:pt x="23" y="211"/>
                    <a:pt x="23" y="212"/>
                  </a:cubicBezTo>
                  <a:cubicBezTo>
                    <a:pt x="25" y="215"/>
                    <a:pt x="27" y="214"/>
                    <a:pt x="29" y="213"/>
                  </a:cubicBezTo>
                  <a:cubicBezTo>
                    <a:pt x="29" y="213"/>
                    <a:pt x="30" y="212"/>
                    <a:pt x="31" y="212"/>
                  </a:cubicBezTo>
                  <a:cubicBezTo>
                    <a:pt x="31" y="212"/>
                    <a:pt x="31" y="212"/>
                    <a:pt x="31" y="212"/>
                  </a:cubicBezTo>
                  <a:cubicBezTo>
                    <a:pt x="35" y="211"/>
                    <a:pt x="38" y="213"/>
                    <a:pt x="41" y="215"/>
                  </a:cubicBezTo>
                  <a:cubicBezTo>
                    <a:pt x="42" y="215"/>
                    <a:pt x="42" y="215"/>
                    <a:pt x="43" y="215"/>
                  </a:cubicBezTo>
                  <a:cubicBezTo>
                    <a:pt x="45" y="216"/>
                    <a:pt x="46" y="218"/>
                    <a:pt x="47" y="220"/>
                  </a:cubicBezTo>
                  <a:cubicBezTo>
                    <a:pt x="48" y="221"/>
                    <a:pt x="48" y="222"/>
                    <a:pt x="50" y="223"/>
                  </a:cubicBezTo>
                  <a:cubicBezTo>
                    <a:pt x="51" y="224"/>
                    <a:pt x="52" y="223"/>
                    <a:pt x="53" y="222"/>
                  </a:cubicBezTo>
                  <a:cubicBezTo>
                    <a:pt x="55" y="221"/>
                    <a:pt x="57" y="220"/>
                    <a:pt x="59" y="220"/>
                  </a:cubicBezTo>
                  <a:cubicBezTo>
                    <a:pt x="60" y="220"/>
                    <a:pt x="62" y="221"/>
                    <a:pt x="64" y="221"/>
                  </a:cubicBezTo>
                  <a:cubicBezTo>
                    <a:pt x="66" y="221"/>
                    <a:pt x="68" y="222"/>
                    <a:pt x="70" y="221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73" y="221"/>
                    <a:pt x="73" y="221"/>
                    <a:pt x="73" y="221"/>
                  </a:cubicBezTo>
                  <a:cubicBezTo>
                    <a:pt x="74" y="223"/>
                    <a:pt x="74" y="223"/>
                    <a:pt x="75" y="222"/>
                  </a:cubicBezTo>
                  <a:cubicBezTo>
                    <a:pt x="76" y="222"/>
                    <a:pt x="76" y="222"/>
                    <a:pt x="77" y="222"/>
                  </a:cubicBezTo>
                  <a:cubicBezTo>
                    <a:pt x="81" y="221"/>
                    <a:pt x="82" y="222"/>
                    <a:pt x="83" y="225"/>
                  </a:cubicBezTo>
                  <a:cubicBezTo>
                    <a:pt x="83" y="225"/>
                    <a:pt x="83" y="226"/>
                    <a:pt x="83" y="226"/>
                  </a:cubicBezTo>
                  <a:cubicBezTo>
                    <a:pt x="83" y="227"/>
                    <a:pt x="83" y="227"/>
                    <a:pt x="83" y="227"/>
                  </a:cubicBezTo>
                  <a:cubicBezTo>
                    <a:pt x="85" y="227"/>
                    <a:pt x="87" y="227"/>
                    <a:pt x="89" y="226"/>
                  </a:cubicBezTo>
                  <a:cubicBezTo>
                    <a:pt x="90" y="225"/>
                    <a:pt x="91" y="224"/>
                    <a:pt x="91" y="221"/>
                  </a:cubicBezTo>
                  <a:cubicBezTo>
                    <a:pt x="91" y="220"/>
                    <a:pt x="91" y="220"/>
                    <a:pt x="91" y="219"/>
                  </a:cubicBezTo>
                  <a:cubicBezTo>
                    <a:pt x="91" y="217"/>
                    <a:pt x="91" y="214"/>
                    <a:pt x="92" y="212"/>
                  </a:cubicBezTo>
                  <a:cubicBezTo>
                    <a:pt x="93" y="211"/>
                    <a:pt x="93" y="210"/>
                    <a:pt x="94" y="209"/>
                  </a:cubicBezTo>
                  <a:cubicBezTo>
                    <a:pt x="94" y="209"/>
                    <a:pt x="95" y="208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4" y="206"/>
                    <a:pt x="93" y="206"/>
                    <a:pt x="93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2" y="205"/>
                    <a:pt x="92" y="204"/>
                    <a:pt x="92" y="203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02"/>
                    <a:pt x="92" y="202"/>
                    <a:pt x="93" y="201"/>
                  </a:cubicBezTo>
                  <a:cubicBezTo>
                    <a:pt x="94" y="199"/>
                    <a:pt x="96" y="199"/>
                    <a:pt x="97" y="200"/>
                  </a:cubicBezTo>
                  <a:cubicBezTo>
                    <a:pt x="98" y="200"/>
                    <a:pt x="98" y="201"/>
                    <a:pt x="98" y="201"/>
                  </a:cubicBezTo>
                  <a:cubicBezTo>
                    <a:pt x="99" y="201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100" y="201"/>
                    <a:pt x="100" y="201"/>
                  </a:cubicBezTo>
                  <a:cubicBezTo>
                    <a:pt x="100" y="201"/>
                    <a:pt x="100" y="200"/>
                    <a:pt x="100" y="200"/>
                  </a:cubicBezTo>
                  <a:cubicBezTo>
                    <a:pt x="100" y="199"/>
                    <a:pt x="100" y="199"/>
                    <a:pt x="100" y="198"/>
                  </a:cubicBezTo>
                  <a:cubicBezTo>
                    <a:pt x="100" y="197"/>
                    <a:pt x="99" y="196"/>
                    <a:pt x="98" y="196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6" y="192"/>
                    <a:pt x="97" y="191"/>
                    <a:pt x="98" y="190"/>
                  </a:cubicBezTo>
                  <a:cubicBezTo>
                    <a:pt x="98" y="190"/>
                    <a:pt x="98" y="189"/>
                    <a:pt x="98" y="189"/>
                  </a:cubicBezTo>
                  <a:cubicBezTo>
                    <a:pt x="98" y="189"/>
                    <a:pt x="98" y="189"/>
                    <a:pt x="98" y="189"/>
                  </a:cubicBezTo>
                  <a:cubicBezTo>
                    <a:pt x="98" y="188"/>
                    <a:pt x="98" y="188"/>
                    <a:pt x="97" y="187"/>
                  </a:cubicBezTo>
                  <a:cubicBezTo>
                    <a:pt x="97" y="186"/>
                    <a:pt x="96" y="186"/>
                    <a:pt x="96" y="185"/>
                  </a:cubicBezTo>
                  <a:cubicBezTo>
                    <a:pt x="95" y="184"/>
                    <a:pt x="95" y="182"/>
                    <a:pt x="94" y="181"/>
                  </a:cubicBezTo>
                  <a:cubicBezTo>
                    <a:pt x="94" y="179"/>
                    <a:pt x="94" y="178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1" y="174"/>
                    <a:pt x="88" y="171"/>
                    <a:pt x="88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7" y="165"/>
                    <a:pt x="86" y="163"/>
                    <a:pt x="90" y="162"/>
                  </a:cubicBezTo>
                  <a:cubicBezTo>
                    <a:pt x="92" y="161"/>
                    <a:pt x="93" y="162"/>
                    <a:pt x="94" y="163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5" y="162"/>
                    <a:pt x="95" y="160"/>
                    <a:pt x="95" y="158"/>
                  </a:cubicBezTo>
                  <a:cubicBezTo>
                    <a:pt x="95" y="156"/>
                    <a:pt x="95" y="155"/>
                    <a:pt x="96" y="153"/>
                  </a:cubicBezTo>
                  <a:cubicBezTo>
                    <a:pt x="96" y="152"/>
                    <a:pt x="97" y="149"/>
                    <a:pt x="99" y="146"/>
                  </a:cubicBezTo>
                  <a:cubicBezTo>
                    <a:pt x="100" y="144"/>
                    <a:pt x="102" y="143"/>
                    <a:pt x="103" y="142"/>
                  </a:cubicBezTo>
                  <a:cubicBezTo>
                    <a:pt x="105" y="141"/>
                    <a:pt x="106" y="142"/>
                    <a:pt x="107" y="143"/>
                  </a:cubicBezTo>
                  <a:cubicBezTo>
                    <a:pt x="107" y="143"/>
                    <a:pt x="108" y="144"/>
                    <a:pt x="108" y="143"/>
                  </a:cubicBezTo>
                  <a:cubicBezTo>
                    <a:pt x="108" y="143"/>
                    <a:pt x="109" y="142"/>
                    <a:pt x="110" y="141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2" y="137"/>
                    <a:pt x="113" y="135"/>
                  </a:cubicBezTo>
                  <a:cubicBezTo>
                    <a:pt x="113" y="133"/>
                    <a:pt x="113" y="132"/>
                    <a:pt x="113" y="131"/>
                  </a:cubicBezTo>
                  <a:cubicBezTo>
                    <a:pt x="113" y="131"/>
                    <a:pt x="112" y="131"/>
                    <a:pt x="111" y="130"/>
                  </a:cubicBezTo>
                  <a:cubicBezTo>
                    <a:pt x="109" y="130"/>
                    <a:pt x="107" y="129"/>
                    <a:pt x="105" y="128"/>
                  </a:cubicBezTo>
                  <a:cubicBezTo>
                    <a:pt x="103" y="126"/>
                    <a:pt x="101" y="124"/>
                    <a:pt x="101" y="121"/>
                  </a:cubicBezTo>
                  <a:cubicBezTo>
                    <a:pt x="102" y="121"/>
                    <a:pt x="102" y="120"/>
                    <a:pt x="102" y="120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3" y="116"/>
                    <a:pt x="105" y="115"/>
                    <a:pt x="108" y="116"/>
                  </a:cubicBezTo>
                  <a:cubicBezTo>
                    <a:pt x="108" y="116"/>
                    <a:pt x="108" y="116"/>
                    <a:pt x="109" y="116"/>
                  </a:cubicBezTo>
                  <a:cubicBezTo>
                    <a:pt x="109" y="116"/>
                    <a:pt x="109" y="116"/>
                    <a:pt x="109" y="116"/>
                  </a:cubicBezTo>
                  <a:cubicBezTo>
                    <a:pt x="109" y="116"/>
                    <a:pt x="110" y="116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2" y="117"/>
                  </a:cubicBezTo>
                  <a:cubicBezTo>
                    <a:pt x="113" y="117"/>
                    <a:pt x="114" y="117"/>
                    <a:pt x="115" y="117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7" y="118"/>
                    <a:pt x="117" y="119"/>
                    <a:pt x="118" y="120"/>
                  </a:cubicBezTo>
                  <a:cubicBezTo>
                    <a:pt x="118" y="120"/>
                    <a:pt x="118" y="121"/>
                    <a:pt x="118" y="121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20" y="122"/>
                    <a:pt x="123" y="123"/>
                    <a:pt x="126" y="123"/>
                  </a:cubicBezTo>
                  <a:cubicBezTo>
                    <a:pt x="128" y="123"/>
                    <a:pt x="130" y="123"/>
                    <a:pt x="131" y="122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31" y="121"/>
                    <a:pt x="131" y="121"/>
                    <a:pt x="132" y="121"/>
                  </a:cubicBezTo>
                  <a:cubicBezTo>
                    <a:pt x="132" y="119"/>
                    <a:pt x="132" y="118"/>
                    <a:pt x="133" y="117"/>
                  </a:cubicBezTo>
                  <a:cubicBezTo>
                    <a:pt x="134" y="117"/>
                    <a:pt x="135" y="117"/>
                    <a:pt x="137" y="117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7"/>
                    <a:pt x="137" y="117"/>
                    <a:pt x="138" y="116"/>
                  </a:cubicBezTo>
                  <a:cubicBezTo>
                    <a:pt x="139" y="116"/>
                    <a:pt x="139" y="116"/>
                    <a:pt x="140" y="115"/>
                  </a:cubicBezTo>
                  <a:cubicBezTo>
                    <a:pt x="140" y="115"/>
                    <a:pt x="140" y="114"/>
                    <a:pt x="140" y="114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38" y="114"/>
                    <a:pt x="137" y="115"/>
                    <a:pt x="135" y="114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2"/>
                    <a:pt x="133" y="112"/>
                    <a:pt x="133" y="111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33" y="110"/>
                    <a:pt x="133" y="108"/>
                    <a:pt x="133" y="107"/>
                  </a:cubicBezTo>
                  <a:cubicBezTo>
                    <a:pt x="133" y="105"/>
                    <a:pt x="134" y="102"/>
                    <a:pt x="138" y="102"/>
                  </a:cubicBezTo>
                  <a:cubicBezTo>
                    <a:pt x="140" y="102"/>
                    <a:pt x="141" y="104"/>
                    <a:pt x="142" y="105"/>
                  </a:cubicBezTo>
                  <a:cubicBezTo>
                    <a:pt x="143" y="106"/>
                    <a:pt x="143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4" y="106"/>
                    <a:pt x="144" y="105"/>
                    <a:pt x="144" y="105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6" y="103"/>
                    <a:pt x="146" y="103"/>
                    <a:pt x="146" y="103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47" y="103"/>
                    <a:pt x="148" y="103"/>
                    <a:pt x="149" y="103"/>
                  </a:cubicBezTo>
                  <a:cubicBezTo>
                    <a:pt x="149" y="103"/>
                    <a:pt x="149" y="103"/>
                    <a:pt x="148" y="103"/>
                  </a:cubicBezTo>
                  <a:cubicBezTo>
                    <a:pt x="148" y="103"/>
                    <a:pt x="147" y="103"/>
                    <a:pt x="146" y="102"/>
                  </a:cubicBezTo>
                  <a:cubicBezTo>
                    <a:pt x="145" y="102"/>
                    <a:pt x="144" y="102"/>
                    <a:pt x="143" y="102"/>
                  </a:cubicBezTo>
                  <a:cubicBezTo>
                    <a:pt x="140" y="101"/>
                    <a:pt x="139" y="100"/>
                    <a:pt x="140" y="97"/>
                  </a:cubicBezTo>
                  <a:cubicBezTo>
                    <a:pt x="140" y="95"/>
                    <a:pt x="143" y="94"/>
                    <a:pt x="145" y="94"/>
                  </a:cubicBezTo>
                  <a:cubicBezTo>
                    <a:pt x="149" y="93"/>
                    <a:pt x="153" y="93"/>
                    <a:pt x="155" y="93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7"/>
                    <a:pt x="156" y="99"/>
                  </a:cubicBezTo>
                  <a:cubicBezTo>
                    <a:pt x="155" y="100"/>
                    <a:pt x="155" y="102"/>
                    <a:pt x="155" y="102"/>
                  </a:cubicBezTo>
                  <a:cubicBezTo>
                    <a:pt x="156" y="103"/>
                    <a:pt x="156" y="103"/>
                    <a:pt x="157" y="102"/>
                  </a:cubicBezTo>
                  <a:cubicBezTo>
                    <a:pt x="157" y="102"/>
                    <a:pt x="158" y="101"/>
                    <a:pt x="158" y="101"/>
                  </a:cubicBezTo>
                  <a:cubicBezTo>
                    <a:pt x="159" y="100"/>
                    <a:pt x="160" y="99"/>
                    <a:pt x="161" y="99"/>
                  </a:cubicBezTo>
                  <a:cubicBezTo>
                    <a:pt x="164" y="98"/>
                    <a:pt x="165" y="99"/>
                    <a:pt x="166" y="101"/>
                  </a:cubicBezTo>
                  <a:cubicBezTo>
                    <a:pt x="166" y="103"/>
                    <a:pt x="166" y="105"/>
                    <a:pt x="165" y="107"/>
                  </a:cubicBezTo>
                  <a:cubicBezTo>
                    <a:pt x="165" y="108"/>
                    <a:pt x="164" y="110"/>
                    <a:pt x="164" y="111"/>
                  </a:cubicBezTo>
                  <a:cubicBezTo>
                    <a:pt x="165" y="111"/>
                    <a:pt x="165" y="111"/>
                    <a:pt x="166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07"/>
                    <a:pt x="167" y="105"/>
                    <a:pt x="171" y="105"/>
                  </a:cubicBezTo>
                  <a:cubicBezTo>
                    <a:pt x="173" y="105"/>
                    <a:pt x="174" y="106"/>
                    <a:pt x="175" y="107"/>
                  </a:cubicBezTo>
                  <a:cubicBezTo>
                    <a:pt x="176" y="107"/>
                    <a:pt x="177" y="108"/>
                    <a:pt x="177" y="108"/>
                  </a:cubicBezTo>
                  <a:cubicBezTo>
                    <a:pt x="177" y="108"/>
                    <a:pt x="177" y="108"/>
                    <a:pt x="177" y="107"/>
                  </a:cubicBezTo>
                  <a:cubicBezTo>
                    <a:pt x="177" y="106"/>
                    <a:pt x="176" y="105"/>
                    <a:pt x="175" y="104"/>
                  </a:cubicBezTo>
                  <a:cubicBezTo>
                    <a:pt x="174" y="101"/>
                    <a:pt x="172" y="99"/>
                    <a:pt x="173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5" y="96"/>
                    <a:pt x="176" y="96"/>
                    <a:pt x="177" y="95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6" y="94"/>
                    <a:pt x="175" y="94"/>
                    <a:pt x="174" y="92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3" y="89"/>
                    <a:pt x="175" y="88"/>
                    <a:pt x="177" y="87"/>
                  </a:cubicBezTo>
                  <a:cubicBezTo>
                    <a:pt x="175" y="87"/>
                    <a:pt x="174" y="86"/>
                    <a:pt x="174" y="85"/>
                  </a:cubicBezTo>
                  <a:cubicBezTo>
                    <a:pt x="174" y="84"/>
                    <a:pt x="175" y="83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4" y="81"/>
                    <a:pt x="173" y="81"/>
                    <a:pt x="173" y="80"/>
                  </a:cubicBezTo>
                  <a:cubicBezTo>
                    <a:pt x="172" y="79"/>
                    <a:pt x="172" y="78"/>
                    <a:pt x="172" y="77"/>
                  </a:cubicBezTo>
                  <a:cubicBezTo>
                    <a:pt x="172" y="77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1" y="76"/>
                    <a:pt x="171" y="76"/>
                    <a:pt x="170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69" y="75"/>
                    <a:pt x="169" y="74"/>
                    <a:pt x="168" y="73"/>
                  </a:cubicBezTo>
                  <a:cubicBezTo>
                    <a:pt x="168" y="72"/>
                    <a:pt x="168" y="70"/>
                    <a:pt x="169" y="69"/>
                  </a:cubicBezTo>
                  <a:cubicBezTo>
                    <a:pt x="169" y="68"/>
                    <a:pt x="170" y="68"/>
                    <a:pt x="171" y="67"/>
                  </a:cubicBezTo>
                  <a:cubicBezTo>
                    <a:pt x="171" y="66"/>
                    <a:pt x="172" y="66"/>
                    <a:pt x="172" y="65"/>
                  </a:cubicBezTo>
                  <a:cubicBezTo>
                    <a:pt x="172" y="65"/>
                    <a:pt x="172" y="65"/>
                    <a:pt x="172" y="64"/>
                  </a:cubicBezTo>
                  <a:cubicBezTo>
                    <a:pt x="172" y="64"/>
                    <a:pt x="171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2"/>
                    <a:pt x="171" y="61"/>
                    <a:pt x="170" y="60"/>
                  </a:cubicBezTo>
                  <a:cubicBezTo>
                    <a:pt x="170" y="59"/>
                    <a:pt x="170" y="59"/>
                    <a:pt x="170" y="58"/>
                  </a:cubicBezTo>
                  <a:cubicBezTo>
                    <a:pt x="170" y="57"/>
                    <a:pt x="169" y="57"/>
                    <a:pt x="169" y="56"/>
                  </a:cubicBezTo>
                  <a:cubicBezTo>
                    <a:pt x="168" y="56"/>
                    <a:pt x="168" y="55"/>
                    <a:pt x="167" y="54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8" y="52"/>
                    <a:pt x="168" y="51"/>
                    <a:pt x="169" y="51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7" y="50"/>
                    <a:pt x="167" y="50"/>
                    <a:pt x="167" y="49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5" y="47"/>
                    <a:pt x="165" y="46"/>
                    <a:pt x="165" y="45"/>
                  </a:cubicBezTo>
                  <a:cubicBezTo>
                    <a:pt x="165" y="43"/>
                    <a:pt x="166" y="42"/>
                    <a:pt x="167" y="41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7" y="40"/>
                    <a:pt x="168" y="40"/>
                    <a:pt x="169" y="40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39"/>
                    <a:pt x="169" y="39"/>
                    <a:pt x="169" y="38"/>
                  </a:cubicBezTo>
                  <a:cubicBezTo>
                    <a:pt x="168" y="38"/>
                    <a:pt x="168" y="37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5"/>
                    <a:pt x="170" y="34"/>
                    <a:pt x="171" y="33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0" y="33"/>
                    <a:pt x="170" y="33"/>
                    <a:pt x="169" y="33"/>
                  </a:cubicBezTo>
                  <a:cubicBezTo>
                    <a:pt x="168" y="34"/>
                    <a:pt x="166" y="34"/>
                    <a:pt x="165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1" y="38"/>
                    <a:pt x="159" y="39"/>
                    <a:pt x="155" y="35"/>
                  </a:cubicBezTo>
                  <a:cubicBezTo>
                    <a:pt x="154" y="34"/>
                    <a:pt x="153" y="33"/>
                    <a:pt x="153" y="31"/>
                  </a:cubicBezTo>
                  <a:cubicBezTo>
                    <a:pt x="153" y="31"/>
                    <a:pt x="153" y="31"/>
                    <a:pt x="153" y="30"/>
                  </a:cubicBezTo>
                  <a:cubicBezTo>
                    <a:pt x="153" y="29"/>
                    <a:pt x="152" y="29"/>
                    <a:pt x="151" y="29"/>
                  </a:cubicBezTo>
                  <a:cubicBezTo>
                    <a:pt x="151" y="29"/>
                    <a:pt x="150" y="28"/>
                    <a:pt x="15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9" y="26"/>
                    <a:pt x="148" y="26"/>
                    <a:pt x="147" y="25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5" y="23"/>
                    <a:pt x="145" y="22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19"/>
                    <a:pt x="142" y="18"/>
                  </a:cubicBezTo>
                  <a:cubicBezTo>
                    <a:pt x="141" y="17"/>
                    <a:pt x="141" y="16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2" y="13"/>
                    <a:pt x="142" y="12"/>
                    <a:pt x="143" y="12"/>
                  </a:cubicBezTo>
                  <a:cubicBezTo>
                    <a:pt x="142" y="12"/>
                    <a:pt x="141" y="12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9" y="11"/>
                    <a:pt x="138" y="9"/>
                    <a:pt x="138" y="8"/>
                  </a:cubicBezTo>
                  <a:cubicBezTo>
                    <a:pt x="137" y="7"/>
                    <a:pt x="137" y="6"/>
                    <a:pt x="137" y="6"/>
                  </a:cubicBezTo>
                  <a:cubicBezTo>
                    <a:pt x="134" y="6"/>
                    <a:pt x="134" y="6"/>
                    <a:pt x="133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1" y="9"/>
                    <a:pt x="130" y="10"/>
                    <a:pt x="129" y="11"/>
                  </a:cubicBezTo>
                  <a:cubicBezTo>
                    <a:pt x="128" y="12"/>
                    <a:pt x="126" y="13"/>
                    <a:pt x="125" y="13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14" y="24"/>
                    <a:pt x="105" y="33"/>
                    <a:pt x="95" y="41"/>
                  </a:cubicBezTo>
                  <a:cubicBezTo>
                    <a:pt x="94" y="42"/>
                    <a:pt x="92" y="43"/>
                    <a:pt x="91" y="45"/>
                  </a:cubicBezTo>
                  <a:cubicBezTo>
                    <a:pt x="91" y="45"/>
                    <a:pt x="92" y="45"/>
                    <a:pt x="92" y="46"/>
                  </a:cubicBezTo>
                  <a:cubicBezTo>
                    <a:pt x="93" y="46"/>
                    <a:pt x="93" y="47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5" y="49"/>
                    <a:pt x="96" y="51"/>
                    <a:pt x="98" y="52"/>
                  </a:cubicBezTo>
                  <a:cubicBezTo>
                    <a:pt x="100" y="52"/>
                    <a:pt x="101" y="52"/>
                    <a:pt x="103" y="52"/>
                  </a:cubicBezTo>
                  <a:cubicBezTo>
                    <a:pt x="105" y="52"/>
                    <a:pt x="107" y="52"/>
                    <a:pt x="109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1" y="56"/>
                    <a:pt x="111" y="57"/>
                  </a:cubicBezTo>
                  <a:cubicBezTo>
                    <a:pt x="111" y="60"/>
                    <a:pt x="112" y="63"/>
                    <a:pt x="111" y="65"/>
                  </a:cubicBezTo>
                  <a:cubicBezTo>
                    <a:pt x="111" y="66"/>
                    <a:pt x="109" y="68"/>
                    <a:pt x="107" y="70"/>
                  </a:cubicBezTo>
                  <a:cubicBezTo>
                    <a:pt x="107" y="70"/>
                    <a:pt x="107" y="70"/>
                    <a:pt x="106" y="71"/>
                  </a:cubicBezTo>
                  <a:cubicBezTo>
                    <a:pt x="104" y="73"/>
                    <a:pt x="101" y="76"/>
                    <a:pt x="98" y="78"/>
                  </a:cubicBezTo>
                  <a:cubicBezTo>
                    <a:pt x="97" y="79"/>
                    <a:pt x="95" y="80"/>
                    <a:pt x="93" y="81"/>
                  </a:cubicBezTo>
                  <a:cubicBezTo>
                    <a:pt x="92" y="82"/>
                    <a:pt x="91" y="83"/>
                    <a:pt x="90" y="84"/>
                  </a:cubicBezTo>
                  <a:cubicBezTo>
                    <a:pt x="86" y="86"/>
                    <a:pt x="83" y="89"/>
                    <a:pt x="81" y="93"/>
                  </a:cubicBezTo>
                  <a:cubicBezTo>
                    <a:pt x="80" y="93"/>
                    <a:pt x="80" y="94"/>
                    <a:pt x="80" y="95"/>
                  </a:cubicBezTo>
                  <a:cubicBezTo>
                    <a:pt x="79" y="97"/>
                    <a:pt x="78" y="100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2"/>
                    <a:pt x="72" y="102"/>
                    <a:pt x="71" y="103"/>
                  </a:cubicBezTo>
                  <a:cubicBezTo>
                    <a:pt x="70" y="103"/>
                    <a:pt x="69" y="103"/>
                    <a:pt x="69" y="103"/>
                  </a:cubicBezTo>
                  <a:cubicBezTo>
                    <a:pt x="69" y="104"/>
                    <a:pt x="70" y="105"/>
                    <a:pt x="71" y="105"/>
                  </a:cubicBezTo>
                  <a:cubicBezTo>
                    <a:pt x="73" y="107"/>
                    <a:pt x="75" y="108"/>
                    <a:pt x="76" y="111"/>
                  </a:cubicBezTo>
                  <a:cubicBezTo>
                    <a:pt x="76" y="113"/>
                    <a:pt x="76" y="115"/>
                    <a:pt x="75" y="117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75" y="118"/>
                    <a:pt x="74" y="119"/>
                    <a:pt x="74" y="120"/>
                  </a:cubicBezTo>
                  <a:cubicBezTo>
                    <a:pt x="73" y="121"/>
                    <a:pt x="72" y="122"/>
                    <a:pt x="71" y="122"/>
                  </a:cubicBezTo>
                  <a:cubicBezTo>
                    <a:pt x="70" y="123"/>
                    <a:pt x="69" y="123"/>
                    <a:pt x="67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19"/>
                    <a:pt x="65" y="117"/>
                    <a:pt x="65" y="117"/>
                  </a:cubicBezTo>
                  <a:cubicBezTo>
                    <a:pt x="64" y="117"/>
                    <a:pt x="63" y="117"/>
                    <a:pt x="62" y="119"/>
                  </a:cubicBezTo>
                  <a:cubicBezTo>
                    <a:pt x="62" y="119"/>
                    <a:pt x="61" y="120"/>
                    <a:pt x="61" y="120"/>
                  </a:cubicBezTo>
                  <a:cubicBezTo>
                    <a:pt x="59" y="122"/>
                    <a:pt x="57" y="124"/>
                    <a:pt x="54" y="123"/>
                  </a:cubicBezTo>
                  <a:cubicBezTo>
                    <a:pt x="52" y="122"/>
                    <a:pt x="51" y="120"/>
                    <a:pt x="50" y="118"/>
                  </a:cubicBezTo>
                  <a:cubicBezTo>
                    <a:pt x="50" y="117"/>
                    <a:pt x="50" y="117"/>
                    <a:pt x="50" y="116"/>
                  </a:cubicBezTo>
                  <a:cubicBezTo>
                    <a:pt x="49" y="115"/>
                    <a:pt x="49" y="115"/>
                    <a:pt x="48" y="115"/>
                  </a:cubicBezTo>
                  <a:cubicBezTo>
                    <a:pt x="48" y="115"/>
                    <a:pt x="48" y="115"/>
                    <a:pt x="47" y="116"/>
                  </a:cubicBezTo>
                  <a:cubicBezTo>
                    <a:pt x="47" y="116"/>
                    <a:pt x="47" y="116"/>
                    <a:pt x="47" y="117"/>
                  </a:cubicBezTo>
                  <a:cubicBezTo>
                    <a:pt x="46" y="118"/>
                    <a:pt x="46" y="119"/>
                    <a:pt x="44" y="120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1" y="119"/>
                    <a:pt x="40" y="119"/>
                    <a:pt x="40" y="119"/>
                  </a:cubicBezTo>
                  <a:cubicBezTo>
                    <a:pt x="38" y="119"/>
                    <a:pt x="38" y="120"/>
                    <a:pt x="38" y="120"/>
                  </a:cubicBezTo>
                  <a:cubicBezTo>
                    <a:pt x="38" y="120"/>
                    <a:pt x="38" y="121"/>
                    <a:pt x="38" y="122"/>
                  </a:cubicBezTo>
                  <a:cubicBezTo>
                    <a:pt x="39" y="124"/>
                    <a:pt x="40" y="126"/>
                    <a:pt x="39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5" y="129"/>
                    <a:pt x="34" y="129"/>
                    <a:pt x="33" y="130"/>
                  </a:cubicBezTo>
                  <a:cubicBezTo>
                    <a:pt x="32" y="130"/>
                    <a:pt x="31" y="131"/>
                    <a:pt x="30" y="132"/>
                  </a:cubicBezTo>
                  <a:cubicBezTo>
                    <a:pt x="30" y="133"/>
                    <a:pt x="30" y="134"/>
                    <a:pt x="29" y="135"/>
                  </a:cubicBezTo>
                  <a:cubicBezTo>
                    <a:pt x="28" y="138"/>
                    <a:pt x="27" y="142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3" y="144"/>
                    <a:pt x="22" y="143"/>
                    <a:pt x="20" y="143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19" y="142"/>
                    <a:pt x="19" y="143"/>
                    <a:pt x="19" y="143"/>
                  </a:cubicBezTo>
                  <a:cubicBezTo>
                    <a:pt x="19" y="144"/>
                    <a:pt x="19" y="145"/>
                    <a:pt x="19" y="145"/>
                  </a:cubicBezTo>
                  <a:cubicBezTo>
                    <a:pt x="20" y="146"/>
                    <a:pt x="21" y="146"/>
                    <a:pt x="22" y="147"/>
                  </a:cubicBezTo>
                  <a:cubicBezTo>
                    <a:pt x="25" y="147"/>
                    <a:pt x="27" y="148"/>
                    <a:pt x="27" y="151"/>
                  </a:cubicBezTo>
                  <a:cubicBezTo>
                    <a:pt x="28" y="155"/>
                    <a:pt x="26" y="156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3" y="157"/>
                    <a:pt x="21" y="157"/>
                    <a:pt x="20" y="157"/>
                  </a:cubicBezTo>
                  <a:cubicBezTo>
                    <a:pt x="19" y="157"/>
                    <a:pt x="18" y="157"/>
                    <a:pt x="18" y="157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15" y="157"/>
                    <a:pt x="14" y="159"/>
                    <a:pt x="13" y="161"/>
                  </a:cubicBezTo>
                  <a:cubicBezTo>
                    <a:pt x="12" y="162"/>
                    <a:pt x="12" y="162"/>
                    <a:pt x="12" y="163"/>
                  </a:cubicBezTo>
                  <a:cubicBezTo>
                    <a:pt x="11" y="164"/>
                    <a:pt x="9" y="166"/>
                    <a:pt x="8" y="167"/>
                  </a:cubicBezTo>
                  <a:cubicBezTo>
                    <a:pt x="6" y="168"/>
                    <a:pt x="5" y="170"/>
                    <a:pt x="4" y="171"/>
                  </a:cubicBezTo>
                  <a:cubicBezTo>
                    <a:pt x="4" y="172"/>
                    <a:pt x="5" y="174"/>
                    <a:pt x="5" y="176"/>
                  </a:cubicBezTo>
                  <a:cubicBezTo>
                    <a:pt x="6" y="177"/>
                    <a:pt x="6" y="178"/>
                    <a:pt x="7" y="179"/>
                  </a:cubicBezTo>
                  <a:cubicBezTo>
                    <a:pt x="8" y="179"/>
                    <a:pt x="9" y="179"/>
                    <a:pt x="10" y="179"/>
                  </a:cubicBezTo>
                  <a:cubicBezTo>
                    <a:pt x="12" y="178"/>
                    <a:pt x="14" y="179"/>
                    <a:pt x="15" y="182"/>
                  </a:cubicBezTo>
                  <a:cubicBezTo>
                    <a:pt x="15" y="184"/>
                    <a:pt x="14" y="186"/>
                    <a:pt x="13" y="188"/>
                  </a:cubicBezTo>
                  <a:cubicBezTo>
                    <a:pt x="12" y="191"/>
                    <a:pt x="11" y="194"/>
                    <a:pt x="10" y="195"/>
                  </a:cubicBezTo>
                  <a:cubicBezTo>
                    <a:pt x="10" y="195"/>
                    <a:pt x="10" y="195"/>
                    <a:pt x="10" y="195"/>
                  </a:cubicBezTo>
                  <a:cubicBezTo>
                    <a:pt x="9" y="195"/>
                    <a:pt x="9" y="196"/>
                    <a:pt x="8" y="196"/>
                  </a:cubicBezTo>
                  <a:cubicBezTo>
                    <a:pt x="8" y="197"/>
                    <a:pt x="9" y="197"/>
                    <a:pt x="9" y="197"/>
                  </a:cubicBezTo>
                  <a:cubicBezTo>
                    <a:pt x="11" y="199"/>
                    <a:pt x="13" y="200"/>
                    <a:pt x="15" y="201"/>
                  </a:cubicBezTo>
                  <a:cubicBezTo>
                    <a:pt x="16" y="201"/>
                    <a:pt x="18" y="202"/>
                    <a:pt x="19" y="203"/>
                  </a:cubicBezTo>
                  <a:close/>
                  <a:moveTo>
                    <a:pt x="19" y="209"/>
                  </a:moveTo>
                  <a:cubicBezTo>
                    <a:pt x="19" y="208"/>
                    <a:pt x="19" y="206"/>
                    <a:pt x="17" y="205"/>
                  </a:cubicBezTo>
                  <a:cubicBezTo>
                    <a:pt x="16" y="205"/>
                    <a:pt x="15" y="204"/>
                    <a:pt x="14" y="204"/>
                  </a:cubicBezTo>
                  <a:cubicBezTo>
                    <a:pt x="11" y="203"/>
                    <a:pt x="9" y="202"/>
                    <a:pt x="6" y="200"/>
                  </a:cubicBezTo>
                  <a:cubicBezTo>
                    <a:pt x="6" y="199"/>
                    <a:pt x="5" y="198"/>
                    <a:pt x="5" y="198"/>
                  </a:cubicBezTo>
                  <a:cubicBezTo>
                    <a:pt x="5" y="197"/>
                    <a:pt x="4" y="196"/>
                    <a:pt x="4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6" y="193"/>
                    <a:pt x="7" y="193"/>
                    <a:pt x="7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8" y="192"/>
                    <a:pt x="9" y="189"/>
                    <a:pt x="10" y="187"/>
                  </a:cubicBezTo>
                  <a:cubicBezTo>
                    <a:pt x="11" y="185"/>
                    <a:pt x="11" y="183"/>
                    <a:pt x="11" y="183"/>
                  </a:cubicBezTo>
                  <a:cubicBezTo>
                    <a:pt x="11" y="182"/>
                    <a:pt x="11" y="182"/>
                    <a:pt x="10" y="182"/>
                  </a:cubicBezTo>
                  <a:cubicBezTo>
                    <a:pt x="9" y="182"/>
                    <a:pt x="8" y="182"/>
                    <a:pt x="7" y="183"/>
                  </a:cubicBezTo>
                  <a:cubicBezTo>
                    <a:pt x="7" y="183"/>
                    <a:pt x="6" y="183"/>
                    <a:pt x="6" y="183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79"/>
                    <a:pt x="2" y="177"/>
                  </a:cubicBezTo>
                  <a:cubicBezTo>
                    <a:pt x="1" y="175"/>
                    <a:pt x="0" y="172"/>
                    <a:pt x="1" y="170"/>
                  </a:cubicBezTo>
                  <a:cubicBezTo>
                    <a:pt x="2" y="168"/>
                    <a:pt x="4" y="166"/>
                    <a:pt x="6" y="164"/>
                  </a:cubicBezTo>
                  <a:cubicBezTo>
                    <a:pt x="7" y="163"/>
                    <a:pt x="8" y="162"/>
                    <a:pt x="9" y="161"/>
                  </a:cubicBezTo>
                  <a:cubicBezTo>
                    <a:pt x="9" y="161"/>
                    <a:pt x="9" y="160"/>
                    <a:pt x="10" y="159"/>
                  </a:cubicBezTo>
                  <a:cubicBezTo>
                    <a:pt x="11" y="156"/>
                    <a:pt x="13" y="154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8" y="153"/>
                    <a:pt x="19" y="153"/>
                    <a:pt x="20" y="153"/>
                  </a:cubicBezTo>
                  <a:cubicBezTo>
                    <a:pt x="21" y="153"/>
                    <a:pt x="22" y="154"/>
                    <a:pt x="23" y="153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4" y="153"/>
                    <a:pt x="24" y="153"/>
                    <a:pt x="24" y="152"/>
                  </a:cubicBezTo>
                  <a:cubicBezTo>
                    <a:pt x="24" y="151"/>
                    <a:pt x="23" y="150"/>
                    <a:pt x="21" y="150"/>
                  </a:cubicBezTo>
                  <a:cubicBezTo>
                    <a:pt x="19" y="149"/>
                    <a:pt x="17" y="149"/>
                    <a:pt x="16" y="147"/>
                  </a:cubicBezTo>
                  <a:cubicBezTo>
                    <a:pt x="16" y="146"/>
                    <a:pt x="16" y="144"/>
                    <a:pt x="16" y="143"/>
                  </a:cubicBezTo>
                  <a:cubicBezTo>
                    <a:pt x="16" y="141"/>
                    <a:pt x="17" y="140"/>
                    <a:pt x="18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20" y="138"/>
                    <a:pt x="21" y="139"/>
                    <a:pt x="22" y="140"/>
                  </a:cubicBezTo>
                  <a:cubicBezTo>
                    <a:pt x="22" y="140"/>
                    <a:pt x="23" y="140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4" y="139"/>
                    <a:pt x="25" y="136"/>
                    <a:pt x="26" y="134"/>
                  </a:cubicBezTo>
                  <a:cubicBezTo>
                    <a:pt x="26" y="133"/>
                    <a:pt x="27" y="131"/>
                    <a:pt x="27" y="131"/>
                  </a:cubicBezTo>
                  <a:cubicBezTo>
                    <a:pt x="29" y="129"/>
                    <a:pt x="30" y="127"/>
                    <a:pt x="31" y="127"/>
                  </a:cubicBezTo>
                  <a:cubicBezTo>
                    <a:pt x="33" y="126"/>
                    <a:pt x="34" y="126"/>
                    <a:pt x="36" y="125"/>
                  </a:cubicBezTo>
                  <a:cubicBezTo>
                    <a:pt x="36" y="125"/>
                    <a:pt x="36" y="124"/>
                    <a:pt x="35" y="123"/>
                  </a:cubicBezTo>
                  <a:cubicBezTo>
                    <a:pt x="35" y="122"/>
                    <a:pt x="35" y="121"/>
                    <a:pt x="34" y="120"/>
                  </a:cubicBezTo>
                  <a:cubicBezTo>
                    <a:pt x="34" y="118"/>
                    <a:pt x="35" y="116"/>
                    <a:pt x="40" y="116"/>
                  </a:cubicBezTo>
                  <a:cubicBezTo>
                    <a:pt x="41" y="116"/>
                    <a:pt x="42" y="116"/>
                    <a:pt x="42" y="116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3" y="116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6" y="112"/>
                    <a:pt x="47" y="111"/>
                    <a:pt x="49" y="111"/>
                  </a:cubicBezTo>
                  <a:cubicBezTo>
                    <a:pt x="50" y="112"/>
                    <a:pt x="51" y="112"/>
                    <a:pt x="52" y="114"/>
                  </a:cubicBezTo>
                  <a:cubicBezTo>
                    <a:pt x="53" y="115"/>
                    <a:pt x="53" y="116"/>
                    <a:pt x="54" y="117"/>
                  </a:cubicBezTo>
                  <a:cubicBezTo>
                    <a:pt x="54" y="118"/>
                    <a:pt x="54" y="120"/>
                    <a:pt x="55" y="120"/>
                  </a:cubicBezTo>
                  <a:cubicBezTo>
                    <a:pt x="56" y="120"/>
                    <a:pt x="57" y="119"/>
                    <a:pt x="58" y="118"/>
                  </a:cubicBezTo>
                  <a:cubicBezTo>
                    <a:pt x="59" y="117"/>
                    <a:pt x="59" y="117"/>
                    <a:pt x="60" y="117"/>
                  </a:cubicBezTo>
                  <a:cubicBezTo>
                    <a:pt x="62" y="114"/>
                    <a:pt x="65" y="113"/>
                    <a:pt x="66" y="114"/>
                  </a:cubicBezTo>
                  <a:cubicBezTo>
                    <a:pt x="68" y="115"/>
                    <a:pt x="69" y="117"/>
                    <a:pt x="69" y="119"/>
                  </a:cubicBezTo>
                  <a:cubicBezTo>
                    <a:pt x="69" y="119"/>
                    <a:pt x="70" y="119"/>
                    <a:pt x="70" y="119"/>
                  </a:cubicBezTo>
                  <a:cubicBezTo>
                    <a:pt x="70" y="119"/>
                    <a:pt x="71" y="119"/>
                    <a:pt x="71" y="118"/>
                  </a:cubicBezTo>
                  <a:cubicBezTo>
                    <a:pt x="72" y="118"/>
                    <a:pt x="72" y="117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3" y="115"/>
                    <a:pt x="73" y="113"/>
                    <a:pt x="72" y="112"/>
                  </a:cubicBezTo>
                  <a:cubicBezTo>
                    <a:pt x="72" y="110"/>
                    <a:pt x="70" y="109"/>
                    <a:pt x="69" y="108"/>
                  </a:cubicBezTo>
                  <a:cubicBezTo>
                    <a:pt x="67" y="107"/>
                    <a:pt x="65" y="105"/>
                    <a:pt x="64" y="103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7" y="100"/>
                    <a:pt x="68" y="100"/>
                    <a:pt x="70" y="99"/>
                  </a:cubicBezTo>
                  <a:cubicBezTo>
                    <a:pt x="71" y="99"/>
                    <a:pt x="73" y="99"/>
                    <a:pt x="74" y="9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5" y="97"/>
                    <a:pt x="76" y="96"/>
                    <a:pt x="76" y="94"/>
                  </a:cubicBezTo>
                  <a:cubicBezTo>
                    <a:pt x="77" y="93"/>
                    <a:pt x="77" y="92"/>
                    <a:pt x="78" y="91"/>
                  </a:cubicBezTo>
                  <a:cubicBezTo>
                    <a:pt x="80" y="87"/>
                    <a:pt x="84" y="84"/>
                    <a:pt x="88" y="81"/>
                  </a:cubicBezTo>
                  <a:cubicBezTo>
                    <a:pt x="89" y="80"/>
                    <a:pt x="90" y="79"/>
                    <a:pt x="91" y="78"/>
                  </a:cubicBezTo>
                  <a:cubicBezTo>
                    <a:pt x="93" y="77"/>
                    <a:pt x="95" y="76"/>
                    <a:pt x="96" y="75"/>
                  </a:cubicBezTo>
                  <a:cubicBezTo>
                    <a:pt x="99" y="73"/>
                    <a:pt x="102" y="71"/>
                    <a:pt x="104" y="68"/>
                  </a:cubicBezTo>
                  <a:cubicBezTo>
                    <a:pt x="104" y="68"/>
                    <a:pt x="105" y="68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6" y="66"/>
                    <a:pt x="108" y="65"/>
                    <a:pt x="108" y="64"/>
                  </a:cubicBezTo>
                  <a:cubicBezTo>
                    <a:pt x="109" y="62"/>
                    <a:pt x="108" y="60"/>
                    <a:pt x="108" y="58"/>
                  </a:cubicBezTo>
                  <a:cubicBezTo>
                    <a:pt x="107" y="57"/>
                    <a:pt x="107" y="57"/>
                    <a:pt x="107" y="56"/>
                  </a:cubicBezTo>
                  <a:cubicBezTo>
                    <a:pt x="106" y="56"/>
                    <a:pt x="104" y="56"/>
                    <a:pt x="103" y="56"/>
                  </a:cubicBezTo>
                  <a:cubicBezTo>
                    <a:pt x="101" y="56"/>
                    <a:pt x="99" y="56"/>
                    <a:pt x="97" y="55"/>
                  </a:cubicBezTo>
                  <a:cubicBezTo>
                    <a:pt x="94" y="54"/>
                    <a:pt x="92" y="51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7"/>
                    <a:pt x="88" y="47"/>
                    <a:pt x="88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1"/>
                    <a:pt x="91" y="40"/>
                    <a:pt x="93" y="38"/>
                  </a:cubicBezTo>
                  <a:cubicBezTo>
                    <a:pt x="103" y="30"/>
                    <a:pt x="112" y="21"/>
                    <a:pt x="121" y="12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5" y="10"/>
                    <a:pt x="126" y="9"/>
                    <a:pt x="127" y="8"/>
                  </a:cubicBezTo>
                  <a:cubicBezTo>
                    <a:pt x="128" y="8"/>
                    <a:pt x="129" y="7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3" y="3"/>
                    <a:pt x="133" y="3"/>
                    <a:pt x="137" y="2"/>
                  </a:cubicBezTo>
                  <a:cubicBezTo>
                    <a:pt x="137" y="2"/>
                    <a:pt x="138" y="2"/>
                    <a:pt x="138" y="2"/>
                  </a:cubicBezTo>
                  <a:cubicBezTo>
                    <a:pt x="138" y="2"/>
                    <a:pt x="139" y="2"/>
                    <a:pt x="139" y="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0" y="5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41" y="7"/>
                  </a:cubicBezTo>
                  <a:cubicBezTo>
                    <a:pt x="141" y="7"/>
                    <a:pt x="142" y="8"/>
                    <a:pt x="142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2" y="9"/>
                    <a:pt x="143" y="8"/>
                    <a:pt x="144" y="8"/>
                  </a:cubicBezTo>
                  <a:cubicBezTo>
                    <a:pt x="145" y="8"/>
                    <a:pt x="146" y="8"/>
                    <a:pt x="146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12"/>
                    <a:pt x="147" y="13"/>
                    <a:pt x="146" y="14"/>
                  </a:cubicBezTo>
                  <a:cubicBezTo>
                    <a:pt x="145" y="14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6"/>
                    <a:pt x="145" y="16"/>
                  </a:cubicBezTo>
                  <a:cubicBezTo>
                    <a:pt x="145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7" y="17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20"/>
                    <a:pt x="148" y="20"/>
                  </a:cubicBezTo>
                  <a:cubicBezTo>
                    <a:pt x="148" y="21"/>
                    <a:pt x="148" y="22"/>
                    <a:pt x="149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50" y="23"/>
                    <a:pt x="151" y="24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3" y="26"/>
                    <a:pt x="153" y="26"/>
                  </a:cubicBezTo>
                  <a:cubicBezTo>
                    <a:pt x="154" y="27"/>
                    <a:pt x="155" y="27"/>
                    <a:pt x="156" y="29"/>
                  </a:cubicBezTo>
                  <a:cubicBezTo>
                    <a:pt x="156" y="30"/>
                    <a:pt x="156" y="30"/>
                    <a:pt x="156" y="31"/>
                  </a:cubicBezTo>
                  <a:cubicBezTo>
                    <a:pt x="157" y="31"/>
                    <a:pt x="157" y="32"/>
                    <a:pt x="158" y="33"/>
                  </a:cubicBezTo>
                  <a:cubicBezTo>
                    <a:pt x="160" y="34"/>
                    <a:pt x="161" y="34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5" y="31"/>
                    <a:pt x="167" y="30"/>
                    <a:pt x="169" y="30"/>
                  </a:cubicBezTo>
                  <a:cubicBezTo>
                    <a:pt x="171" y="30"/>
                    <a:pt x="173" y="30"/>
                    <a:pt x="175" y="30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4"/>
                    <a:pt x="175" y="34"/>
                    <a:pt x="174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3" y="35"/>
                    <a:pt x="173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3" y="36"/>
                    <a:pt x="172" y="36"/>
                    <a:pt x="172" y="36"/>
                  </a:cubicBezTo>
                  <a:cubicBezTo>
                    <a:pt x="172" y="37"/>
                    <a:pt x="173" y="37"/>
                    <a:pt x="173" y="38"/>
                  </a:cubicBezTo>
                  <a:cubicBezTo>
                    <a:pt x="173" y="41"/>
                    <a:pt x="172" y="42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4"/>
                    <a:pt x="169" y="44"/>
                    <a:pt x="169" y="45"/>
                  </a:cubicBezTo>
                  <a:cubicBezTo>
                    <a:pt x="169" y="45"/>
                    <a:pt x="169" y="46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0"/>
                    <a:pt x="172" y="51"/>
                    <a:pt x="172" y="52"/>
                  </a:cubicBezTo>
                  <a:cubicBezTo>
                    <a:pt x="172" y="52"/>
                    <a:pt x="171" y="53"/>
                    <a:pt x="171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2" y="55"/>
                    <a:pt x="172" y="56"/>
                    <a:pt x="173" y="56"/>
                  </a:cubicBezTo>
                  <a:cubicBezTo>
                    <a:pt x="173" y="57"/>
                    <a:pt x="174" y="58"/>
                    <a:pt x="174" y="59"/>
                  </a:cubicBezTo>
                  <a:cubicBezTo>
                    <a:pt x="174" y="60"/>
                    <a:pt x="174" y="61"/>
                    <a:pt x="174" y="61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4" y="62"/>
                    <a:pt x="175" y="62"/>
                    <a:pt x="175" y="62"/>
                  </a:cubicBezTo>
                  <a:cubicBezTo>
                    <a:pt x="176" y="64"/>
                    <a:pt x="176" y="65"/>
                    <a:pt x="175" y="67"/>
                  </a:cubicBezTo>
                  <a:cubicBezTo>
                    <a:pt x="175" y="68"/>
                    <a:pt x="174" y="69"/>
                    <a:pt x="173" y="69"/>
                  </a:cubicBezTo>
                  <a:cubicBezTo>
                    <a:pt x="173" y="70"/>
                    <a:pt x="172" y="70"/>
                    <a:pt x="172" y="71"/>
                  </a:cubicBezTo>
                  <a:cubicBezTo>
                    <a:pt x="172" y="71"/>
                    <a:pt x="172" y="72"/>
                    <a:pt x="172" y="72"/>
                  </a:cubicBezTo>
                  <a:cubicBezTo>
                    <a:pt x="172" y="72"/>
                    <a:pt x="172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4" y="73"/>
                    <a:pt x="174" y="74"/>
                  </a:cubicBezTo>
                  <a:cubicBezTo>
                    <a:pt x="175" y="75"/>
                    <a:pt x="175" y="76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78"/>
                    <a:pt x="176" y="78"/>
                    <a:pt x="176" y="78"/>
                  </a:cubicBezTo>
                  <a:cubicBezTo>
                    <a:pt x="178" y="78"/>
                    <a:pt x="179" y="79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6"/>
                    <a:pt x="180" y="86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80" y="86"/>
                    <a:pt x="180" y="87"/>
                    <a:pt x="180" y="88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8" y="90"/>
                    <a:pt x="177" y="91"/>
                    <a:pt x="178" y="91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8" y="92"/>
                    <a:pt x="178" y="92"/>
                  </a:cubicBezTo>
                  <a:cubicBezTo>
                    <a:pt x="179" y="92"/>
                    <a:pt x="180" y="93"/>
                    <a:pt x="180" y="94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0" y="94"/>
                    <a:pt x="180" y="94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1" y="96"/>
                    <a:pt x="181" y="96"/>
                    <a:pt x="181" y="96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79" y="98"/>
                    <a:pt x="177" y="98"/>
                    <a:pt x="176" y="99"/>
                  </a:cubicBezTo>
                  <a:cubicBezTo>
                    <a:pt x="176" y="100"/>
                    <a:pt x="177" y="101"/>
                    <a:pt x="178" y="102"/>
                  </a:cubicBezTo>
                  <a:cubicBezTo>
                    <a:pt x="179" y="103"/>
                    <a:pt x="180" y="105"/>
                    <a:pt x="180" y="106"/>
                  </a:cubicBezTo>
                  <a:cubicBezTo>
                    <a:pt x="181" y="109"/>
                    <a:pt x="180" y="110"/>
                    <a:pt x="178" y="111"/>
                  </a:cubicBezTo>
                  <a:cubicBezTo>
                    <a:pt x="176" y="111"/>
                    <a:pt x="174" y="110"/>
                    <a:pt x="173" y="109"/>
                  </a:cubicBezTo>
                  <a:cubicBezTo>
                    <a:pt x="172" y="109"/>
                    <a:pt x="172" y="108"/>
                    <a:pt x="171" y="108"/>
                  </a:cubicBezTo>
                  <a:cubicBezTo>
                    <a:pt x="170" y="108"/>
                    <a:pt x="169" y="109"/>
                    <a:pt x="169" y="111"/>
                  </a:cubicBezTo>
                  <a:cubicBezTo>
                    <a:pt x="169" y="111"/>
                    <a:pt x="169" y="112"/>
                    <a:pt x="168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4" y="115"/>
                    <a:pt x="162" y="114"/>
                    <a:pt x="161" y="112"/>
                  </a:cubicBezTo>
                  <a:cubicBezTo>
                    <a:pt x="161" y="110"/>
                    <a:pt x="161" y="108"/>
                    <a:pt x="162" y="106"/>
                  </a:cubicBezTo>
                  <a:cubicBezTo>
                    <a:pt x="162" y="104"/>
                    <a:pt x="163" y="103"/>
                    <a:pt x="163" y="102"/>
                  </a:cubicBezTo>
                  <a:cubicBezTo>
                    <a:pt x="163" y="102"/>
                    <a:pt x="162" y="102"/>
                    <a:pt x="162" y="102"/>
                  </a:cubicBezTo>
                  <a:cubicBezTo>
                    <a:pt x="162" y="102"/>
                    <a:pt x="161" y="103"/>
                    <a:pt x="161" y="103"/>
                  </a:cubicBezTo>
                  <a:cubicBezTo>
                    <a:pt x="160" y="104"/>
                    <a:pt x="160" y="104"/>
                    <a:pt x="159" y="105"/>
                  </a:cubicBezTo>
                  <a:cubicBezTo>
                    <a:pt x="157" y="106"/>
                    <a:pt x="155" y="107"/>
                    <a:pt x="153" y="104"/>
                  </a:cubicBezTo>
                  <a:cubicBezTo>
                    <a:pt x="152" y="103"/>
                    <a:pt x="152" y="101"/>
                    <a:pt x="152" y="98"/>
                  </a:cubicBezTo>
                  <a:cubicBezTo>
                    <a:pt x="152" y="98"/>
                    <a:pt x="153" y="97"/>
                    <a:pt x="153" y="97"/>
                  </a:cubicBezTo>
                  <a:cubicBezTo>
                    <a:pt x="151" y="96"/>
                    <a:pt x="148" y="96"/>
                    <a:pt x="146" y="97"/>
                  </a:cubicBezTo>
                  <a:cubicBezTo>
                    <a:pt x="144" y="97"/>
                    <a:pt x="143" y="98"/>
                    <a:pt x="143" y="98"/>
                  </a:cubicBezTo>
                  <a:cubicBezTo>
                    <a:pt x="143" y="98"/>
                    <a:pt x="143" y="99"/>
                    <a:pt x="144" y="99"/>
                  </a:cubicBezTo>
                  <a:cubicBezTo>
                    <a:pt x="144" y="99"/>
                    <a:pt x="145" y="99"/>
                    <a:pt x="146" y="99"/>
                  </a:cubicBezTo>
                  <a:cubicBezTo>
                    <a:pt x="147" y="99"/>
                    <a:pt x="149" y="99"/>
                    <a:pt x="150" y="100"/>
                  </a:cubicBezTo>
                  <a:cubicBezTo>
                    <a:pt x="152" y="101"/>
                    <a:pt x="153" y="103"/>
                    <a:pt x="151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7"/>
                    <a:pt x="148" y="107"/>
                    <a:pt x="147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7" y="107"/>
                    <a:pt x="147" y="108"/>
                    <a:pt x="147" y="108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10"/>
                    <a:pt x="144" y="110"/>
                    <a:pt x="143" y="110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4"/>
                    <a:pt x="143" y="115"/>
                    <a:pt x="143" y="117"/>
                  </a:cubicBezTo>
                  <a:cubicBezTo>
                    <a:pt x="142" y="118"/>
                    <a:pt x="141" y="119"/>
                    <a:pt x="139" y="120"/>
                  </a:cubicBezTo>
                  <a:cubicBezTo>
                    <a:pt x="138" y="120"/>
                    <a:pt x="137" y="120"/>
                    <a:pt x="137" y="120"/>
                  </a:cubicBezTo>
                  <a:cubicBezTo>
                    <a:pt x="136" y="120"/>
                    <a:pt x="135" y="120"/>
                    <a:pt x="135" y="120"/>
                  </a:cubicBezTo>
                  <a:cubicBezTo>
                    <a:pt x="135" y="120"/>
                    <a:pt x="135" y="121"/>
                    <a:pt x="135" y="121"/>
                  </a:cubicBezTo>
                  <a:cubicBezTo>
                    <a:pt x="135" y="122"/>
                    <a:pt x="135" y="123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2" y="126"/>
                    <a:pt x="129" y="126"/>
                    <a:pt x="126" y="126"/>
                  </a:cubicBezTo>
                  <a:cubicBezTo>
                    <a:pt x="122" y="126"/>
                    <a:pt x="118" y="125"/>
                    <a:pt x="116" y="124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5" y="123"/>
                    <a:pt x="115" y="122"/>
                    <a:pt x="114" y="121"/>
                  </a:cubicBezTo>
                  <a:cubicBezTo>
                    <a:pt x="114" y="121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0"/>
                    <a:pt x="112" y="120"/>
                    <a:pt x="112" y="120"/>
                  </a:cubicBezTo>
                  <a:cubicBezTo>
                    <a:pt x="111" y="120"/>
                    <a:pt x="110" y="120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7" y="119"/>
                    <a:pt x="107" y="119"/>
                  </a:cubicBezTo>
                  <a:cubicBezTo>
                    <a:pt x="106" y="119"/>
                    <a:pt x="105" y="119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6" y="124"/>
                    <a:pt x="107" y="125"/>
                  </a:cubicBezTo>
                  <a:cubicBezTo>
                    <a:pt x="108" y="126"/>
                    <a:pt x="110" y="127"/>
                    <a:pt x="112" y="127"/>
                  </a:cubicBezTo>
                  <a:cubicBezTo>
                    <a:pt x="113" y="127"/>
                    <a:pt x="114" y="127"/>
                    <a:pt x="115" y="127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31"/>
                    <a:pt x="117" y="133"/>
                    <a:pt x="116" y="136"/>
                  </a:cubicBezTo>
                  <a:cubicBezTo>
                    <a:pt x="115" y="138"/>
                    <a:pt x="114" y="140"/>
                    <a:pt x="113" y="142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2" y="144"/>
                    <a:pt x="111" y="146"/>
                    <a:pt x="109" y="147"/>
                  </a:cubicBezTo>
                  <a:cubicBezTo>
                    <a:pt x="107" y="147"/>
                    <a:pt x="106" y="146"/>
                    <a:pt x="105" y="146"/>
                  </a:cubicBezTo>
                  <a:cubicBezTo>
                    <a:pt x="105" y="145"/>
                    <a:pt x="104" y="145"/>
                    <a:pt x="104" y="145"/>
                  </a:cubicBezTo>
                  <a:cubicBezTo>
                    <a:pt x="104" y="145"/>
                    <a:pt x="103" y="147"/>
                    <a:pt x="102" y="148"/>
                  </a:cubicBezTo>
                  <a:cubicBezTo>
                    <a:pt x="100" y="150"/>
                    <a:pt x="99" y="153"/>
                    <a:pt x="99" y="153"/>
                  </a:cubicBezTo>
                  <a:cubicBezTo>
                    <a:pt x="98" y="155"/>
                    <a:pt x="98" y="157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61"/>
                    <a:pt x="98" y="163"/>
                    <a:pt x="97" y="166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3" y="167"/>
                    <a:pt x="93" y="166"/>
                    <a:pt x="92" y="165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0" y="165"/>
                    <a:pt x="91" y="166"/>
                    <a:pt x="91" y="167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9"/>
                    <a:pt x="94" y="172"/>
                    <a:pt x="95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7" y="176"/>
                    <a:pt x="97" y="178"/>
                    <a:pt x="98" y="180"/>
                  </a:cubicBezTo>
                  <a:cubicBezTo>
                    <a:pt x="98" y="181"/>
                    <a:pt x="98" y="182"/>
                    <a:pt x="99" y="184"/>
                  </a:cubicBezTo>
                  <a:cubicBezTo>
                    <a:pt x="99" y="184"/>
                    <a:pt x="100" y="185"/>
                    <a:pt x="100" y="185"/>
                  </a:cubicBezTo>
                  <a:cubicBezTo>
                    <a:pt x="101" y="186"/>
                    <a:pt x="102" y="187"/>
                    <a:pt x="102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190"/>
                    <a:pt x="101" y="191"/>
                    <a:pt x="100" y="192"/>
                  </a:cubicBezTo>
                  <a:cubicBezTo>
                    <a:pt x="100" y="192"/>
                    <a:pt x="100" y="193"/>
                    <a:pt x="100" y="193"/>
                  </a:cubicBezTo>
                  <a:cubicBezTo>
                    <a:pt x="102" y="194"/>
                    <a:pt x="103" y="195"/>
                    <a:pt x="103" y="197"/>
                  </a:cubicBezTo>
                  <a:cubicBezTo>
                    <a:pt x="104" y="198"/>
                    <a:pt x="104" y="199"/>
                    <a:pt x="104" y="200"/>
                  </a:cubicBezTo>
                  <a:cubicBezTo>
                    <a:pt x="104" y="201"/>
                    <a:pt x="103" y="202"/>
                    <a:pt x="103" y="203"/>
                  </a:cubicBezTo>
                  <a:cubicBezTo>
                    <a:pt x="102" y="204"/>
                    <a:pt x="101" y="205"/>
                    <a:pt x="99" y="205"/>
                  </a:cubicBezTo>
                  <a:cubicBezTo>
                    <a:pt x="99" y="205"/>
                    <a:pt x="99" y="205"/>
                    <a:pt x="99" y="205"/>
                  </a:cubicBezTo>
                  <a:cubicBezTo>
                    <a:pt x="99" y="205"/>
                    <a:pt x="99" y="205"/>
                    <a:pt x="99" y="205"/>
                  </a:cubicBezTo>
                  <a:cubicBezTo>
                    <a:pt x="99" y="206"/>
                    <a:pt x="99" y="206"/>
                    <a:pt x="99" y="206"/>
                  </a:cubicBezTo>
                  <a:cubicBezTo>
                    <a:pt x="99" y="208"/>
                    <a:pt x="98" y="210"/>
                    <a:pt x="96" y="212"/>
                  </a:cubicBezTo>
                  <a:cubicBezTo>
                    <a:pt x="96" y="212"/>
                    <a:pt x="95" y="213"/>
                    <a:pt x="95" y="213"/>
                  </a:cubicBezTo>
                  <a:cubicBezTo>
                    <a:pt x="94" y="215"/>
                    <a:pt x="94" y="217"/>
                    <a:pt x="94" y="219"/>
                  </a:cubicBezTo>
                  <a:cubicBezTo>
                    <a:pt x="94" y="220"/>
                    <a:pt x="94" y="220"/>
                    <a:pt x="94" y="221"/>
                  </a:cubicBezTo>
                  <a:cubicBezTo>
                    <a:pt x="94" y="225"/>
                    <a:pt x="93" y="228"/>
                    <a:pt x="90" y="229"/>
                  </a:cubicBezTo>
                  <a:cubicBezTo>
                    <a:pt x="88" y="230"/>
                    <a:pt x="85" y="230"/>
                    <a:pt x="8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79" y="227"/>
                    <a:pt x="79" y="227"/>
                    <a:pt x="79" y="226"/>
                  </a:cubicBezTo>
                  <a:cubicBezTo>
                    <a:pt x="79" y="226"/>
                    <a:pt x="79" y="225"/>
                    <a:pt x="79" y="225"/>
                  </a:cubicBezTo>
                  <a:cubicBezTo>
                    <a:pt x="79" y="225"/>
                    <a:pt x="79" y="225"/>
                    <a:pt x="77" y="225"/>
                  </a:cubicBezTo>
                  <a:cubicBezTo>
                    <a:pt x="77" y="226"/>
                    <a:pt x="77" y="226"/>
                    <a:pt x="76" y="226"/>
                  </a:cubicBezTo>
                  <a:cubicBezTo>
                    <a:pt x="74" y="226"/>
                    <a:pt x="72" y="227"/>
                    <a:pt x="71" y="224"/>
                  </a:cubicBezTo>
                  <a:cubicBezTo>
                    <a:pt x="68" y="225"/>
                    <a:pt x="65" y="225"/>
                    <a:pt x="63" y="224"/>
                  </a:cubicBezTo>
                  <a:cubicBezTo>
                    <a:pt x="61" y="224"/>
                    <a:pt x="60" y="224"/>
                    <a:pt x="59" y="224"/>
                  </a:cubicBezTo>
                  <a:cubicBezTo>
                    <a:pt x="58" y="224"/>
                    <a:pt x="56" y="224"/>
                    <a:pt x="55" y="225"/>
                  </a:cubicBezTo>
                  <a:cubicBezTo>
                    <a:pt x="53" y="226"/>
                    <a:pt x="51" y="228"/>
                    <a:pt x="48" y="226"/>
                  </a:cubicBezTo>
                  <a:cubicBezTo>
                    <a:pt x="46" y="225"/>
                    <a:pt x="45" y="223"/>
                    <a:pt x="44" y="222"/>
                  </a:cubicBezTo>
                  <a:cubicBezTo>
                    <a:pt x="43" y="220"/>
                    <a:pt x="42" y="219"/>
                    <a:pt x="41" y="218"/>
                  </a:cubicBezTo>
                  <a:cubicBezTo>
                    <a:pt x="40" y="218"/>
                    <a:pt x="40" y="218"/>
                    <a:pt x="40" y="217"/>
                  </a:cubicBezTo>
                  <a:cubicBezTo>
                    <a:pt x="37" y="216"/>
                    <a:pt x="35" y="215"/>
                    <a:pt x="32" y="215"/>
                  </a:cubicBezTo>
                  <a:cubicBezTo>
                    <a:pt x="32" y="215"/>
                    <a:pt x="32" y="215"/>
                    <a:pt x="32" y="215"/>
                  </a:cubicBezTo>
                  <a:cubicBezTo>
                    <a:pt x="31" y="216"/>
                    <a:pt x="31" y="216"/>
                    <a:pt x="30" y="216"/>
                  </a:cubicBezTo>
                  <a:cubicBezTo>
                    <a:pt x="26" y="218"/>
                    <a:pt x="23" y="219"/>
                    <a:pt x="20" y="214"/>
                  </a:cubicBezTo>
                  <a:cubicBezTo>
                    <a:pt x="19" y="213"/>
                    <a:pt x="19" y="211"/>
                    <a:pt x="19" y="209"/>
                  </a:cubicBezTo>
                  <a:close/>
                  <a:moveTo>
                    <a:pt x="96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97" y="204"/>
                    <a:pt x="97" y="204"/>
                    <a:pt x="96" y="204"/>
                  </a:cubicBezTo>
                  <a:cubicBezTo>
                    <a:pt x="96" y="203"/>
                    <a:pt x="96" y="203"/>
                    <a:pt x="95" y="203"/>
                  </a:cubicBezTo>
                  <a:cubicBezTo>
                    <a:pt x="95" y="203"/>
                    <a:pt x="96" y="203"/>
                    <a:pt x="95" y="203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95" y="203"/>
                    <a:pt x="95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4"/>
                    <a:pt x="96" y="204"/>
                    <a:pt x="96" y="204"/>
                  </a:cubicBezTo>
                  <a:close/>
                  <a:moveTo>
                    <a:pt x="142" y="110"/>
                  </a:moveTo>
                  <a:cubicBezTo>
                    <a:pt x="143" y="110"/>
                    <a:pt x="143" y="110"/>
                    <a:pt x="143" y="110"/>
                  </a:cubicBezTo>
                  <a:cubicBezTo>
                    <a:pt x="141" y="110"/>
                    <a:pt x="140" y="109"/>
                    <a:pt x="139" y="107"/>
                  </a:cubicBezTo>
                  <a:cubicBezTo>
                    <a:pt x="139" y="106"/>
                    <a:pt x="138" y="106"/>
                    <a:pt x="138" y="106"/>
                  </a:cubicBezTo>
                  <a:cubicBezTo>
                    <a:pt x="136" y="106"/>
                    <a:pt x="136" y="106"/>
                    <a:pt x="136" y="107"/>
                  </a:cubicBezTo>
                  <a:cubicBezTo>
                    <a:pt x="136" y="108"/>
                    <a:pt x="136" y="109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1"/>
                    <a:pt x="136" y="111"/>
                  </a:cubicBezTo>
                  <a:cubicBezTo>
                    <a:pt x="138" y="111"/>
                    <a:pt x="138" y="111"/>
                    <a:pt x="139" y="111"/>
                  </a:cubicBezTo>
                  <a:cubicBezTo>
                    <a:pt x="140" y="111"/>
                    <a:pt x="141" y="111"/>
                    <a:pt x="142" y="110"/>
                  </a:cubicBezTo>
                  <a:close/>
                  <a:moveTo>
                    <a:pt x="178" y="85"/>
                  </a:move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A51D021D-2A79-4BC7-BEA9-E39060AA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33" y="2983875"/>
              <a:ext cx="596674" cy="746747"/>
            </a:xfrm>
            <a:custGeom>
              <a:avLst/>
              <a:gdLst>
                <a:gd name="T0" fmla="*/ 159 w 165"/>
                <a:gd name="T1" fmla="*/ 87 h 206"/>
                <a:gd name="T2" fmla="*/ 157 w 165"/>
                <a:gd name="T3" fmla="*/ 70 h 206"/>
                <a:gd name="T4" fmla="*/ 152 w 165"/>
                <a:gd name="T5" fmla="*/ 54 h 206"/>
                <a:gd name="T6" fmla="*/ 152 w 165"/>
                <a:gd name="T7" fmla="*/ 52 h 206"/>
                <a:gd name="T8" fmla="*/ 142 w 165"/>
                <a:gd name="T9" fmla="*/ 40 h 206"/>
                <a:gd name="T10" fmla="*/ 151 w 165"/>
                <a:gd name="T11" fmla="*/ 34 h 206"/>
                <a:gd name="T12" fmla="*/ 146 w 165"/>
                <a:gd name="T13" fmla="*/ 28 h 206"/>
                <a:gd name="T14" fmla="*/ 146 w 165"/>
                <a:gd name="T15" fmla="*/ 25 h 206"/>
                <a:gd name="T16" fmla="*/ 142 w 165"/>
                <a:gd name="T17" fmla="*/ 14 h 206"/>
                <a:gd name="T18" fmla="*/ 131 w 165"/>
                <a:gd name="T19" fmla="*/ 5 h 206"/>
                <a:gd name="T20" fmla="*/ 125 w 165"/>
                <a:gd name="T21" fmla="*/ 4 h 206"/>
                <a:gd name="T22" fmla="*/ 122 w 165"/>
                <a:gd name="T23" fmla="*/ 13 h 206"/>
                <a:gd name="T24" fmla="*/ 112 w 165"/>
                <a:gd name="T25" fmla="*/ 6 h 206"/>
                <a:gd name="T26" fmla="*/ 105 w 165"/>
                <a:gd name="T27" fmla="*/ 1 h 206"/>
                <a:gd name="T28" fmla="*/ 101 w 165"/>
                <a:gd name="T29" fmla="*/ 11 h 206"/>
                <a:gd name="T30" fmla="*/ 96 w 165"/>
                <a:gd name="T31" fmla="*/ 14 h 206"/>
                <a:gd name="T32" fmla="*/ 86 w 165"/>
                <a:gd name="T33" fmla="*/ 19 h 206"/>
                <a:gd name="T34" fmla="*/ 89 w 165"/>
                <a:gd name="T35" fmla="*/ 24 h 206"/>
                <a:gd name="T36" fmla="*/ 84 w 165"/>
                <a:gd name="T37" fmla="*/ 29 h 206"/>
                <a:gd name="T38" fmla="*/ 65 w 165"/>
                <a:gd name="T39" fmla="*/ 25 h 206"/>
                <a:gd name="T40" fmla="*/ 54 w 165"/>
                <a:gd name="T41" fmla="*/ 26 h 206"/>
                <a:gd name="T42" fmla="*/ 63 w 165"/>
                <a:gd name="T43" fmla="*/ 47 h 206"/>
                <a:gd name="T44" fmla="*/ 54 w 165"/>
                <a:gd name="T45" fmla="*/ 50 h 206"/>
                <a:gd name="T46" fmla="*/ 46 w 165"/>
                <a:gd name="T47" fmla="*/ 72 h 206"/>
                <a:gd name="T48" fmla="*/ 40 w 165"/>
                <a:gd name="T49" fmla="*/ 74 h 206"/>
                <a:gd name="T50" fmla="*/ 49 w 165"/>
                <a:gd name="T51" fmla="*/ 90 h 206"/>
                <a:gd name="T52" fmla="*/ 49 w 165"/>
                <a:gd name="T53" fmla="*/ 100 h 206"/>
                <a:gd name="T54" fmla="*/ 45 w 165"/>
                <a:gd name="T55" fmla="*/ 108 h 206"/>
                <a:gd name="T56" fmla="*/ 45 w 165"/>
                <a:gd name="T57" fmla="*/ 119 h 206"/>
                <a:gd name="T58" fmla="*/ 32 w 165"/>
                <a:gd name="T59" fmla="*/ 134 h 206"/>
                <a:gd name="T60" fmla="*/ 22 w 165"/>
                <a:gd name="T61" fmla="*/ 128 h 206"/>
                <a:gd name="T62" fmla="*/ 3 w 165"/>
                <a:gd name="T63" fmla="*/ 131 h 206"/>
                <a:gd name="T64" fmla="*/ 4 w 165"/>
                <a:gd name="T65" fmla="*/ 145 h 206"/>
                <a:gd name="T66" fmla="*/ 2 w 165"/>
                <a:gd name="T67" fmla="*/ 151 h 206"/>
                <a:gd name="T68" fmla="*/ 11 w 165"/>
                <a:gd name="T69" fmla="*/ 157 h 206"/>
                <a:gd name="T70" fmla="*/ 16 w 165"/>
                <a:gd name="T71" fmla="*/ 165 h 206"/>
                <a:gd name="T72" fmla="*/ 13 w 165"/>
                <a:gd name="T73" fmla="*/ 171 h 206"/>
                <a:gd name="T74" fmla="*/ 9 w 165"/>
                <a:gd name="T75" fmla="*/ 176 h 206"/>
                <a:gd name="T76" fmla="*/ 19 w 165"/>
                <a:gd name="T77" fmla="*/ 182 h 206"/>
                <a:gd name="T78" fmla="*/ 27 w 165"/>
                <a:gd name="T79" fmla="*/ 192 h 206"/>
                <a:gd name="T80" fmla="*/ 36 w 165"/>
                <a:gd name="T81" fmla="*/ 195 h 206"/>
                <a:gd name="T82" fmla="*/ 41 w 165"/>
                <a:gd name="T83" fmla="*/ 204 h 206"/>
                <a:gd name="T84" fmla="*/ 59 w 165"/>
                <a:gd name="T85" fmla="*/ 200 h 206"/>
                <a:gd name="T86" fmla="*/ 77 w 165"/>
                <a:gd name="T87" fmla="*/ 206 h 206"/>
                <a:gd name="T88" fmla="*/ 91 w 165"/>
                <a:gd name="T89" fmla="*/ 195 h 206"/>
                <a:gd name="T90" fmla="*/ 108 w 165"/>
                <a:gd name="T91" fmla="*/ 200 h 206"/>
                <a:gd name="T92" fmla="*/ 119 w 165"/>
                <a:gd name="T93" fmla="*/ 197 h 206"/>
                <a:gd name="T94" fmla="*/ 123 w 165"/>
                <a:gd name="T95" fmla="*/ 179 h 206"/>
                <a:gd name="T96" fmla="*/ 129 w 165"/>
                <a:gd name="T97" fmla="*/ 180 h 206"/>
                <a:gd name="T98" fmla="*/ 125 w 165"/>
                <a:gd name="T99" fmla="*/ 171 h 206"/>
                <a:gd name="T100" fmla="*/ 131 w 165"/>
                <a:gd name="T101" fmla="*/ 162 h 206"/>
                <a:gd name="T102" fmla="*/ 131 w 165"/>
                <a:gd name="T103" fmla="*/ 152 h 206"/>
                <a:gd name="T104" fmla="*/ 135 w 165"/>
                <a:gd name="T105" fmla="*/ 135 h 206"/>
                <a:gd name="T106" fmla="*/ 150 w 165"/>
                <a:gd name="T107" fmla="*/ 130 h 206"/>
                <a:gd name="T108" fmla="*/ 159 w 165"/>
                <a:gd name="T109" fmla="*/ 119 h 206"/>
                <a:gd name="T110" fmla="*/ 157 w 165"/>
                <a:gd name="T111" fmla="*/ 110 h 206"/>
                <a:gd name="T112" fmla="*/ 156 w 165"/>
                <a:gd name="T113" fmla="*/ 103 h 206"/>
                <a:gd name="T114" fmla="*/ 164 w 165"/>
                <a:gd name="T115" fmla="*/ 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5" h="206">
                  <a:moveTo>
                    <a:pt x="164" y="94"/>
                  </a:moveTo>
                  <a:cubicBezTo>
                    <a:pt x="163" y="91"/>
                    <a:pt x="159" y="91"/>
                    <a:pt x="159" y="87"/>
                  </a:cubicBezTo>
                  <a:cubicBezTo>
                    <a:pt x="159" y="84"/>
                    <a:pt x="161" y="81"/>
                    <a:pt x="161" y="78"/>
                  </a:cubicBezTo>
                  <a:cubicBezTo>
                    <a:pt x="160" y="75"/>
                    <a:pt x="159" y="73"/>
                    <a:pt x="157" y="70"/>
                  </a:cubicBezTo>
                  <a:cubicBezTo>
                    <a:pt x="155" y="68"/>
                    <a:pt x="153" y="67"/>
                    <a:pt x="151" y="64"/>
                  </a:cubicBezTo>
                  <a:cubicBezTo>
                    <a:pt x="150" y="60"/>
                    <a:pt x="151" y="58"/>
                    <a:pt x="152" y="54"/>
                  </a:cubicBezTo>
                  <a:cubicBezTo>
                    <a:pt x="152" y="54"/>
                    <a:pt x="152" y="53"/>
                    <a:pt x="152" y="51"/>
                  </a:cubicBezTo>
                  <a:cubicBezTo>
                    <a:pt x="152" y="51"/>
                    <a:pt x="152" y="52"/>
                    <a:pt x="152" y="52"/>
                  </a:cubicBezTo>
                  <a:cubicBezTo>
                    <a:pt x="147" y="53"/>
                    <a:pt x="146" y="50"/>
                    <a:pt x="146" y="45"/>
                  </a:cubicBezTo>
                  <a:cubicBezTo>
                    <a:pt x="143" y="45"/>
                    <a:pt x="138" y="43"/>
                    <a:pt x="142" y="40"/>
                  </a:cubicBezTo>
                  <a:cubicBezTo>
                    <a:pt x="144" y="39"/>
                    <a:pt x="146" y="39"/>
                    <a:pt x="147" y="38"/>
                  </a:cubicBezTo>
                  <a:cubicBezTo>
                    <a:pt x="149" y="37"/>
                    <a:pt x="149" y="35"/>
                    <a:pt x="151" y="34"/>
                  </a:cubicBezTo>
                  <a:cubicBezTo>
                    <a:pt x="150" y="32"/>
                    <a:pt x="149" y="32"/>
                    <a:pt x="148" y="31"/>
                  </a:cubicBezTo>
                  <a:cubicBezTo>
                    <a:pt x="146" y="30"/>
                    <a:pt x="146" y="30"/>
                    <a:pt x="146" y="28"/>
                  </a:cubicBezTo>
                  <a:cubicBezTo>
                    <a:pt x="146" y="28"/>
                    <a:pt x="146" y="27"/>
                    <a:pt x="146" y="26"/>
                  </a:cubicBezTo>
                  <a:cubicBezTo>
                    <a:pt x="146" y="26"/>
                    <a:pt x="146" y="25"/>
                    <a:pt x="146" y="25"/>
                  </a:cubicBezTo>
                  <a:cubicBezTo>
                    <a:pt x="145" y="23"/>
                    <a:pt x="147" y="22"/>
                    <a:pt x="147" y="21"/>
                  </a:cubicBezTo>
                  <a:cubicBezTo>
                    <a:pt x="143" y="22"/>
                    <a:pt x="144" y="15"/>
                    <a:pt x="142" y="14"/>
                  </a:cubicBezTo>
                  <a:cubicBezTo>
                    <a:pt x="140" y="11"/>
                    <a:pt x="136" y="12"/>
                    <a:pt x="133" y="10"/>
                  </a:cubicBezTo>
                  <a:cubicBezTo>
                    <a:pt x="132" y="9"/>
                    <a:pt x="132" y="7"/>
                    <a:pt x="131" y="5"/>
                  </a:cubicBezTo>
                  <a:cubicBezTo>
                    <a:pt x="130" y="4"/>
                    <a:pt x="130" y="2"/>
                    <a:pt x="130" y="1"/>
                  </a:cubicBezTo>
                  <a:cubicBezTo>
                    <a:pt x="128" y="2"/>
                    <a:pt x="127" y="4"/>
                    <a:pt x="125" y="4"/>
                  </a:cubicBezTo>
                  <a:cubicBezTo>
                    <a:pt x="124" y="7"/>
                    <a:pt x="133" y="14"/>
                    <a:pt x="128" y="15"/>
                  </a:cubicBezTo>
                  <a:cubicBezTo>
                    <a:pt x="126" y="16"/>
                    <a:pt x="124" y="13"/>
                    <a:pt x="122" y="13"/>
                  </a:cubicBezTo>
                  <a:cubicBezTo>
                    <a:pt x="119" y="13"/>
                    <a:pt x="119" y="15"/>
                    <a:pt x="118" y="18"/>
                  </a:cubicBezTo>
                  <a:cubicBezTo>
                    <a:pt x="108" y="21"/>
                    <a:pt x="121" y="5"/>
                    <a:pt x="112" y="6"/>
                  </a:cubicBezTo>
                  <a:cubicBezTo>
                    <a:pt x="110" y="7"/>
                    <a:pt x="108" y="13"/>
                    <a:pt x="105" y="9"/>
                  </a:cubicBezTo>
                  <a:cubicBezTo>
                    <a:pt x="104" y="8"/>
                    <a:pt x="106" y="3"/>
                    <a:pt x="105" y="1"/>
                  </a:cubicBezTo>
                  <a:cubicBezTo>
                    <a:pt x="103" y="1"/>
                    <a:pt x="94" y="0"/>
                    <a:pt x="92" y="4"/>
                  </a:cubicBezTo>
                  <a:cubicBezTo>
                    <a:pt x="91" y="9"/>
                    <a:pt x="104" y="5"/>
                    <a:pt x="101" y="11"/>
                  </a:cubicBezTo>
                  <a:cubicBezTo>
                    <a:pt x="99" y="11"/>
                    <a:pt x="98" y="11"/>
                    <a:pt x="97" y="11"/>
                  </a:cubicBezTo>
                  <a:cubicBezTo>
                    <a:pt x="97" y="12"/>
                    <a:pt x="96" y="13"/>
                    <a:pt x="96" y="14"/>
                  </a:cubicBezTo>
                  <a:cubicBezTo>
                    <a:pt x="91" y="16"/>
                    <a:pt x="92" y="10"/>
                    <a:pt x="89" y="10"/>
                  </a:cubicBezTo>
                  <a:cubicBezTo>
                    <a:pt x="83" y="10"/>
                    <a:pt x="86" y="16"/>
                    <a:pt x="86" y="19"/>
                  </a:cubicBezTo>
                  <a:cubicBezTo>
                    <a:pt x="89" y="19"/>
                    <a:pt x="91" y="18"/>
                    <a:pt x="93" y="18"/>
                  </a:cubicBezTo>
                  <a:cubicBezTo>
                    <a:pt x="93" y="21"/>
                    <a:pt x="92" y="23"/>
                    <a:pt x="89" y="24"/>
                  </a:cubicBezTo>
                  <a:cubicBezTo>
                    <a:pt x="88" y="24"/>
                    <a:pt x="86" y="24"/>
                    <a:pt x="85" y="25"/>
                  </a:cubicBezTo>
                  <a:cubicBezTo>
                    <a:pt x="84" y="26"/>
                    <a:pt x="85" y="27"/>
                    <a:pt x="84" y="29"/>
                  </a:cubicBezTo>
                  <a:cubicBezTo>
                    <a:pt x="81" y="32"/>
                    <a:pt x="71" y="31"/>
                    <a:pt x="68" y="28"/>
                  </a:cubicBezTo>
                  <a:cubicBezTo>
                    <a:pt x="67" y="27"/>
                    <a:pt x="67" y="26"/>
                    <a:pt x="65" y="25"/>
                  </a:cubicBezTo>
                  <a:cubicBezTo>
                    <a:pt x="64" y="24"/>
                    <a:pt x="62" y="24"/>
                    <a:pt x="61" y="24"/>
                  </a:cubicBezTo>
                  <a:cubicBezTo>
                    <a:pt x="58" y="24"/>
                    <a:pt x="55" y="22"/>
                    <a:pt x="54" y="26"/>
                  </a:cubicBezTo>
                  <a:cubicBezTo>
                    <a:pt x="53" y="33"/>
                    <a:pt x="61" y="35"/>
                    <a:pt x="66" y="35"/>
                  </a:cubicBezTo>
                  <a:cubicBezTo>
                    <a:pt x="67" y="39"/>
                    <a:pt x="64" y="44"/>
                    <a:pt x="63" y="47"/>
                  </a:cubicBezTo>
                  <a:cubicBezTo>
                    <a:pt x="62" y="48"/>
                    <a:pt x="61" y="51"/>
                    <a:pt x="59" y="51"/>
                  </a:cubicBezTo>
                  <a:cubicBezTo>
                    <a:pt x="57" y="52"/>
                    <a:pt x="57" y="49"/>
                    <a:pt x="54" y="50"/>
                  </a:cubicBezTo>
                  <a:cubicBezTo>
                    <a:pt x="53" y="50"/>
                    <a:pt x="49" y="58"/>
                    <a:pt x="48" y="59"/>
                  </a:cubicBezTo>
                  <a:cubicBezTo>
                    <a:pt x="47" y="64"/>
                    <a:pt x="48" y="67"/>
                    <a:pt x="46" y="72"/>
                  </a:cubicBezTo>
                  <a:cubicBezTo>
                    <a:pt x="44" y="71"/>
                    <a:pt x="44" y="69"/>
                    <a:pt x="41" y="69"/>
                  </a:cubicBezTo>
                  <a:cubicBezTo>
                    <a:pt x="39" y="70"/>
                    <a:pt x="40" y="72"/>
                    <a:pt x="40" y="74"/>
                  </a:cubicBezTo>
                  <a:cubicBezTo>
                    <a:pt x="41" y="76"/>
                    <a:pt x="43" y="79"/>
                    <a:pt x="45" y="81"/>
                  </a:cubicBezTo>
                  <a:cubicBezTo>
                    <a:pt x="47" y="84"/>
                    <a:pt x="47" y="87"/>
                    <a:pt x="49" y="90"/>
                  </a:cubicBezTo>
                  <a:cubicBezTo>
                    <a:pt x="49" y="92"/>
                    <a:pt x="51" y="93"/>
                    <a:pt x="51" y="95"/>
                  </a:cubicBezTo>
                  <a:cubicBezTo>
                    <a:pt x="51" y="97"/>
                    <a:pt x="48" y="97"/>
                    <a:pt x="49" y="100"/>
                  </a:cubicBezTo>
                  <a:cubicBezTo>
                    <a:pt x="53" y="101"/>
                    <a:pt x="55" y="109"/>
                    <a:pt x="50" y="109"/>
                  </a:cubicBezTo>
                  <a:cubicBezTo>
                    <a:pt x="48" y="109"/>
                    <a:pt x="47" y="105"/>
                    <a:pt x="45" y="108"/>
                  </a:cubicBezTo>
                  <a:cubicBezTo>
                    <a:pt x="44" y="110"/>
                    <a:pt x="47" y="112"/>
                    <a:pt x="48" y="112"/>
                  </a:cubicBezTo>
                  <a:cubicBezTo>
                    <a:pt x="49" y="115"/>
                    <a:pt x="46" y="116"/>
                    <a:pt x="45" y="119"/>
                  </a:cubicBezTo>
                  <a:cubicBezTo>
                    <a:pt x="43" y="121"/>
                    <a:pt x="44" y="124"/>
                    <a:pt x="44" y="127"/>
                  </a:cubicBezTo>
                  <a:cubicBezTo>
                    <a:pt x="44" y="134"/>
                    <a:pt x="39" y="135"/>
                    <a:pt x="32" y="134"/>
                  </a:cubicBezTo>
                  <a:cubicBezTo>
                    <a:pt x="32" y="130"/>
                    <a:pt x="33" y="129"/>
                    <a:pt x="28" y="130"/>
                  </a:cubicBezTo>
                  <a:cubicBezTo>
                    <a:pt x="25" y="130"/>
                    <a:pt x="24" y="132"/>
                    <a:pt x="22" y="128"/>
                  </a:cubicBezTo>
                  <a:cubicBezTo>
                    <a:pt x="18" y="130"/>
                    <a:pt x="14" y="128"/>
                    <a:pt x="10" y="128"/>
                  </a:cubicBezTo>
                  <a:cubicBezTo>
                    <a:pt x="7" y="128"/>
                    <a:pt x="5" y="130"/>
                    <a:pt x="3" y="131"/>
                  </a:cubicBezTo>
                  <a:cubicBezTo>
                    <a:pt x="2" y="136"/>
                    <a:pt x="2" y="140"/>
                    <a:pt x="3" y="145"/>
                  </a:cubicBezTo>
                  <a:cubicBezTo>
                    <a:pt x="3" y="145"/>
                    <a:pt x="4" y="145"/>
                    <a:pt x="4" y="145"/>
                  </a:cubicBezTo>
                  <a:cubicBezTo>
                    <a:pt x="5" y="147"/>
                    <a:pt x="4" y="149"/>
                    <a:pt x="3" y="150"/>
                  </a:cubicBezTo>
                  <a:cubicBezTo>
                    <a:pt x="3" y="150"/>
                    <a:pt x="2" y="150"/>
                    <a:pt x="2" y="151"/>
                  </a:cubicBezTo>
                  <a:cubicBezTo>
                    <a:pt x="1" y="152"/>
                    <a:pt x="0" y="154"/>
                    <a:pt x="1" y="157"/>
                  </a:cubicBezTo>
                  <a:cubicBezTo>
                    <a:pt x="4" y="158"/>
                    <a:pt x="8" y="155"/>
                    <a:pt x="11" y="157"/>
                  </a:cubicBezTo>
                  <a:cubicBezTo>
                    <a:pt x="12" y="158"/>
                    <a:pt x="11" y="161"/>
                    <a:pt x="12" y="162"/>
                  </a:cubicBezTo>
                  <a:cubicBezTo>
                    <a:pt x="13" y="164"/>
                    <a:pt x="14" y="164"/>
                    <a:pt x="16" y="165"/>
                  </a:cubicBezTo>
                  <a:cubicBezTo>
                    <a:pt x="18" y="166"/>
                    <a:pt x="24" y="168"/>
                    <a:pt x="22" y="171"/>
                  </a:cubicBezTo>
                  <a:cubicBezTo>
                    <a:pt x="21" y="175"/>
                    <a:pt x="15" y="171"/>
                    <a:pt x="13" y="171"/>
                  </a:cubicBezTo>
                  <a:cubicBezTo>
                    <a:pt x="12" y="170"/>
                    <a:pt x="12" y="170"/>
                    <a:pt x="12" y="169"/>
                  </a:cubicBezTo>
                  <a:cubicBezTo>
                    <a:pt x="7" y="168"/>
                    <a:pt x="5" y="173"/>
                    <a:pt x="9" y="176"/>
                  </a:cubicBezTo>
                  <a:cubicBezTo>
                    <a:pt x="11" y="178"/>
                    <a:pt x="13" y="177"/>
                    <a:pt x="15" y="177"/>
                  </a:cubicBezTo>
                  <a:cubicBezTo>
                    <a:pt x="18" y="178"/>
                    <a:pt x="18" y="180"/>
                    <a:pt x="19" y="182"/>
                  </a:cubicBezTo>
                  <a:cubicBezTo>
                    <a:pt x="22" y="185"/>
                    <a:pt x="25" y="185"/>
                    <a:pt x="26" y="189"/>
                  </a:cubicBezTo>
                  <a:cubicBezTo>
                    <a:pt x="27" y="190"/>
                    <a:pt x="27" y="191"/>
                    <a:pt x="27" y="192"/>
                  </a:cubicBezTo>
                  <a:cubicBezTo>
                    <a:pt x="28" y="192"/>
                    <a:pt x="29" y="193"/>
                    <a:pt x="31" y="193"/>
                  </a:cubicBezTo>
                  <a:cubicBezTo>
                    <a:pt x="33" y="194"/>
                    <a:pt x="34" y="195"/>
                    <a:pt x="36" y="195"/>
                  </a:cubicBezTo>
                  <a:cubicBezTo>
                    <a:pt x="38" y="195"/>
                    <a:pt x="40" y="194"/>
                    <a:pt x="43" y="195"/>
                  </a:cubicBezTo>
                  <a:cubicBezTo>
                    <a:pt x="42" y="198"/>
                    <a:pt x="41" y="200"/>
                    <a:pt x="41" y="204"/>
                  </a:cubicBezTo>
                  <a:cubicBezTo>
                    <a:pt x="44" y="205"/>
                    <a:pt x="48" y="201"/>
                    <a:pt x="50" y="200"/>
                  </a:cubicBezTo>
                  <a:cubicBezTo>
                    <a:pt x="53" y="200"/>
                    <a:pt x="56" y="199"/>
                    <a:pt x="59" y="200"/>
                  </a:cubicBezTo>
                  <a:cubicBezTo>
                    <a:pt x="62" y="202"/>
                    <a:pt x="64" y="203"/>
                    <a:pt x="67" y="204"/>
                  </a:cubicBezTo>
                  <a:cubicBezTo>
                    <a:pt x="70" y="205"/>
                    <a:pt x="73" y="206"/>
                    <a:pt x="77" y="206"/>
                  </a:cubicBezTo>
                  <a:cubicBezTo>
                    <a:pt x="76" y="201"/>
                    <a:pt x="80" y="198"/>
                    <a:pt x="84" y="196"/>
                  </a:cubicBezTo>
                  <a:cubicBezTo>
                    <a:pt x="86" y="195"/>
                    <a:pt x="89" y="196"/>
                    <a:pt x="91" y="195"/>
                  </a:cubicBezTo>
                  <a:cubicBezTo>
                    <a:pt x="94" y="193"/>
                    <a:pt x="94" y="191"/>
                    <a:pt x="98" y="191"/>
                  </a:cubicBezTo>
                  <a:cubicBezTo>
                    <a:pt x="102" y="192"/>
                    <a:pt x="103" y="198"/>
                    <a:pt x="108" y="200"/>
                  </a:cubicBezTo>
                  <a:cubicBezTo>
                    <a:pt x="111" y="202"/>
                    <a:pt x="115" y="201"/>
                    <a:pt x="118" y="201"/>
                  </a:cubicBezTo>
                  <a:cubicBezTo>
                    <a:pt x="119" y="199"/>
                    <a:pt x="119" y="198"/>
                    <a:pt x="119" y="197"/>
                  </a:cubicBezTo>
                  <a:cubicBezTo>
                    <a:pt x="120" y="192"/>
                    <a:pt x="121" y="191"/>
                    <a:pt x="125" y="189"/>
                  </a:cubicBezTo>
                  <a:cubicBezTo>
                    <a:pt x="124" y="186"/>
                    <a:pt x="118" y="182"/>
                    <a:pt x="123" y="179"/>
                  </a:cubicBezTo>
                  <a:cubicBezTo>
                    <a:pt x="124" y="180"/>
                    <a:pt x="126" y="182"/>
                    <a:pt x="126" y="184"/>
                  </a:cubicBezTo>
                  <a:cubicBezTo>
                    <a:pt x="129" y="185"/>
                    <a:pt x="129" y="181"/>
                    <a:pt x="129" y="180"/>
                  </a:cubicBezTo>
                  <a:cubicBezTo>
                    <a:pt x="130" y="179"/>
                    <a:pt x="131" y="177"/>
                    <a:pt x="131" y="176"/>
                  </a:cubicBezTo>
                  <a:cubicBezTo>
                    <a:pt x="131" y="171"/>
                    <a:pt x="127" y="173"/>
                    <a:pt x="125" y="171"/>
                  </a:cubicBezTo>
                  <a:cubicBezTo>
                    <a:pt x="121" y="168"/>
                    <a:pt x="125" y="166"/>
                    <a:pt x="128" y="165"/>
                  </a:cubicBezTo>
                  <a:cubicBezTo>
                    <a:pt x="130" y="163"/>
                    <a:pt x="131" y="164"/>
                    <a:pt x="131" y="162"/>
                  </a:cubicBezTo>
                  <a:cubicBezTo>
                    <a:pt x="131" y="160"/>
                    <a:pt x="130" y="159"/>
                    <a:pt x="130" y="157"/>
                  </a:cubicBezTo>
                  <a:cubicBezTo>
                    <a:pt x="135" y="157"/>
                    <a:pt x="132" y="154"/>
                    <a:pt x="131" y="152"/>
                  </a:cubicBezTo>
                  <a:cubicBezTo>
                    <a:pt x="130" y="149"/>
                    <a:pt x="131" y="146"/>
                    <a:pt x="132" y="143"/>
                  </a:cubicBezTo>
                  <a:cubicBezTo>
                    <a:pt x="132" y="141"/>
                    <a:pt x="134" y="137"/>
                    <a:pt x="135" y="135"/>
                  </a:cubicBezTo>
                  <a:cubicBezTo>
                    <a:pt x="137" y="133"/>
                    <a:pt x="140" y="133"/>
                    <a:pt x="143" y="133"/>
                  </a:cubicBezTo>
                  <a:cubicBezTo>
                    <a:pt x="146" y="133"/>
                    <a:pt x="147" y="131"/>
                    <a:pt x="150" y="130"/>
                  </a:cubicBezTo>
                  <a:cubicBezTo>
                    <a:pt x="152" y="129"/>
                    <a:pt x="155" y="128"/>
                    <a:pt x="157" y="127"/>
                  </a:cubicBezTo>
                  <a:cubicBezTo>
                    <a:pt x="159" y="125"/>
                    <a:pt x="158" y="122"/>
                    <a:pt x="159" y="119"/>
                  </a:cubicBezTo>
                  <a:cubicBezTo>
                    <a:pt x="160" y="116"/>
                    <a:pt x="161" y="114"/>
                    <a:pt x="160" y="111"/>
                  </a:cubicBezTo>
                  <a:cubicBezTo>
                    <a:pt x="159" y="111"/>
                    <a:pt x="158" y="111"/>
                    <a:pt x="157" y="110"/>
                  </a:cubicBezTo>
                  <a:cubicBezTo>
                    <a:pt x="154" y="108"/>
                    <a:pt x="156" y="108"/>
                    <a:pt x="156" y="106"/>
                  </a:cubicBezTo>
                  <a:cubicBezTo>
                    <a:pt x="156" y="105"/>
                    <a:pt x="156" y="104"/>
                    <a:pt x="156" y="103"/>
                  </a:cubicBezTo>
                  <a:cubicBezTo>
                    <a:pt x="156" y="102"/>
                    <a:pt x="156" y="100"/>
                    <a:pt x="156" y="99"/>
                  </a:cubicBezTo>
                  <a:cubicBezTo>
                    <a:pt x="159" y="99"/>
                    <a:pt x="165" y="99"/>
                    <a:pt x="164" y="9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 67">
              <a:extLst>
                <a:ext uri="{FF2B5EF4-FFF2-40B4-BE49-F238E27FC236}">
                  <a16:creationId xmlns:a16="http://schemas.microsoft.com/office/drawing/2014/main" id="{9F72BB70-582F-43A8-B09B-C5861056D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185" y="3994605"/>
              <a:ext cx="790142" cy="674423"/>
            </a:xfrm>
            <a:custGeom>
              <a:avLst/>
              <a:gdLst>
                <a:gd name="T0" fmla="*/ 213 w 218"/>
                <a:gd name="T1" fmla="*/ 2 h 186"/>
                <a:gd name="T2" fmla="*/ 204 w 218"/>
                <a:gd name="T3" fmla="*/ 5 h 186"/>
                <a:gd name="T4" fmla="*/ 196 w 218"/>
                <a:gd name="T5" fmla="*/ 8 h 186"/>
                <a:gd name="T6" fmla="*/ 182 w 218"/>
                <a:gd name="T7" fmla="*/ 17 h 186"/>
                <a:gd name="T8" fmla="*/ 174 w 218"/>
                <a:gd name="T9" fmla="*/ 3 h 186"/>
                <a:gd name="T10" fmla="*/ 146 w 218"/>
                <a:gd name="T11" fmla="*/ 11 h 186"/>
                <a:gd name="T12" fmla="*/ 137 w 218"/>
                <a:gd name="T13" fmla="*/ 22 h 186"/>
                <a:gd name="T14" fmla="*/ 130 w 218"/>
                <a:gd name="T15" fmla="*/ 27 h 186"/>
                <a:gd name="T16" fmla="*/ 118 w 218"/>
                <a:gd name="T17" fmla="*/ 32 h 186"/>
                <a:gd name="T18" fmla="*/ 112 w 218"/>
                <a:gd name="T19" fmla="*/ 31 h 186"/>
                <a:gd name="T20" fmla="*/ 115 w 218"/>
                <a:gd name="T21" fmla="*/ 23 h 186"/>
                <a:gd name="T22" fmla="*/ 106 w 218"/>
                <a:gd name="T23" fmla="*/ 15 h 186"/>
                <a:gd name="T24" fmla="*/ 111 w 218"/>
                <a:gd name="T25" fmla="*/ 0 h 186"/>
                <a:gd name="T26" fmla="*/ 97 w 218"/>
                <a:gd name="T27" fmla="*/ 10 h 186"/>
                <a:gd name="T28" fmla="*/ 99 w 218"/>
                <a:gd name="T29" fmla="*/ 17 h 186"/>
                <a:gd name="T30" fmla="*/ 87 w 218"/>
                <a:gd name="T31" fmla="*/ 25 h 186"/>
                <a:gd name="T32" fmla="*/ 77 w 218"/>
                <a:gd name="T33" fmla="*/ 32 h 186"/>
                <a:gd name="T34" fmla="*/ 58 w 218"/>
                <a:gd name="T35" fmla="*/ 40 h 186"/>
                <a:gd name="T36" fmla="*/ 44 w 218"/>
                <a:gd name="T37" fmla="*/ 46 h 186"/>
                <a:gd name="T38" fmla="*/ 31 w 218"/>
                <a:gd name="T39" fmla="*/ 59 h 186"/>
                <a:gd name="T40" fmla="*/ 17 w 218"/>
                <a:gd name="T41" fmla="*/ 69 h 186"/>
                <a:gd name="T42" fmla="*/ 17 w 218"/>
                <a:gd name="T43" fmla="*/ 88 h 186"/>
                <a:gd name="T44" fmla="*/ 9 w 218"/>
                <a:gd name="T45" fmla="*/ 106 h 186"/>
                <a:gd name="T46" fmla="*/ 4 w 218"/>
                <a:gd name="T47" fmla="*/ 126 h 186"/>
                <a:gd name="T48" fmla="*/ 0 w 218"/>
                <a:gd name="T49" fmla="*/ 138 h 186"/>
                <a:gd name="T50" fmla="*/ 2 w 218"/>
                <a:gd name="T51" fmla="*/ 151 h 186"/>
                <a:gd name="T52" fmla="*/ 10 w 218"/>
                <a:gd name="T53" fmla="*/ 167 h 186"/>
                <a:gd name="T54" fmla="*/ 21 w 218"/>
                <a:gd name="T55" fmla="*/ 170 h 186"/>
                <a:gd name="T56" fmla="*/ 21 w 218"/>
                <a:gd name="T57" fmla="*/ 179 h 186"/>
                <a:gd name="T58" fmla="*/ 27 w 218"/>
                <a:gd name="T59" fmla="*/ 185 h 186"/>
                <a:gd name="T60" fmla="*/ 32 w 218"/>
                <a:gd name="T61" fmla="*/ 183 h 186"/>
                <a:gd name="T62" fmla="*/ 48 w 218"/>
                <a:gd name="T63" fmla="*/ 178 h 186"/>
                <a:gd name="T64" fmla="*/ 56 w 218"/>
                <a:gd name="T65" fmla="*/ 173 h 186"/>
                <a:gd name="T66" fmla="*/ 60 w 218"/>
                <a:gd name="T67" fmla="*/ 166 h 186"/>
                <a:gd name="T68" fmla="*/ 60 w 218"/>
                <a:gd name="T69" fmla="*/ 147 h 186"/>
                <a:gd name="T70" fmla="*/ 69 w 218"/>
                <a:gd name="T71" fmla="*/ 139 h 186"/>
                <a:gd name="T72" fmla="*/ 82 w 218"/>
                <a:gd name="T73" fmla="*/ 131 h 186"/>
                <a:gd name="T74" fmla="*/ 92 w 218"/>
                <a:gd name="T75" fmla="*/ 135 h 186"/>
                <a:gd name="T76" fmla="*/ 103 w 218"/>
                <a:gd name="T77" fmla="*/ 144 h 186"/>
                <a:gd name="T78" fmla="*/ 110 w 218"/>
                <a:gd name="T79" fmla="*/ 140 h 186"/>
                <a:gd name="T80" fmla="*/ 121 w 218"/>
                <a:gd name="T81" fmla="*/ 136 h 186"/>
                <a:gd name="T82" fmla="*/ 141 w 218"/>
                <a:gd name="T83" fmla="*/ 125 h 186"/>
                <a:gd name="T84" fmla="*/ 154 w 218"/>
                <a:gd name="T85" fmla="*/ 114 h 186"/>
                <a:gd name="T86" fmla="*/ 167 w 218"/>
                <a:gd name="T87" fmla="*/ 121 h 186"/>
                <a:gd name="T88" fmla="*/ 174 w 218"/>
                <a:gd name="T89" fmla="*/ 121 h 186"/>
                <a:gd name="T90" fmla="*/ 202 w 218"/>
                <a:gd name="T91" fmla="*/ 104 h 186"/>
                <a:gd name="T92" fmla="*/ 205 w 218"/>
                <a:gd name="T93" fmla="*/ 106 h 186"/>
                <a:gd name="T94" fmla="*/ 208 w 218"/>
                <a:gd name="T95" fmla="*/ 101 h 186"/>
                <a:gd name="T96" fmla="*/ 212 w 218"/>
                <a:gd name="T97" fmla="*/ 95 h 186"/>
                <a:gd name="T98" fmla="*/ 206 w 218"/>
                <a:gd name="T99" fmla="*/ 78 h 186"/>
                <a:gd name="T100" fmla="*/ 189 w 218"/>
                <a:gd name="T101" fmla="*/ 58 h 186"/>
                <a:gd name="T102" fmla="*/ 194 w 218"/>
                <a:gd name="T103" fmla="*/ 47 h 186"/>
                <a:gd name="T104" fmla="*/ 204 w 218"/>
                <a:gd name="T105" fmla="*/ 31 h 186"/>
                <a:gd name="T106" fmla="*/ 212 w 218"/>
                <a:gd name="T107" fmla="*/ 20 h 186"/>
                <a:gd name="T108" fmla="*/ 216 w 218"/>
                <a:gd name="T109" fmla="*/ 16 h 186"/>
                <a:gd name="T110" fmla="*/ 217 w 218"/>
                <a:gd name="T111" fmla="*/ 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8" h="186">
                  <a:moveTo>
                    <a:pt x="217" y="8"/>
                  </a:moveTo>
                  <a:cubicBezTo>
                    <a:pt x="216" y="6"/>
                    <a:pt x="214" y="5"/>
                    <a:pt x="213" y="2"/>
                  </a:cubicBezTo>
                  <a:cubicBezTo>
                    <a:pt x="211" y="2"/>
                    <a:pt x="210" y="2"/>
                    <a:pt x="208" y="2"/>
                  </a:cubicBezTo>
                  <a:cubicBezTo>
                    <a:pt x="206" y="3"/>
                    <a:pt x="206" y="5"/>
                    <a:pt x="204" y="5"/>
                  </a:cubicBezTo>
                  <a:cubicBezTo>
                    <a:pt x="204" y="3"/>
                    <a:pt x="203" y="2"/>
                    <a:pt x="202" y="1"/>
                  </a:cubicBezTo>
                  <a:cubicBezTo>
                    <a:pt x="201" y="4"/>
                    <a:pt x="199" y="7"/>
                    <a:pt x="196" y="8"/>
                  </a:cubicBezTo>
                  <a:cubicBezTo>
                    <a:pt x="192" y="9"/>
                    <a:pt x="190" y="4"/>
                    <a:pt x="186" y="6"/>
                  </a:cubicBezTo>
                  <a:cubicBezTo>
                    <a:pt x="185" y="10"/>
                    <a:pt x="187" y="14"/>
                    <a:pt x="182" y="17"/>
                  </a:cubicBezTo>
                  <a:cubicBezTo>
                    <a:pt x="177" y="19"/>
                    <a:pt x="176" y="15"/>
                    <a:pt x="177" y="11"/>
                  </a:cubicBezTo>
                  <a:cubicBezTo>
                    <a:pt x="177" y="9"/>
                    <a:pt x="178" y="3"/>
                    <a:pt x="174" y="3"/>
                  </a:cubicBezTo>
                  <a:cubicBezTo>
                    <a:pt x="171" y="3"/>
                    <a:pt x="170" y="9"/>
                    <a:pt x="167" y="10"/>
                  </a:cubicBezTo>
                  <a:cubicBezTo>
                    <a:pt x="161" y="11"/>
                    <a:pt x="151" y="3"/>
                    <a:pt x="146" y="11"/>
                  </a:cubicBezTo>
                  <a:cubicBezTo>
                    <a:pt x="145" y="14"/>
                    <a:pt x="144" y="17"/>
                    <a:pt x="141" y="20"/>
                  </a:cubicBezTo>
                  <a:cubicBezTo>
                    <a:pt x="140" y="20"/>
                    <a:pt x="138" y="20"/>
                    <a:pt x="137" y="22"/>
                  </a:cubicBezTo>
                  <a:cubicBezTo>
                    <a:pt x="136" y="23"/>
                    <a:pt x="137" y="25"/>
                    <a:pt x="136" y="27"/>
                  </a:cubicBezTo>
                  <a:cubicBezTo>
                    <a:pt x="134" y="28"/>
                    <a:pt x="132" y="27"/>
                    <a:pt x="130" y="27"/>
                  </a:cubicBezTo>
                  <a:cubicBezTo>
                    <a:pt x="129" y="28"/>
                    <a:pt x="128" y="30"/>
                    <a:pt x="127" y="31"/>
                  </a:cubicBezTo>
                  <a:cubicBezTo>
                    <a:pt x="124" y="35"/>
                    <a:pt x="122" y="32"/>
                    <a:pt x="118" y="32"/>
                  </a:cubicBezTo>
                  <a:cubicBezTo>
                    <a:pt x="118" y="34"/>
                    <a:pt x="115" y="37"/>
                    <a:pt x="112" y="36"/>
                  </a:cubicBezTo>
                  <a:cubicBezTo>
                    <a:pt x="112" y="34"/>
                    <a:pt x="112" y="32"/>
                    <a:pt x="112" y="31"/>
                  </a:cubicBezTo>
                  <a:cubicBezTo>
                    <a:pt x="112" y="31"/>
                    <a:pt x="111" y="31"/>
                    <a:pt x="111" y="30"/>
                  </a:cubicBezTo>
                  <a:cubicBezTo>
                    <a:pt x="110" y="27"/>
                    <a:pt x="116" y="26"/>
                    <a:pt x="115" y="23"/>
                  </a:cubicBezTo>
                  <a:cubicBezTo>
                    <a:pt x="112" y="22"/>
                    <a:pt x="110" y="27"/>
                    <a:pt x="107" y="25"/>
                  </a:cubicBezTo>
                  <a:cubicBezTo>
                    <a:pt x="104" y="23"/>
                    <a:pt x="105" y="17"/>
                    <a:pt x="106" y="15"/>
                  </a:cubicBezTo>
                  <a:cubicBezTo>
                    <a:pt x="107" y="12"/>
                    <a:pt x="107" y="10"/>
                    <a:pt x="109" y="7"/>
                  </a:cubicBezTo>
                  <a:cubicBezTo>
                    <a:pt x="111" y="5"/>
                    <a:pt x="114" y="3"/>
                    <a:pt x="111" y="0"/>
                  </a:cubicBezTo>
                  <a:cubicBezTo>
                    <a:pt x="107" y="2"/>
                    <a:pt x="106" y="4"/>
                    <a:pt x="103" y="7"/>
                  </a:cubicBezTo>
                  <a:cubicBezTo>
                    <a:pt x="101" y="8"/>
                    <a:pt x="99" y="8"/>
                    <a:pt x="97" y="10"/>
                  </a:cubicBezTo>
                  <a:cubicBezTo>
                    <a:pt x="97" y="12"/>
                    <a:pt x="97" y="15"/>
                    <a:pt x="97" y="17"/>
                  </a:cubicBezTo>
                  <a:cubicBezTo>
                    <a:pt x="98" y="17"/>
                    <a:pt x="98" y="17"/>
                    <a:pt x="99" y="17"/>
                  </a:cubicBezTo>
                  <a:cubicBezTo>
                    <a:pt x="99" y="18"/>
                    <a:pt x="99" y="19"/>
                    <a:pt x="99" y="20"/>
                  </a:cubicBezTo>
                  <a:cubicBezTo>
                    <a:pt x="95" y="21"/>
                    <a:pt x="91" y="25"/>
                    <a:pt x="87" y="25"/>
                  </a:cubicBezTo>
                  <a:cubicBezTo>
                    <a:pt x="84" y="26"/>
                    <a:pt x="72" y="25"/>
                    <a:pt x="74" y="30"/>
                  </a:cubicBezTo>
                  <a:cubicBezTo>
                    <a:pt x="75" y="31"/>
                    <a:pt x="76" y="31"/>
                    <a:pt x="77" y="32"/>
                  </a:cubicBezTo>
                  <a:cubicBezTo>
                    <a:pt x="75" y="37"/>
                    <a:pt x="71" y="34"/>
                    <a:pt x="67" y="35"/>
                  </a:cubicBezTo>
                  <a:cubicBezTo>
                    <a:pt x="64" y="36"/>
                    <a:pt x="62" y="41"/>
                    <a:pt x="58" y="40"/>
                  </a:cubicBezTo>
                  <a:cubicBezTo>
                    <a:pt x="55" y="40"/>
                    <a:pt x="54" y="35"/>
                    <a:pt x="50" y="38"/>
                  </a:cubicBezTo>
                  <a:cubicBezTo>
                    <a:pt x="47" y="40"/>
                    <a:pt x="47" y="44"/>
                    <a:pt x="44" y="46"/>
                  </a:cubicBezTo>
                  <a:cubicBezTo>
                    <a:pt x="41" y="49"/>
                    <a:pt x="39" y="49"/>
                    <a:pt x="38" y="53"/>
                  </a:cubicBezTo>
                  <a:cubicBezTo>
                    <a:pt x="37" y="57"/>
                    <a:pt x="36" y="60"/>
                    <a:pt x="31" y="59"/>
                  </a:cubicBezTo>
                  <a:cubicBezTo>
                    <a:pt x="28" y="59"/>
                    <a:pt x="25" y="57"/>
                    <a:pt x="22" y="60"/>
                  </a:cubicBezTo>
                  <a:cubicBezTo>
                    <a:pt x="19" y="63"/>
                    <a:pt x="19" y="67"/>
                    <a:pt x="17" y="69"/>
                  </a:cubicBezTo>
                  <a:cubicBezTo>
                    <a:pt x="14" y="73"/>
                    <a:pt x="3" y="77"/>
                    <a:pt x="10" y="83"/>
                  </a:cubicBezTo>
                  <a:cubicBezTo>
                    <a:pt x="12" y="85"/>
                    <a:pt x="17" y="85"/>
                    <a:pt x="17" y="88"/>
                  </a:cubicBezTo>
                  <a:cubicBezTo>
                    <a:pt x="16" y="90"/>
                    <a:pt x="13" y="93"/>
                    <a:pt x="12" y="96"/>
                  </a:cubicBezTo>
                  <a:cubicBezTo>
                    <a:pt x="11" y="99"/>
                    <a:pt x="9" y="103"/>
                    <a:pt x="9" y="106"/>
                  </a:cubicBezTo>
                  <a:cubicBezTo>
                    <a:pt x="9" y="110"/>
                    <a:pt x="13" y="110"/>
                    <a:pt x="15" y="113"/>
                  </a:cubicBezTo>
                  <a:cubicBezTo>
                    <a:pt x="18" y="121"/>
                    <a:pt x="8" y="123"/>
                    <a:pt x="4" y="126"/>
                  </a:cubicBezTo>
                  <a:cubicBezTo>
                    <a:pt x="0" y="129"/>
                    <a:pt x="1" y="131"/>
                    <a:pt x="1" y="135"/>
                  </a:cubicBezTo>
                  <a:cubicBezTo>
                    <a:pt x="1" y="136"/>
                    <a:pt x="0" y="137"/>
                    <a:pt x="0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47"/>
                    <a:pt x="2" y="151"/>
                  </a:cubicBezTo>
                  <a:cubicBezTo>
                    <a:pt x="4" y="154"/>
                    <a:pt x="6" y="158"/>
                    <a:pt x="7" y="162"/>
                  </a:cubicBezTo>
                  <a:cubicBezTo>
                    <a:pt x="8" y="163"/>
                    <a:pt x="9" y="165"/>
                    <a:pt x="10" y="167"/>
                  </a:cubicBezTo>
                  <a:cubicBezTo>
                    <a:pt x="12" y="168"/>
                    <a:pt x="14" y="168"/>
                    <a:pt x="16" y="167"/>
                  </a:cubicBezTo>
                  <a:cubicBezTo>
                    <a:pt x="18" y="167"/>
                    <a:pt x="20" y="168"/>
                    <a:pt x="21" y="170"/>
                  </a:cubicBezTo>
                  <a:cubicBezTo>
                    <a:pt x="22" y="172"/>
                    <a:pt x="21" y="173"/>
                    <a:pt x="20" y="176"/>
                  </a:cubicBezTo>
                  <a:cubicBezTo>
                    <a:pt x="20" y="177"/>
                    <a:pt x="20" y="178"/>
                    <a:pt x="21" y="179"/>
                  </a:cubicBezTo>
                  <a:cubicBezTo>
                    <a:pt x="22" y="180"/>
                    <a:pt x="23" y="179"/>
                    <a:pt x="24" y="180"/>
                  </a:cubicBezTo>
                  <a:cubicBezTo>
                    <a:pt x="26" y="181"/>
                    <a:pt x="26" y="184"/>
                    <a:pt x="27" y="185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29" y="185"/>
                    <a:pt x="30" y="184"/>
                    <a:pt x="32" y="183"/>
                  </a:cubicBezTo>
                  <a:cubicBezTo>
                    <a:pt x="34" y="183"/>
                    <a:pt x="36" y="184"/>
                    <a:pt x="38" y="184"/>
                  </a:cubicBezTo>
                  <a:cubicBezTo>
                    <a:pt x="39" y="180"/>
                    <a:pt x="45" y="179"/>
                    <a:pt x="48" y="178"/>
                  </a:cubicBezTo>
                  <a:cubicBezTo>
                    <a:pt x="50" y="177"/>
                    <a:pt x="52" y="177"/>
                    <a:pt x="54" y="176"/>
                  </a:cubicBezTo>
                  <a:cubicBezTo>
                    <a:pt x="55" y="175"/>
                    <a:pt x="55" y="174"/>
                    <a:pt x="56" y="173"/>
                  </a:cubicBezTo>
                  <a:cubicBezTo>
                    <a:pt x="57" y="173"/>
                    <a:pt x="59" y="174"/>
                    <a:pt x="59" y="173"/>
                  </a:cubicBezTo>
                  <a:cubicBezTo>
                    <a:pt x="61" y="172"/>
                    <a:pt x="60" y="168"/>
                    <a:pt x="60" y="166"/>
                  </a:cubicBezTo>
                  <a:cubicBezTo>
                    <a:pt x="60" y="162"/>
                    <a:pt x="60" y="162"/>
                    <a:pt x="62" y="159"/>
                  </a:cubicBezTo>
                  <a:cubicBezTo>
                    <a:pt x="64" y="156"/>
                    <a:pt x="64" y="149"/>
                    <a:pt x="60" y="147"/>
                  </a:cubicBezTo>
                  <a:cubicBezTo>
                    <a:pt x="62" y="143"/>
                    <a:pt x="65" y="146"/>
                    <a:pt x="68" y="145"/>
                  </a:cubicBezTo>
                  <a:cubicBezTo>
                    <a:pt x="69" y="143"/>
                    <a:pt x="69" y="141"/>
                    <a:pt x="69" y="139"/>
                  </a:cubicBezTo>
                  <a:cubicBezTo>
                    <a:pt x="70" y="136"/>
                    <a:pt x="72" y="134"/>
                    <a:pt x="73" y="132"/>
                  </a:cubicBezTo>
                  <a:cubicBezTo>
                    <a:pt x="76" y="127"/>
                    <a:pt x="78" y="130"/>
                    <a:pt x="82" y="131"/>
                  </a:cubicBezTo>
                  <a:cubicBezTo>
                    <a:pt x="83" y="133"/>
                    <a:pt x="81" y="134"/>
                    <a:pt x="82" y="136"/>
                  </a:cubicBezTo>
                  <a:cubicBezTo>
                    <a:pt x="85" y="136"/>
                    <a:pt x="88" y="135"/>
                    <a:pt x="92" y="135"/>
                  </a:cubicBezTo>
                  <a:cubicBezTo>
                    <a:pt x="97" y="136"/>
                    <a:pt x="94" y="139"/>
                    <a:pt x="96" y="142"/>
                  </a:cubicBezTo>
                  <a:cubicBezTo>
                    <a:pt x="98" y="145"/>
                    <a:pt x="101" y="144"/>
                    <a:pt x="103" y="144"/>
                  </a:cubicBezTo>
                  <a:cubicBezTo>
                    <a:pt x="105" y="143"/>
                    <a:pt x="106" y="143"/>
                    <a:pt x="107" y="143"/>
                  </a:cubicBezTo>
                  <a:cubicBezTo>
                    <a:pt x="109" y="142"/>
                    <a:pt x="109" y="141"/>
                    <a:pt x="110" y="140"/>
                  </a:cubicBezTo>
                  <a:cubicBezTo>
                    <a:pt x="110" y="140"/>
                    <a:pt x="111" y="140"/>
                    <a:pt x="111" y="139"/>
                  </a:cubicBezTo>
                  <a:cubicBezTo>
                    <a:pt x="114" y="137"/>
                    <a:pt x="118" y="137"/>
                    <a:pt x="121" y="136"/>
                  </a:cubicBezTo>
                  <a:cubicBezTo>
                    <a:pt x="125" y="134"/>
                    <a:pt x="128" y="132"/>
                    <a:pt x="131" y="130"/>
                  </a:cubicBezTo>
                  <a:cubicBezTo>
                    <a:pt x="134" y="127"/>
                    <a:pt x="137" y="127"/>
                    <a:pt x="141" y="125"/>
                  </a:cubicBezTo>
                  <a:cubicBezTo>
                    <a:pt x="144" y="124"/>
                    <a:pt x="146" y="123"/>
                    <a:pt x="147" y="120"/>
                  </a:cubicBezTo>
                  <a:cubicBezTo>
                    <a:pt x="149" y="115"/>
                    <a:pt x="150" y="116"/>
                    <a:pt x="154" y="114"/>
                  </a:cubicBezTo>
                  <a:cubicBezTo>
                    <a:pt x="158" y="113"/>
                    <a:pt x="159" y="111"/>
                    <a:pt x="163" y="113"/>
                  </a:cubicBezTo>
                  <a:cubicBezTo>
                    <a:pt x="167" y="115"/>
                    <a:pt x="167" y="117"/>
                    <a:pt x="167" y="121"/>
                  </a:cubicBezTo>
                  <a:cubicBezTo>
                    <a:pt x="168" y="123"/>
                    <a:pt x="167" y="125"/>
                    <a:pt x="170" y="124"/>
                  </a:cubicBezTo>
                  <a:cubicBezTo>
                    <a:pt x="172" y="124"/>
                    <a:pt x="173" y="123"/>
                    <a:pt x="174" y="121"/>
                  </a:cubicBezTo>
                  <a:cubicBezTo>
                    <a:pt x="177" y="121"/>
                    <a:pt x="181" y="120"/>
                    <a:pt x="184" y="119"/>
                  </a:cubicBezTo>
                  <a:cubicBezTo>
                    <a:pt x="184" y="111"/>
                    <a:pt x="194" y="100"/>
                    <a:pt x="202" y="104"/>
                  </a:cubicBezTo>
                  <a:cubicBezTo>
                    <a:pt x="202" y="105"/>
                    <a:pt x="203" y="107"/>
                    <a:pt x="203" y="108"/>
                  </a:cubicBezTo>
                  <a:cubicBezTo>
                    <a:pt x="204" y="107"/>
                    <a:pt x="204" y="106"/>
                    <a:pt x="205" y="106"/>
                  </a:cubicBezTo>
                  <a:cubicBezTo>
                    <a:pt x="205" y="104"/>
                    <a:pt x="203" y="103"/>
                    <a:pt x="204" y="101"/>
                  </a:cubicBezTo>
                  <a:cubicBezTo>
                    <a:pt x="205" y="99"/>
                    <a:pt x="206" y="101"/>
                    <a:pt x="208" y="101"/>
                  </a:cubicBezTo>
                  <a:cubicBezTo>
                    <a:pt x="209" y="102"/>
                    <a:pt x="211" y="104"/>
                    <a:pt x="212" y="101"/>
                  </a:cubicBezTo>
                  <a:cubicBezTo>
                    <a:pt x="213" y="100"/>
                    <a:pt x="213" y="97"/>
                    <a:pt x="212" y="95"/>
                  </a:cubicBezTo>
                  <a:cubicBezTo>
                    <a:pt x="211" y="93"/>
                    <a:pt x="208" y="92"/>
                    <a:pt x="208" y="89"/>
                  </a:cubicBezTo>
                  <a:cubicBezTo>
                    <a:pt x="206" y="85"/>
                    <a:pt x="207" y="82"/>
                    <a:pt x="206" y="78"/>
                  </a:cubicBezTo>
                  <a:cubicBezTo>
                    <a:pt x="205" y="73"/>
                    <a:pt x="203" y="74"/>
                    <a:pt x="199" y="73"/>
                  </a:cubicBezTo>
                  <a:cubicBezTo>
                    <a:pt x="192" y="72"/>
                    <a:pt x="188" y="65"/>
                    <a:pt x="189" y="58"/>
                  </a:cubicBezTo>
                  <a:cubicBezTo>
                    <a:pt x="192" y="58"/>
                    <a:pt x="197" y="59"/>
                    <a:pt x="197" y="55"/>
                  </a:cubicBezTo>
                  <a:cubicBezTo>
                    <a:pt x="197" y="52"/>
                    <a:pt x="193" y="51"/>
                    <a:pt x="194" y="47"/>
                  </a:cubicBezTo>
                  <a:cubicBezTo>
                    <a:pt x="194" y="44"/>
                    <a:pt x="198" y="42"/>
                    <a:pt x="199" y="39"/>
                  </a:cubicBezTo>
                  <a:cubicBezTo>
                    <a:pt x="201" y="35"/>
                    <a:pt x="200" y="34"/>
                    <a:pt x="204" y="31"/>
                  </a:cubicBezTo>
                  <a:cubicBezTo>
                    <a:pt x="208" y="29"/>
                    <a:pt x="207" y="28"/>
                    <a:pt x="208" y="24"/>
                  </a:cubicBezTo>
                  <a:cubicBezTo>
                    <a:pt x="209" y="21"/>
                    <a:pt x="210" y="21"/>
                    <a:pt x="212" y="20"/>
                  </a:cubicBezTo>
                  <a:cubicBezTo>
                    <a:pt x="212" y="19"/>
                    <a:pt x="214" y="20"/>
                    <a:pt x="215" y="19"/>
                  </a:cubicBezTo>
                  <a:cubicBezTo>
                    <a:pt x="215" y="18"/>
                    <a:pt x="215" y="17"/>
                    <a:pt x="216" y="16"/>
                  </a:cubicBezTo>
                  <a:cubicBezTo>
                    <a:pt x="216" y="15"/>
                    <a:pt x="217" y="14"/>
                    <a:pt x="218" y="14"/>
                  </a:cubicBezTo>
                  <a:cubicBezTo>
                    <a:pt x="218" y="12"/>
                    <a:pt x="218" y="10"/>
                    <a:pt x="217" y="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 68">
              <a:extLst>
                <a:ext uri="{FF2B5EF4-FFF2-40B4-BE49-F238E27FC236}">
                  <a16:creationId xmlns:a16="http://schemas.microsoft.com/office/drawing/2014/main" id="{99C4EADC-B2D9-4B58-AE85-2BDB8917D3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8952" y="3987372"/>
              <a:ext cx="804607" cy="688888"/>
            </a:xfrm>
            <a:custGeom>
              <a:avLst/>
              <a:gdLst>
                <a:gd name="T0" fmla="*/ 204 w 222"/>
                <a:gd name="T1" fmla="*/ 7 h 190"/>
                <a:gd name="T2" fmla="*/ 177 w 222"/>
                <a:gd name="T3" fmla="*/ 17 h 190"/>
                <a:gd name="T4" fmla="*/ 150 w 222"/>
                <a:gd name="T5" fmla="*/ 13 h 190"/>
                <a:gd name="T6" fmla="*/ 135 w 222"/>
                <a:gd name="T7" fmla="*/ 31 h 190"/>
                <a:gd name="T8" fmla="*/ 116 w 222"/>
                <a:gd name="T9" fmla="*/ 40 h 190"/>
                <a:gd name="T10" fmla="*/ 114 w 222"/>
                <a:gd name="T11" fmla="*/ 28 h 190"/>
                <a:gd name="T12" fmla="*/ 113 w 222"/>
                <a:gd name="T13" fmla="*/ 4 h 190"/>
                <a:gd name="T14" fmla="*/ 103 w 222"/>
                <a:gd name="T15" fmla="*/ 21 h 190"/>
                <a:gd name="T16" fmla="*/ 78 w 222"/>
                <a:gd name="T17" fmla="*/ 31 h 190"/>
                <a:gd name="T18" fmla="*/ 56 w 222"/>
                <a:gd name="T19" fmla="*/ 42 h 190"/>
                <a:gd name="T20" fmla="*/ 25 w 222"/>
                <a:gd name="T21" fmla="*/ 64 h 190"/>
                <a:gd name="T22" fmla="*/ 15 w 222"/>
                <a:gd name="T23" fmla="*/ 102 h 190"/>
                <a:gd name="T24" fmla="*/ 4 w 222"/>
                <a:gd name="T25" fmla="*/ 139 h 190"/>
                <a:gd name="T26" fmla="*/ 17 w 222"/>
                <a:gd name="T27" fmla="*/ 168 h 190"/>
                <a:gd name="T28" fmla="*/ 25 w 222"/>
                <a:gd name="T29" fmla="*/ 180 h 190"/>
                <a:gd name="T30" fmla="*/ 49 w 222"/>
                <a:gd name="T31" fmla="*/ 179 h 190"/>
                <a:gd name="T32" fmla="*/ 60 w 222"/>
                <a:gd name="T33" fmla="*/ 169 h 190"/>
                <a:gd name="T34" fmla="*/ 69 w 222"/>
                <a:gd name="T35" fmla="*/ 146 h 190"/>
                <a:gd name="T36" fmla="*/ 86 w 222"/>
                <a:gd name="T37" fmla="*/ 136 h 190"/>
                <a:gd name="T38" fmla="*/ 108 w 222"/>
                <a:gd name="T39" fmla="*/ 143 h 190"/>
                <a:gd name="T40" fmla="*/ 132 w 222"/>
                <a:gd name="T41" fmla="*/ 131 h 190"/>
                <a:gd name="T42" fmla="*/ 166 w 222"/>
                <a:gd name="T43" fmla="*/ 113 h 190"/>
                <a:gd name="T44" fmla="*/ 183 w 222"/>
                <a:gd name="T45" fmla="*/ 120 h 190"/>
                <a:gd name="T46" fmla="*/ 212 w 222"/>
                <a:gd name="T47" fmla="*/ 102 h 190"/>
                <a:gd name="T48" fmla="*/ 207 w 222"/>
                <a:gd name="T49" fmla="*/ 81 h 190"/>
                <a:gd name="T50" fmla="*/ 197 w 222"/>
                <a:gd name="T51" fmla="*/ 57 h 190"/>
                <a:gd name="T52" fmla="*/ 209 w 222"/>
                <a:gd name="T53" fmla="*/ 25 h 190"/>
                <a:gd name="T54" fmla="*/ 216 w 222"/>
                <a:gd name="T55" fmla="*/ 17 h 190"/>
                <a:gd name="T56" fmla="*/ 221 w 222"/>
                <a:gd name="T57" fmla="*/ 17 h 190"/>
                <a:gd name="T58" fmla="*/ 215 w 222"/>
                <a:gd name="T59" fmla="*/ 23 h 190"/>
                <a:gd name="T60" fmla="*/ 197 w 222"/>
                <a:gd name="T61" fmla="*/ 50 h 190"/>
                <a:gd name="T62" fmla="*/ 210 w 222"/>
                <a:gd name="T63" fmla="*/ 79 h 190"/>
                <a:gd name="T64" fmla="*/ 209 w 222"/>
                <a:gd name="T65" fmla="*/ 105 h 190"/>
                <a:gd name="T66" fmla="*/ 203 w 222"/>
                <a:gd name="T67" fmla="*/ 108 h 190"/>
                <a:gd name="T68" fmla="*/ 177 w 222"/>
                <a:gd name="T69" fmla="*/ 125 h 190"/>
                <a:gd name="T70" fmla="*/ 155 w 222"/>
                <a:gd name="T71" fmla="*/ 119 h 190"/>
                <a:gd name="T72" fmla="*/ 114 w 222"/>
                <a:gd name="T73" fmla="*/ 142 h 190"/>
                <a:gd name="T74" fmla="*/ 106 w 222"/>
                <a:gd name="T75" fmla="*/ 147 h 190"/>
                <a:gd name="T76" fmla="*/ 82 w 222"/>
                <a:gd name="T77" fmla="*/ 135 h 190"/>
                <a:gd name="T78" fmla="*/ 66 w 222"/>
                <a:gd name="T79" fmla="*/ 149 h 190"/>
                <a:gd name="T80" fmla="*/ 59 w 222"/>
                <a:gd name="T81" fmla="*/ 177 h 190"/>
                <a:gd name="T82" fmla="*/ 40 w 222"/>
                <a:gd name="T83" fmla="*/ 188 h 190"/>
                <a:gd name="T84" fmla="*/ 25 w 222"/>
                <a:gd name="T85" fmla="*/ 183 h 190"/>
                <a:gd name="T86" fmla="*/ 18 w 222"/>
                <a:gd name="T87" fmla="*/ 171 h 190"/>
                <a:gd name="T88" fmla="*/ 0 w 222"/>
                <a:gd name="T89" fmla="*/ 141 h 190"/>
                <a:gd name="T90" fmla="*/ 13 w 222"/>
                <a:gd name="T91" fmla="*/ 114 h 190"/>
                <a:gd name="T92" fmla="*/ 18 w 222"/>
                <a:gd name="T93" fmla="*/ 70 h 190"/>
                <a:gd name="T94" fmla="*/ 45 w 222"/>
                <a:gd name="T95" fmla="*/ 47 h 190"/>
                <a:gd name="T96" fmla="*/ 75 w 222"/>
                <a:gd name="T97" fmla="*/ 34 h 190"/>
                <a:gd name="T98" fmla="*/ 98 w 222"/>
                <a:gd name="T99" fmla="*/ 20 h 190"/>
                <a:gd name="T100" fmla="*/ 114 w 222"/>
                <a:gd name="T101" fmla="*/ 0 h 190"/>
                <a:gd name="T102" fmla="*/ 110 w 222"/>
                <a:gd name="T103" fmla="*/ 25 h 190"/>
                <a:gd name="T104" fmla="*/ 116 w 222"/>
                <a:gd name="T105" fmla="*/ 36 h 190"/>
                <a:gd name="T106" fmla="*/ 131 w 222"/>
                <a:gd name="T107" fmla="*/ 28 h 190"/>
                <a:gd name="T108" fmla="*/ 142 w 222"/>
                <a:gd name="T109" fmla="*/ 20 h 190"/>
                <a:gd name="T110" fmla="*/ 181 w 222"/>
                <a:gd name="T111" fmla="*/ 10 h 190"/>
                <a:gd name="T112" fmla="*/ 187 w 222"/>
                <a:gd name="T113" fmla="*/ 6 h 190"/>
                <a:gd name="T114" fmla="*/ 209 w 222"/>
                <a:gd name="T115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2" h="190">
                  <a:moveTo>
                    <a:pt x="218" y="11"/>
                  </a:moveTo>
                  <a:cubicBezTo>
                    <a:pt x="217" y="10"/>
                    <a:pt x="217" y="9"/>
                    <a:pt x="216" y="9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8"/>
                    <a:pt x="214" y="7"/>
                    <a:pt x="214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2" y="6"/>
                    <a:pt x="211" y="6"/>
                    <a:pt x="211" y="6"/>
                  </a:cubicBezTo>
                  <a:cubicBezTo>
                    <a:pt x="210" y="6"/>
                    <a:pt x="210" y="6"/>
                    <a:pt x="210" y="7"/>
                  </a:cubicBezTo>
                  <a:cubicBezTo>
                    <a:pt x="209" y="8"/>
                    <a:pt x="208" y="9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8"/>
                    <a:pt x="203" y="8"/>
                    <a:pt x="203" y="9"/>
                  </a:cubicBezTo>
                  <a:cubicBezTo>
                    <a:pt x="202" y="10"/>
                    <a:pt x="200" y="11"/>
                    <a:pt x="198" y="12"/>
                  </a:cubicBezTo>
                  <a:cubicBezTo>
                    <a:pt x="196" y="13"/>
                    <a:pt x="194" y="11"/>
                    <a:pt x="192" y="10"/>
                  </a:cubicBezTo>
                  <a:cubicBezTo>
                    <a:pt x="191" y="10"/>
                    <a:pt x="190" y="9"/>
                    <a:pt x="189" y="9"/>
                  </a:cubicBezTo>
                  <a:cubicBezTo>
                    <a:pt x="189" y="10"/>
                    <a:pt x="189" y="10"/>
                    <a:pt x="189" y="11"/>
                  </a:cubicBezTo>
                  <a:cubicBezTo>
                    <a:pt x="189" y="14"/>
                    <a:pt x="189" y="18"/>
                    <a:pt x="185" y="20"/>
                  </a:cubicBezTo>
                  <a:cubicBezTo>
                    <a:pt x="184" y="21"/>
                    <a:pt x="183" y="21"/>
                    <a:pt x="182" y="21"/>
                  </a:cubicBezTo>
                  <a:cubicBezTo>
                    <a:pt x="181" y="21"/>
                    <a:pt x="179" y="21"/>
                    <a:pt x="179" y="20"/>
                  </a:cubicBezTo>
                  <a:cubicBezTo>
                    <a:pt x="178" y="19"/>
                    <a:pt x="177" y="18"/>
                    <a:pt x="177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7" y="16"/>
                    <a:pt x="177" y="15"/>
                    <a:pt x="177" y="13"/>
                  </a:cubicBezTo>
                  <a:cubicBezTo>
                    <a:pt x="177" y="12"/>
                    <a:pt x="178" y="11"/>
                    <a:pt x="178" y="10"/>
                  </a:cubicBezTo>
                  <a:cubicBezTo>
                    <a:pt x="178" y="9"/>
                    <a:pt x="177" y="8"/>
                    <a:pt x="177" y="7"/>
                  </a:cubicBezTo>
                  <a:cubicBezTo>
                    <a:pt x="177" y="7"/>
                    <a:pt x="177" y="7"/>
                    <a:pt x="176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7"/>
                    <a:pt x="175" y="8"/>
                    <a:pt x="174" y="9"/>
                  </a:cubicBezTo>
                  <a:cubicBezTo>
                    <a:pt x="173" y="11"/>
                    <a:pt x="172" y="13"/>
                    <a:pt x="170" y="13"/>
                  </a:cubicBezTo>
                  <a:cubicBezTo>
                    <a:pt x="167" y="14"/>
                    <a:pt x="163" y="13"/>
                    <a:pt x="160" y="12"/>
                  </a:cubicBezTo>
                  <a:cubicBezTo>
                    <a:pt x="156" y="11"/>
                    <a:pt x="152" y="10"/>
                    <a:pt x="150" y="13"/>
                  </a:cubicBezTo>
                  <a:cubicBezTo>
                    <a:pt x="149" y="14"/>
                    <a:pt x="149" y="15"/>
                    <a:pt x="148" y="16"/>
                  </a:cubicBezTo>
                  <a:cubicBezTo>
                    <a:pt x="148" y="19"/>
                    <a:pt x="147" y="21"/>
                    <a:pt x="144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3" y="23"/>
                    <a:pt x="143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0" y="25"/>
                  </a:cubicBezTo>
                  <a:cubicBezTo>
                    <a:pt x="140" y="25"/>
                    <a:pt x="140" y="26"/>
                    <a:pt x="140" y="26"/>
                  </a:cubicBezTo>
                  <a:cubicBezTo>
                    <a:pt x="140" y="27"/>
                    <a:pt x="140" y="29"/>
                    <a:pt x="139" y="30"/>
                  </a:cubicBezTo>
                  <a:cubicBezTo>
                    <a:pt x="138" y="31"/>
                    <a:pt x="136" y="31"/>
                    <a:pt x="135" y="31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2" y="32"/>
                    <a:pt x="13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3"/>
                    <a:pt x="131" y="34"/>
                    <a:pt x="130" y="34"/>
                  </a:cubicBezTo>
                  <a:cubicBezTo>
                    <a:pt x="127" y="38"/>
                    <a:pt x="125" y="37"/>
                    <a:pt x="123" y="36"/>
                  </a:cubicBezTo>
                  <a:cubicBezTo>
                    <a:pt x="122" y="36"/>
                    <a:pt x="122" y="36"/>
                    <a:pt x="121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1" y="37"/>
                    <a:pt x="120" y="38"/>
                    <a:pt x="119" y="38"/>
                  </a:cubicBezTo>
                  <a:cubicBezTo>
                    <a:pt x="119" y="39"/>
                    <a:pt x="117" y="40"/>
                    <a:pt x="116" y="40"/>
                  </a:cubicBezTo>
                  <a:cubicBezTo>
                    <a:pt x="115" y="40"/>
                    <a:pt x="115" y="40"/>
                    <a:pt x="114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6"/>
                    <a:pt x="113" y="35"/>
                  </a:cubicBezTo>
                  <a:cubicBezTo>
                    <a:pt x="113" y="35"/>
                    <a:pt x="113" y="35"/>
                    <a:pt x="113" y="3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0"/>
                    <a:pt x="112" y="29"/>
                    <a:pt x="114" y="28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2" y="29"/>
                    <a:pt x="110" y="30"/>
                    <a:pt x="108" y="28"/>
                  </a:cubicBezTo>
                  <a:cubicBezTo>
                    <a:pt x="106" y="27"/>
                    <a:pt x="105" y="24"/>
                    <a:pt x="106" y="22"/>
                  </a:cubicBezTo>
                  <a:cubicBezTo>
                    <a:pt x="106" y="20"/>
                    <a:pt x="106" y="18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7" y="15"/>
                    <a:pt x="107" y="14"/>
                    <a:pt x="108" y="12"/>
                  </a:cubicBezTo>
                  <a:cubicBezTo>
                    <a:pt x="108" y="11"/>
                    <a:pt x="109" y="10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1" y="8"/>
                    <a:pt x="111" y="7"/>
                  </a:cubicBezTo>
                  <a:cubicBezTo>
                    <a:pt x="111" y="7"/>
                    <a:pt x="112" y="6"/>
                    <a:pt x="112" y="6"/>
                  </a:cubicBezTo>
                  <a:cubicBezTo>
                    <a:pt x="112" y="5"/>
                    <a:pt x="113" y="5"/>
                    <a:pt x="113" y="4"/>
                  </a:cubicBezTo>
                  <a:cubicBezTo>
                    <a:pt x="111" y="5"/>
                    <a:pt x="110" y="6"/>
                    <a:pt x="109" y="7"/>
                  </a:cubicBezTo>
                  <a:cubicBezTo>
                    <a:pt x="108" y="8"/>
                    <a:pt x="107" y="9"/>
                    <a:pt x="106" y="10"/>
                  </a:cubicBezTo>
                  <a:cubicBezTo>
                    <a:pt x="105" y="11"/>
                    <a:pt x="104" y="11"/>
                    <a:pt x="103" y="12"/>
                  </a:cubicBezTo>
                  <a:cubicBezTo>
                    <a:pt x="102" y="12"/>
                    <a:pt x="101" y="12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1" y="16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9"/>
                    <a:pt x="103" y="20"/>
                    <a:pt x="103" y="21"/>
                  </a:cubicBezTo>
                  <a:cubicBezTo>
                    <a:pt x="103" y="21"/>
                    <a:pt x="103" y="22"/>
                    <a:pt x="102" y="22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4"/>
                    <a:pt x="98" y="25"/>
                    <a:pt x="96" y="26"/>
                  </a:cubicBezTo>
                  <a:cubicBezTo>
                    <a:pt x="94" y="27"/>
                    <a:pt x="92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8" y="29"/>
                    <a:pt x="87" y="29"/>
                  </a:cubicBezTo>
                  <a:cubicBezTo>
                    <a:pt x="84" y="29"/>
                    <a:pt x="81" y="29"/>
                    <a:pt x="79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2"/>
                    <a:pt x="79" y="32"/>
                    <a:pt x="80" y="32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79" y="39"/>
                    <a:pt x="76" y="39"/>
                    <a:pt x="73" y="39"/>
                  </a:cubicBezTo>
                  <a:cubicBezTo>
                    <a:pt x="72" y="39"/>
                    <a:pt x="71" y="38"/>
                    <a:pt x="70" y="39"/>
                  </a:cubicBezTo>
                  <a:cubicBezTo>
                    <a:pt x="69" y="39"/>
                    <a:pt x="68" y="40"/>
                    <a:pt x="67" y="41"/>
                  </a:cubicBezTo>
                  <a:cubicBezTo>
                    <a:pt x="65" y="43"/>
                    <a:pt x="63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4"/>
                    <a:pt x="57" y="43"/>
                    <a:pt x="56" y="42"/>
                  </a:cubicBezTo>
                  <a:cubicBezTo>
                    <a:pt x="55" y="41"/>
                    <a:pt x="54" y="40"/>
                    <a:pt x="53" y="41"/>
                  </a:cubicBezTo>
                  <a:cubicBezTo>
                    <a:pt x="52" y="42"/>
                    <a:pt x="51" y="44"/>
                    <a:pt x="50" y="45"/>
                  </a:cubicBezTo>
                  <a:cubicBezTo>
                    <a:pt x="49" y="47"/>
                    <a:pt x="48" y="49"/>
                    <a:pt x="47" y="50"/>
                  </a:cubicBezTo>
                  <a:cubicBezTo>
                    <a:pt x="46" y="50"/>
                    <a:pt x="45" y="51"/>
                    <a:pt x="45" y="51"/>
                  </a:cubicBezTo>
                  <a:cubicBezTo>
                    <a:pt x="43" y="52"/>
                    <a:pt x="43" y="53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8"/>
                    <a:pt x="41" y="60"/>
                    <a:pt x="39" y="61"/>
                  </a:cubicBezTo>
                  <a:cubicBezTo>
                    <a:pt x="38" y="62"/>
                    <a:pt x="36" y="63"/>
                    <a:pt x="33" y="63"/>
                  </a:cubicBezTo>
                  <a:cubicBezTo>
                    <a:pt x="32" y="63"/>
                    <a:pt x="31" y="63"/>
                    <a:pt x="30" y="62"/>
                  </a:cubicBezTo>
                  <a:cubicBezTo>
                    <a:pt x="28" y="62"/>
                    <a:pt x="27" y="62"/>
                    <a:pt x="25" y="64"/>
                  </a:cubicBezTo>
                  <a:cubicBezTo>
                    <a:pt x="24" y="64"/>
                    <a:pt x="24" y="66"/>
                    <a:pt x="23" y="67"/>
                  </a:cubicBezTo>
                  <a:cubicBezTo>
                    <a:pt x="22" y="69"/>
                    <a:pt x="22" y="71"/>
                    <a:pt x="20" y="72"/>
                  </a:cubicBezTo>
                  <a:cubicBezTo>
                    <a:pt x="19" y="73"/>
                    <a:pt x="18" y="74"/>
                    <a:pt x="17" y="75"/>
                  </a:cubicBezTo>
                  <a:cubicBezTo>
                    <a:pt x="16" y="76"/>
                    <a:pt x="14" y="77"/>
                    <a:pt x="13" y="78"/>
                  </a:cubicBezTo>
                  <a:cubicBezTo>
                    <a:pt x="12" y="80"/>
                    <a:pt x="11" y="82"/>
                    <a:pt x="13" y="84"/>
                  </a:cubicBezTo>
                  <a:cubicBezTo>
                    <a:pt x="14" y="85"/>
                    <a:pt x="15" y="85"/>
                    <a:pt x="16" y="85"/>
                  </a:cubicBezTo>
                  <a:cubicBezTo>
                    <a:pt x="18" y="86"/>
                    <a:pt x="21" y="87"/>
                    <a:pt x="20" y="91"/>
                  </a:cubicBezTo>
                  <a:cubicBezTo>
                    <a:pt x="20" y="92"/>
                    <a:pt x="19" y="93"/>
                    <a:pt x="18" y="95"/>
                  </a:cubicBezTo>
                  <a:cubicBezTo>
                    <a:pt x="17" y="96"/>
                    <a:pt x="16" y="97"/>
                    <a:pt x="16" y="98"/>
                  </a:cubicBezTo>
                  <a:cubicBezTo>
                    <a:pt x="16" y="99"/>
                    <a:pt x="15" y="100"/>
                    <a:pt x="15" y="102"/>
                  </a:cubicBezTo>
                  <a:cubicBezTo>
                    <a:pt x="14" y="104"/>
                    <a:pt x="13" y="106"/>
                    <a:pt x="13" y="108"/>
                  </a:cubicBezTo>
                  <a:cubicBezTo>
                    <a:pt x="13" y="109"/>
                    <a:pt x="14" y="110"/>
                    <a:pt x="15" y="111"/>
                  </a:cubicBezTo>
                  <a:cubicBezTo>
                    <a:pt x="16" y="112"/>
                    <a:pt x="18" y="113"/>
                    <a:pt x="18" y="114"/>
                  </a:cubicBezTo>
                  <a:cubicBezTo>
                    <a:pt x="22" y="122"/>
                    <a:pt x="15" y="125"/>
                    <a:pt x="10" y="128"/>
                  </a:cubicBezTo>
                  <a:cubicBezTo>
                    <a:pt x="9" y="128"/>
                    <a:pt x="8" y="129"/>
                    <a:pt x="7" y="130"/>
                  </a:cubicBezTo>
                  <a:cubicBezTo>
                    <a:pt x="5" y="131"/>
                    <a:pt x="5" y="133"/>
                    <a:pt x="4" y="135"/>
                  </a:cubicBezTo>
                  <a:cubicBezTo>
                    <a:pt x="4" y="136"/>
                    <a:pt x="4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4" y="138"/>
                    <a:pt x="4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5" y="140"/>
                    <a:pt x="4" y="149"/>
                    <a:pt x="6" y="152"/>
                  </a:cubicBezTo>
                  <a:cubicBezTo>
                    <a:pt x="7" y="155"/>
                    <a:pt x="8" y="158"/>
                    <a:pt x="10" y="161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2" y="165"/>
                    <a:pt x="12" y="167"/>
                    <a:pt x="13" y="167"/>
                  </a:cubicBezTo>
                  <a:cubicBezTo>
                    <a:pt x="14" y="168"/>
                    <a:pt x="16" y="168"/>
                    <a:pt x="17" y="168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21" y="168"/>
                    <a:pt x="22" y="168"/>
                  </a:cubicBezTo>
                  <a:cubicBezTo>
                    <a:pt x="23" y="169"/>
                    <a:pt x="24" y="170"/>
                    <a:pt x="25" y="171"/>
                  </a:cubicBezTo>
                  <a:cubicBezTo>
                    <a:pt x="26" y="173"/>
                    <a:pt x="25" y="175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4" y="177"/>
                    <a:pt x="24" y="177"/>
                    <a:pt x="24" y="178"/>
                  </a:cubicBezTo>
                  <a:cubicBezTo>
                    <a:pt x="24" y="178"/>
                    <a:pt x="24" y="179"/>
                    <a:pt x="24" y="179"/>
                  </a:cubicBezTo>
                  <a:cubicBezTo>
                    <a:pt x="24" y="179"/>
                    <a:pt x="24" y="180"/>
                    <a:pt x="25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9" y="182"/>
                    <a:pt x="29" y="183"/>
                    <a:pt x="29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30" y="185"/>
                    <a:pt x="30" y="185"/>
                    <a:pt x="31" y="185"/>
                  </a:cubicBezTo>
                  <a:cubicBezTo>
                    <a:pt x="31" y="184"/>
                    <a:pt x="32" y="184"/>
                    <a:pt x="33" y="184"/>
                  </a:cubicBezTo>
                  <a:cubicBezTo>
                    <a:pt x="35" y="183"/>
                    <a:pt x="36" y="184"/>
                    <a:pt x="37" y="184"/>
                  </a:cubicBezTo>
                  <a:cubicBezTo>
                    <a:pt x="38" y="184"/>
                    <a:pt x="38" y="184"/>
                    <a:pt x="39" y="184"/>
                  </a:cubicBezTo>
                  <a:cubicBezTo>
                    <a:pt x="40" y="180"/>
                    <a:pt x="45" y="179"/>
                    <a:pt x="49" y="179"/>
                  </a:cubicBezTo>
                  <a:cubicBezTo>
                    <a:pt x="49" y="178"/>
                    <a:pt x="50" y="178"/>
                    <a:pt x="50" y="178"/>
                  </a:cubicBezTo>
                  <a:cubicBezTo>
                    <a:pt x="51" y="178"/>
                    <a:pt x="52" y="178"/>
                    <a:pt x="53" y="177"/>
                  </a:cubicBezTo>
                  <a:cubicBezTo>
                    <a:pt x="53" y="177"/>
                    <a:pt x="54" y="177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6" y="175"/>
                    <a:pt x="56" y="174"/>
                    <a:pt x="57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8" y="173"/>
                    <a:pt x="59" y="173"/>
                    <a:pt x="60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61" y="173"/>
                    <a:pt x="60" y="171"/>
                    <a:pt x="60" y="169"/>
                  </a:cubicBezTo>
                  <a:cubicBezTo>
                    <a:pt x="60" y="169"/>
                    <a:pt x="60" y="169"/>
                    <a:pt x="60" y="168"/>
                  </a:cubicBezTo>
                  <a:cubicBezTo>
                    <a:pt x="60" y="164"/>
                    <a:pt x="60" y="164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3" y="159"/>
                    <a:pt x="64" y="156"/>
                    <a:pt x="63" y="154"/>
                  </a:cubicBezTo>
                  <a:cubicBezTo>
                    <a:pt x="63" y="152"/>
                    <a:pt x="62" y="151"/>
                    <a:pt x="61" y="150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3" y="144"/>
                    <a:pt x="65" y="145"/>
                    <a:pt x="67" y="145"/>
                  </a:cubicBezTo>
                  <a:cubicBezTo>
                    <a:pt x="68" y="145"/>
                    <a:pt x="68" y="146"/>
                    <a:pt x="69" y="146"/>
                  </a:cubicBezTo>
                  <a:cubicBezTo>
                    <a:pt x="69" y="145"/>
                    <a:pt x="69" y="144"/>
                    <a:pt x="69" y="143"/>
                  </a:cubicBezTo>
                  <a:cubicBezTo>
                    <a:pt x="69" y="142"/>
                    <a:pt x="69" y="141"/>
                    <a:pt x="70" y="140"/>
                  </a:cubicBezTo>
                  <a:cubicBezTo>
                    <a:pt x="70" y="138"/>
                    <a:pt x="71" y="137"/>
                    <a:pt x="72" y="135"/>
                  </a:cubicBezTo>
                  <a:cubicBezTo>
                    <a:pt x="73" y="135"/>
                    <a:pt x="73" y="134"/>
                    <a:pt x="73" y="134"/>
                  </a:cubicBezTo>
                  <a:cubicBezTo>
                    <a:pt x="76" y="128"/>
                    <a:pt x="79" y="129"/>
                    <a:pt x="83" y="131"/>
                  </a:cubicBezTo>
                  <a:cubicBezTo>
                    <a:pt x="83" y="131"/>
                    <a:pt x="84" y="131"/>
                    <a:pt x="85" y="132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4"/>
                    <a:pt x="86" y="135"/>
                    <a:pt x="86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7" y="136"/>
                    <a:pt x="88" y="136"/>
                    <a:pt x="89" y="136"/>
                  </a:cubicBezTo>
                  <a:cubicBezTo>
                    <a:pt x="90" y="135"/>
                    <a:pt x="92" y="135"/>
                    <a:pt x="94" y="135"/>
                  </a:cubicBezTo>
                  <a:cubicBezTo>
                    <a:pt x="99" y="136"/>
                    <a:pt x="99" y="138"/>
                    <a:pt x="99" y="141"/>
                  </a:cubicBezTo>
                  <a:cubicBezTo>
                    <a:pt x="99" y="142"/>
                    <a:pt x="99" y="143"/>
                    <a:pt x="100" y="143"/>
                  </a:cubicBezTo>
                  <a:cubicBezTo>
                    <a:pt x="101" y="145"/>
                    <a:pt x="103" y="145"/>
                    <a:pt x="105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4"/>
                    <a:pt x="106" y="144"/>
                    <a:pt x="106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4"/>
                    <a:pt x="108" y="143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9" y="143"/>
                    <a:pt x="109" y="143"/>
                    <a:pt x="109" y="142"/>
                  </a:cubicBezTo>
                  <a:cubicBezTo>
                    <a:pt x="109" y="142"/>
                    <a:pt x="109" y="142"/>
                    <a:pt x="109" y="142"/>
                  </a:cubicBezTo>
                  <a:cubicBezTo>
                    <a:pt x="110" y="142"/>
                    <a:pt x="110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4" y="138"/>
                    <a:pt x="116" y="138"/>
                    <a:pt x="119" y="137"/>
                  </a:cubicBezTo>
                  <a:cubicBezTo>
                    <a:pt x="120" y="137"/>
                    <a:pt x="122" y="137"/>
                    <a:pt x="123" y="136"/>
                  </a:cubicBezTo>
                  <a:cubicBezTo>
                    <a:pt x="126" y="135"/>
                    <a:pt x="129" y="133"/>
                    <a:pt x="132" y="131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5" y="128"/>
                    <a:pt x="137" y="127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5"/>
                    <a:pt x="145" y="125"/>
                    <a:pt x="146" y="124"/>
                  </a:cubicBezTo>
                  <a:cubicBezTo>
                    <a:pt x="147" y="123"/>
                    <a:pt x="147" y="122"/>
                    <a:pt x="148" y="121"/>
                  </a:cubicBezTo>
                  <a:cubicBezTo>
                    <a:pt x="150" y="117"/>
                    <a:pt x="150" y="116"/>
                    <a:pt x="154" y="115"/>
                  </a:cubicBezTo>
                  <a:cubicBezTo>
                    <a:pt x="155" y="115"/>
                    <a:pt x="155" y="115"/>
                    <a:pt x="156" y="115"/>
                  </a:cubicBezTo>
                  <a:cubicBezTo>
                    <a:pt x="157" y="114"/>
                    <a:pt x="157" y="114"/>
                    <a:pt x="158" y="114"/>
                  </a:cubicBezTo>
                  <a:cubicBezTo>
                    <a:pt x="160" y="113"/>
                    <a:pt x="162" y="112"/>
                    <a:pt x="166" y="113"/>
                  </a:cubicBezTo>
                  <a:cubicBezTo>
                    <a:pt x="170" y="115"/>
                    <a:pt x="170" y="118"/>
                    <a:pt x="171" y="121"/>
                  </a:cubicBezTo>
                  <a:cubicBezTo>
                    <a:pt x="171" y="122"/>
                    <a:pt x="171" y="122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4"/>
                    <a:pt x="171" y="125"/>
                    <a:pt x="172" y="125"/>
                  </a:cubicBezTo>
                  <a:cubicBezTo>
                    <a:pt x="173" y="125"/>
                    <a:pt x="173" y="124"/>
                    <a:pt x="173" y="124"/>
                  </a:cubicBezTo>
                  <a:cubicBezTo>
                    <a:pt x="174" y="124"/>
                    <a:pt x="174" y="123"/>
                    <a:pt x="174" y="123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8" y="122"/>
                    <a:pt x="180" y="121"/>
                    <a:pt x="183" y="120"/>
                  </a:cubicBezTo>
                  <a:cubicBezTo>
                    <a:pt x="183" y="120"/>
                    <a:pt x="184" y="119"/>
                    <a:pt x="185" y="119"/>
                  </a:cubicBezTo>
                  <a:cubicBezTo>
                    <a:pt x="185" y="117"/>
                    <a:pt x="186" y="115"/>
                    <a:pt x="187" y="113"/>
                  </a:cubicBezTo>
                  <a:cubicBezTo>
                    <a:pt x="188" y="111"/>
                    <a:pt x="190" y="108"/>
                    <a:pt x="192" y="106"/>
                  </a:cubicBezTo>
                  <a:cubicBezTo>
                    <a:pt x="195" y="105"/>
                    <a:pt x="198" y="103"/>
                    <a:pt x="200" y="103"/>
                  </a:cubicBezTo>
                  <a:cubicBezTo>
                    <a:pt x="202" y="103"/>
                    <a:pt x="203" y="104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7" y="100"/>
                    <a:pt x="208" y="101"/>
                    <a:pt x="209" y="101"/>
                  </a:cubicBezTo>
                  <a:cubicBezTo>
                    <a:pt x="210" y="102"/>
                    <a:pt x="210" y="102"/>
                    <a:pt x="210" y="102"/>
                  </a:cubicBezTo>
                  <a:cubicBezTo>
                    <a:pt x="210" y="102"/>
                    <a:pt x="210" y="102"/>
                    <a:pt x="210" y="102"/>
                  </a:cubicBezTo>
                  <a:cubicBezTo>
                    <a:pt x="211" y="102"/>
                    <a:pt x="211" y="102"/>
                    <a:pt x="212" y="102"/>
                  </a:cubicBezTo>
                  <a:cubicBezTo>
                    <a:pt x="212" y="103"/>
                    <a:pt x="213" y="103"/>
                    <a:pt x="213" y="102"/>
                  </a:cubicBezTo>
                  <a:cubicBezTo>
                    <a:pt x="213" y="102"/>
                    <a:pt x="213" y="101"/>
                    <a:pt x="213" y="101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3" y="100"/>
                    <a:pt x="213" y="99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2" y="97"/>
                    <a:pt x="212" y="96"/>
                    <a:pt x="211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0" y="94"/>
                    <a:pt x="209" y="93"/>
                    <a:pt x="208" y="91"/>
                  </a:cubicBezTo>
                  <a:cubicBezTo>
                    <a:pt x="207" y="89"/>
                    <a:pt x="207" y="87"/>
                    <a:pt x="207" y="86"/>
                  </a:cubicBezTo>
                  <a:cubicBezTo>
                    <a:pt x="207" y="84"/>
                    <a:pt x="207" y="82"/>
                    <a:pt x="207" y="81"/>
                  </a:cubicBezTo>
                  <a:cubicBezTo>
                    <a:pt x="207" y="81"/>
                    <a:pt x="207" y="81"/>
                    <a:pt x="207" y="81"/>
                  </a:cubicBezTo>
                  <a:cubicBezTo>
                    <a:pt x="206" y="78"/>
                    <a:pt x="205" y="78"/>
                    <a:pt x="203" y="78"/>
                  </a:cubicBezTo>
                  <a:cubicBezTo>
                    <a:pt x="202" y="77"/>
                    <a:pt x="201" y="77"/>
                    <a:pt x="200" y="77"/>
                  </a:cubicBezTo>
                  <a:cubicBezTo>
                    <a:pt x="197" y="76"/>
                    <a:pt x="194" y="74"/>
                    <a:pt x="192" y="71"/>
                  </a:cubicBezTo>
                  <a:cubicBezTo>
                    <a:pt x="190" y="68"/>
                    <a:pt x="189" y="64"/>
                    <a:pt x="190" y="60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2" y="59"/>
                    <a:pt x="193" y="59"/>
                    <a:pt x="193" y="59"/>
                  </a:cubicBezTo>
                  <a:cubicBezTo>
                    <a:pt x="194" y="59"/>
                    <a:pt x="194" y="59"/>
                    <a:pt x="195" y="59"/>
                  </a:cubicBezTo>
                  <a:cubicBezTo>
                    <a:pt x="196" y="59"/>
                    <a:pt x="197" y="58"/>
                    <a:pt x="197" y="57"/>
                  </a:cubicBezTo>
                  <a:cubicBezTo>
                    <a:pt x="197" y="57"/>
                    <a:pt x="197" y="56"/>
                    <a:pt x="196" y="55"/>
                  </a:cubicBezTo>
                  <a:cubicBezTo>
                    <a:pt x="195" y="53"/>
                    <a:pt x="194" y="52"/>
                    <a:pt x="194" y="49"/>
                  </a:cubicBezTo>
                  <a:cubicBezTo>
                    <a:pt x="195" y="47"/>
                    <a:pt x="196" y="45"/>
                    <a:pt x="197" y="44"/>
                  </a:cubicBezTo>
                  <a:cubicBezTo>
                    <a:pt x="198" y="43"/>
                    <a:pt x="199" y="42"/>
                    <a:pt x="200" y="40"/>
                  </a:cubicBezTo>
                  <a:cubicBezTo>
                    <a:pt x="200" y="40"/>
                    <a:pt x="200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1" y="36"/>
                    <a:pt x="202" y="35"/>
                    <a:pt x="205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8" y="30"/>
                    <a:pt x="208" y="30"/>
                    <a:pt x="208" y="28"/>
                  </a:cubicBezTo>
                  <a:cubicBezTo>
                    <a:pt x="208" y="27"/>
                    <a:pt x="208" y="26"/>
                    <a:pt x="209" y="25"/>
                  </a:cubicBezTo>
                  <a:cubicBezTo>
                    <a:pt x="210" y="23"/>
                    <a:pt x="211" y="22"/>
                    <a:pt x="212" y="21"/>
                  </a:cubicBezTo>
                  <a:cubicBezTo>
                    <a:pt x="212" y="21"/>
                    <a:pt x="213" y="21"/>
                    <a:pt x="213" y="20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3" y="20"/>
                    <a:pt x="214" y="20"/>
                    <a:pt x="215" y="20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15" y="20"/>
                    <a:pt x="215" y="20"/>
                    <a:pt x="216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18"/>
                    <a:pt x="216" y="18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7" y="17"/>
                    <a:pt x="217" y="16"/>
                    <a:pt x="217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8" y="14"/>
                    <a:pt x="218" y="13"/>
                    <a:pt x="218" y="13"/>
                  </a:cubicBezTo>
                  <a:cubicBezTo>
                    <a:pt x="218" y="12"/>
                    <a:pt x="218" y="11"/>
                    <a:pt x="218" y="11"/>
                  </a:cubicBezTo>
                  <a:close/>
                  <a:moveTo>
                    <a:pt x="218" y="6"/>
                  </a:moveTo>
                  <a:cubicBezTo>
                    <a:pt x="219" y="7"/>
                    <a:pt x="220" y="8"/>
                    <a:pt x="221" y="9"/>
                  </a:cubicBezTo>
                  <a:cubicBezTo>
                    <a:pt x="221" y="10"/>
                    <a:pt x="221" y="11"/>
                    <a:pt x="222" y="13"/>
                  </a:cubicBezTo>
                  <a:cubicBezTo>
                    <a:pt x="222" y="14"/>
                    <a:pt x="222" y="15"/>
                    <a:pt x="222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1" y="17"/>
                    <a:pt x="220" y="17"/>
                    <a:pt x="220" y="18"/>
                  </a:cubicBezTo>
                  <a:cubicBezTo>
                    <a:pt x="220" y="18"/>
                    <a:pt x="219" y="18"/>
                    <a:pt x="219" y="19"/>
                  </a:cubicBezTo>
                  <a:cubicBezTo>
                    <a:pt x="219" y="19"/>
                    <a:pt x="219" y="19"/>
                    <a:pt x="219" y="19"/>
                  </a:cubicBezTo>
                  <a:cubicBezTo>
                    <a:pt x="219" y="19"/>
                    <a:pt x="219" y="19"/>
                    <a:pt x="219" y="20"/>
                  </a:cubicBezTo>
                  <a:cubicBezTo>
                    <a:pt x="219" y="21"/>
                    <a:pt x="218" y="22"/>
                    <a:pt x="218" y="22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7" y="23"/>
                    <a:pt x="216" y="23"/>
                    <a:pt x="215" y="23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5" y="23"/>
                    <a:pt x="214" y="23"/>
                    <a:pt x="214" y="24"/>
                  </a:cubicBezTo>
                  <a:cubicBezTo>
                    <a:pt x="213" y="24"/>
                    <a:pt x="212" y="25"/>
                    <a:pt x="212" y="26"/>
                  </a:cubicBezTo>
                  <a:cubicBezTo>
                    <a:pt x="212" y="27"/>
                    <a:pt x="212" y="28"/>
                    <a:pt x="211" y="29"/>
                  </a:cubicBezTo>
                  <a:cubicBezTo>
                    <a:pt x="211" y="31"/>
                    <a:pt x="211" y="32"/>
                    <a:pt x="207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4" y="37"/>
                    <a:pt x="204" y="38"/>
                    <a:pt x="20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40"/>
                    <a:pt x="203" y="41"/>
                    <a:pt x="203" y="41"/>
                  </a:cubicBezTo>
                  <a:cubicBezTo>
                    <a:pt x="202" y="43"/>
                    <a:pt x="201" y="45"/>
                    <a:pt x="200" y="46"/>
                  </a:cubicBezTo>
                  <a:cubicBezTo>
                    <a:pt x="199" y="47"/>
                    <a:pt x="198" y="48"/>
                    <a:pt x="197" y="50"/>
                  </a:cubicBezTo>
                  <a:cubicBezTo>
                    <a:pt x="197" y="51"/>
                    <a:pt x="198" y="52"/>
                    <a:pt x="199" y="53"/>
                  </a:cubicBezTo>
                  <a:cubicBezTo>
                    <a:pt x="200" y="54"/>
                    <a:pt x="201" y="55"/>
                    <a:pt x="201" y="57"/>
                  </a:cubicBezTo>
                  <a:cubicBezTo>
                    <a:pt x="201" y="61"/>
                    <a:pt x="198" y="62"/>
                    <a:pt x="195" y="62"/>
                  </a:cubicBezTo>
                  <a:cubicBezTo>
                    <a:pt x="194" y="62"/>
                    <a:pt x="194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4"/>
                    <a:pt x="194" y="67"/>
                    <a:pt x="195" y="69"/>
                  </a:cubicBezTo>
                  <a:cubicBezTo>
                    <a:pt x="196" y="71"/>
                    <a:pt x="198" y="73"/>
                    <a:pt x="201" y="74"/>
                  </a:cubicBezTo>
                  <a:cubicBezTo>
                    <a:pt x="202" y="74"/>
                    <a:pt x="203" y="74"/>
                    <a:pt x="204" y="74"/>
                  </a:cubicBezTo>
                  <a:cubicBezTo>
                    <a:pt x="207" y="75"/>
                    <a:pt x="208" y="75"/>
                    <a:pt x="210" y="79"/>
                  </a:cubicBezTo>
                  <a:cubicBezTo>
                    <a:pt x="210" y="79"/>
                    <a:pt x="210" y="79"/>
                    <a:pt x="210" y="79"/>
                  </a:cubicBezTo>
                  <a:cubicBezTo>
                    <a:pt x="210" y="81"/>
                    <a:pt x="211" y="83"/>
                    <a:pt x="211" y="85"/>
                  </a:cubicBezTo>
                  <a:cubicBezTo>
                    <a:pt x="211" y="87"/>
                    <a:pt x="211" y="89"/>
                    <a:pt x="211" y="90"/>
                  </a:cubicBezTo>
                  <a:cubicBezTo>
                    <a:pt x="212" y="91"/>
                    <a:pt x="212" y="92"/>
                    <a:pt x="213" y="93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4"/>
                    <a:pt x="215" y="95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8"/>
                    <a:pt x="216" y="99"/>
                    <a:pt x="216" y="101"/>
                  </a:cubicBezTo>
                  <a:cubicBezTo>
                    <a:pt x="217" y="102"/>
                    <a:pt x="216" y="103"/>
                    <a:pt x="216" y="104"/>
                  </a:cubicBezTo>
                  <a:cubicBezTo>
                    <a:pt x="214" y="107"/>
                    <a:pt x="212" y="106"/>
                    <a:pt x="210" y="105"/>
                  </a:cubicBezTo>
                  <a:cubicBezTo>
                    <a:pt x="210" y="105"/>
                    <a:pt x="210" y="105"/>
                    <a:pt x="209" y="105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8" y="105"/>
                    <a:pt x="208" y="104"/>
                  </a:cubicBezTo>
                  <a:cubicBezTo>
                    <a:pt x="208" y="104"/>
                    <a:pt x="207" y="104"/>
                    <a:pt x="207" y="104"/>
                  </a:cubicBezTo>
                  <a:cubicBezTo>
                    <a:pt x="207" y="104"/>
                    <a:pt x="207" y="105"/>
                    <a:pt x="208" y="105"/>
                  </a:cubicBezTo>
                  <a:cubicBezTo>
                    <a:pt x="208" y="106"/>
                    <a:pt x="209" y="107"/>
                    <a:pt x="208" y="108"/>
                  </a:cubicBezTo>
                  <a:cubicBezTo>
                    <a:pt x="208" y="109"/>
                    <a:pt x="208" y="109"/>
                    <a:pt x="207" y="110"/>
                  </a:cubicBezTo>
                  <a:cubicBezTo>
                    <a:pt x="207" y="110"/>
                    <a:pt x="206" y="111"/>
                    <a:pt x="206" y="111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0"/>
                    <a:pt x="203" y="110"/>
                    <a:pt x="203" y="110"/>
                  </a:cubicBezTo>
                  <a:cubicBezTo>
                    <a:pt x="203" y="109"/>
                    <a:pt x="203" y="109"/>
                    <a:pt x="203" y="108"/>
                  </a:cubicBezTo>
                  <a:cubicBezTo>
                    <a:pt x="203" y="108"/>
                    <a:pt x="203" y="108"/>
                    <a:pt x="203" y="108"/>
                  </a:cubicBezTo>
                  <a:cubicBezTo>
                    <a:pt x="203" y="108"/>
                    <a:pt x="203" y="108"/>
                    <a:pt x="203" y="107"/>
                  </a:cubicBezTo>
                  <a:cubicBezTo>
                    <a:pt x="202" y="107"/>
                    <a:pt x="201" y="107"/>
                    <a:pt x="200" y="107"/>
                  </a:cubicBezTo>
                  <a:cubicBezTo>
                    <a:pt x="198" y="107"/>
                    <a:pt x="196" y="108"/>
                    <a:pt x="194" y="109"/>
                  </a:cubicBezTo>
                  <a:cubicBezTo>
                    <a:pt x="192" y="111"/>
                    <a:pt x="191" y="113"/>
                    <a:pt x="190" y="115"/>
                  </a:cubicBezTo>
                  <a:cubicBezTo>
                    <a:pt x="189" y="117"/>
                    <a:pt x="188" y="119"/>
                    <a:pt x="188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2"/>
                    <a:pt x="185" y="123"/>
                    <a:pt x="184" y="123"/>
                  </a:cubicBezTo>
                  <a:cubicBezTo>
                    <a:pt x="182" y="124"/>
                    <a:pt x="179" y="125"/>
                    <a:pt x="177" y="125"/>
                  </a:cubicBezTo>
                  <a:cubicBezTo>
                    <a:pt x="177" y="126"/>
                    <a:pt x="176" y="126"/>
                    <a:pt x="176" y="127"/>
                  </a:cubicBezTo>
                  <a:cubicBezTo>
                    <a:pt x="175" y="127"/>
                    <a:pt x="174" y="128"/>
                    <a:pt x="173" y="128"/>
                  </a:cubicBezTo>
                  <a:cubicBezTo>
                    <a:pt x="168" y="128"/>
                    <a:pt x="168" y="127"/>
                    <a:pt x="168" y="124"/>
                  </a:cubicBezTo>
                  <a:cubicBezTo>
                    <a:pt x="168" y="123"/>
                    <a:pt x="168" y="123"/>
                    <a:pt x="168" y="123"/>
                  </a:cubicBezTo>
                  <a:cubicBezTo>
                    <a:pt x="168" y="123"/>
                    <a:pt x="168" y="123"/>
                    <a:pt x="168" y="123"/>
                  </a:cubicBezTo>
                  <a:cubicBezTo>
                    <a:pt x="167" y="122"/>
                    <a:pt x="167" y="122"/>
                    <a:pt x="167" y="121"/>
                  </a:cubicBezTo>
                  <a:cubicBezTo>
                    <a:pt x="167" y="119"/>
                    <a:pt x="167" y="118"/>
                    <a:pt x="164" y="116"/>
                  </a:cubicBezTo>
                  <a:cubicBezTo>
                    <a:pt x="162" y="116"/>
                    <a:pt x="161" y="116"/>
                    <a:pt x="160" y="117"/>
                  </a:cubicBezTo>
                  <a:cubicBezTo>
                    <a:pt x="159" y="117"/>
                    <a:pt x="158" y="118"/>
                    <a:pt x="157" y="118"/>
                  </a:cubicBezTo>
                  <a:cubicBezTo>
                    <a:pt x="156" y="118"/>
                    <a:pt x="156" y="118"/>
                    <a:pt x="155" y="119"/>
                  </a:cubicBezTo>
                  <a:cubicBezTo>
                    <a:pt x="153" y="119"/>
                    <a:pt x="152" y="119"/>
                    <a:pt x="151" y="122"/>
                  </a:cubicBezTo>
                  <a:cubicBezTo>
                    <a:pt x="150" y="124"/>
                    <a:pt x="149" y="126"/>
                    <a:pt x="148" y="127"/>
                  </a:cubicBezTo>
                  <a:cubicBezTo>
                    <a:pt x="146" y="128"/>
                    <a:pt x="145" y="128"/>
                    <a:pt x="143" y="129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39" y="130"/>
                    <a:pt x="137" y="131"/>
                    <a:pt x="134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1" y="136"/>
                    <a:pt x="128" y="138"/>
                    <a:pt x="124" y="139"/>
                  </a:cubicBezTo>
                  <a:cubicBezTo>
                    <a:pt x="123" y="140"/>
                    <a:pt x="121" y="140"/>
                    <a:pt x="120" y="141"/>
                  </a:cubicBezTo>
                  <a:cubicBezTo>
                    <a:pt x="118" y="141"/>
                    <a:pt x="116" y="141"/>
                    <a:pt x="114" y="142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2" y="144"/>
                    <a:pt x="112" y="144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5"/>
                    <a:pt x="111" y="146"/>
                    <a:pt x="110" y="146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09" y="147"/>
                    <a:pt x="108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3" y="148"/>
                    <a:pt x="100" y="149"/>
                    <a:pt x="97" y="145"/>
                  </a:cubicBezTo>
                  <a:cubicBezTo>
                    <a:pt x="96" y="144"/>
                    <a:pt x="96" y="142"/>
                    <a:pt x="96" y="141"/>
                  </a:cubicBezTo>
                  <a:cubicBezTo>
                    <a:pt x="96" y="140"/>
                    <a:pt x="95" y="139"/>
                    <a:pt x="94" y="139"/>
                  </a:cubicBezTo>
                  <a:cubicBezTo>
                    <a:pt x="92" y="139"/>
                    <a:pt x="91" y="139"/>
                    <a:pt x="89" y="139"/>
                  </a:cubicBezTo>
                  <a:cubicBezTo>
                    <a:pt x="87" y="139"/>
                    <a:pt x="86" y="140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82" y="137"/>
                    <a:pt x="82" y="136"/>
                    <a:pt x="82" y="135"/>
                  </a:cubicBezTo>
                  <a:cubicBezTo>
                    <a:pt x="83" y="135"/>
                    <a:pt x="83" y="135"/>
                    <a:pt x="83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79" y="133"/>
                    <a:pt x="78" y="132"/>
                    <a:pt x="76" y="135"/>
                  </a:cubicBezTo>
                  <a:cubicBezTo>
                    <a:pt x="76" y="136"/>
                    <a:pt x="75" y="137"/>
                    <a:pt x="75" y="137"/>
                  </a:cubicBezTo>
                  <a:cubicBezTo>
                    <a:pt x="74" y="138"/>
                    <a:pt x="73" y="140"/>
                    <a:pt x="73" y="141"/>
                  </a:cubicBezTo>
                  <a:cubicBezTo>
                    <a:pt x="73" y="142"/>
                    <a:pt x="73" y="143"/>
                    <a:pt x="73" y="143"/>
                  </a:cubicBezTo>
                  <a:cubicBezTo>
                    <a:pt x="73" y="145"/>
                    <a:pt x="73" y="146"/>
                    <a:pt x="72" y="148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9" y="149"/>
                    <a:pt x="68" y="149"/>
                    <a:pt x="66" y="149"/>
                  </a:cubicBezTo>
                  <a:cubicBezTo>
                    <a:pt x="66" y="148"/>
                    <a:pt x="65" y="148"/>
                    <a:pt x="65" y="149"/>
                  </a:cubicBezTo>
                  <a:cubicBezTo>
                    <a:pt x="66" y="150"/>
                    <a:pt x="66" y="152"/>
                    <a:pt x="67" y="154"/>
                  </a:cubicBezTo>
                  <a:cubicBezTo>
                    <a:pt x="67" y="157"/>
                    <a:pt x="67" y="160"/>
                    <a:pt x="65" y="162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4" y="165"/>
                    <a:pt x="64" y="165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4" y="171"/>
                    <a:pt x="64" y="174"/>
                    <a:pt x="63" y="176"/>
                  </a:cubicBezTo>
                  <a:cubicBezTo>
                    <a:pt x="62" y="177"/>
                    <a:pt x="61" y="177"/>
                    <a:pt x="59" y="177"/>
                  </a:cubicBezTo>
                  <a:cubicBezTo>
                    <a:pt x="59" y="177"/>
                    <a:pt x="59" y="177"/>
                    <a:pt x="59" y="177"/>
                  </a:cubicBezTo>
                  <a:cubicBezTo>
                    <a:pt x="59" y="177"/>
                    <a:pt x="59" y="177"/>
                    <a:pt x="59" y="177"/>
                  </a:cubicBezTo>
                  <a:cubicBezTo>
                    <a:pt x="59" y="177"/>
                    <a:pt x="58" y="177"/>
                    <a:pt x="58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8"/>
                    <a:pt x="57" y="179"/>
                    <a:pt x="57" y="179"/>
                  </a:cubicBezTo>
                  <a:cubicBezTo>
                    <a:pt x="56" y="180"/>
                    <a:pt x="55" y="180"/>
                    <a:pt x="54" y="181"/>
                  </a:cubicBezTo>
                  <a:cubicBezTo>
                    <a:pt x="53" y="181"/>
                    <a:pt x="52" y="181"/>
                    <a:pt x="51" y="182"/>
                  </a:cubicBezTo>
                  <a:cubicBezTo>
                    <a:pt x="50" y="182"/>
                    <a:pt x="50" y="182"/>
                    <a:pt x="49" y="182"/>
                  </a:cubicBezTo>
                  <a:cubicBezTo>
                    <a:pt x="46" y="183"/>
                    <a:pt x="42" y="183"/>
                    <a:pt x="42" y="186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8"/>
                    <a:pt x="38" y="188"/>
                    <a:pt x="37" y="187"/>
                  </a:cubicBezTo>
                  <a:cubicBezTo>
                    <a:pt x="36" y="187"/>
                    <a:pt x="35" y="187"/>
                    <a:pt x="34" y="187"/>
                  </a:cubicBezTo>
                  <a:cubicBezTo>
                    <a:pt x="33" y="187"/>
                    <a:pt x="33" y="187"/>
                    <a:pt x="32" y="188"/>
                  </a:cubicBezTo>
                  <a:cubicBezTo>
                    <a:pt x="32" y="188"/>
                    <a:pt x="31" y="188"/>
                    <a:pt x="30" y="189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7" y="188"/>
                    <a:pt x="27" y="186"/>
                    <a:pt x="26" y="185"/>
                  </a:cubicBezTo>
                  <a:cubicBezTo>
                    <a:pt x="26" y="184"/>
                    <a:pt x="26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4" y="183"/>
                    <a:pt x="23" y="183"/>
                    <a:pt x="22" y="182"/>
                  </a:cubicBezTo>
                  <a:cubicBezTo>
                    <a:pt x="21" y="181"/>
                    <a:pt x="21" y="181"/>
                    <a:pt x="21" y="180"/>
                  </a:cubicBezTo>
                  <a:cubicBezTo>
                    <a:pt x="21" y="179"/>
                    <a:pt x="21" y="178"/>
                    <a:pt x="21" y="177"/>
                  </a:cubicBezTo>
                  <a:cubicBezTo>
                    <a:pt x="21" y="176"/>
                    <a:pt x="21" y="176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4"/>
                    <a:pt x="22" y="173"/>
                    <a:pt x="22" y="173"/>
                  </a:cubicBezTo>
                  <a:cubicBezTo>
                    <a:pt x="21" y="172"/>
                    <a:pt x="21" y="171"/>
                    <a:pt x="21" y="171"/>
                  </a:cubicBezTo>
                  <a:cubicBezTo>
                    <a:pt x="20" y="171"/>
                    <a:pt x="19" y="171"/>
                    <a:pt x="19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16" y="171"/>
                    <a:pt x="13" y="172"/>
                    <a:pt x="11" y="170"/>
                  </a:cubicBezTo>
                  <a:cubicBezTo>
                    <a:pt x="10" y="168"/>
                    <a:pt x="9" y="167"/>
                    <a:pt x="8" y="165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5" y="159"/>
                    <a:pt x="4" y="156"/>
                    <a:pt x="3" y="153"/>
                  </a:cubicBezTo>
                  <a:cubicBezTo>
                    <a:pt x="1" y="150"/>
                    <a:pt x="1" y="144"/>
                    <a:pt x="2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7"/>
                    <a:pt x="1" y="137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1" y="136"/>
                    <a:pt x="1" y="136"/>
                    <a:pt x="1" y="135"/>
                  </a:cubicBezTo>
                  <a:cubicBezTo>
                    <a:pt x="1" y="132"/>
                    <a:pt x="1" y="129"/>
                    <a:pt x="5" y="127"/>
                  </a:cubicBezTo>
                  <a:cubicBezTo>
                    <a:pt x="6" y="126"/>
                    <a:pt x="7" y="125"/>
                    <a:pt x="9" y="125"/>
                  </a:cubicBezTo>
                  <a:cubicBezTo>
                    <a:pt x="13" y="123"/>
                    <a:pt x="17" y="120"/>
                    <a:pt x="15" y="116"/>
                  </a:cubicBezTo>
                  <a:cubicBezTo>
                    <a:pt x="15" y="115"/>
                    <a:pt x="14" y="114"/>
                    <a:pt x="13" y="114"/>
                  </a:cubicBezTo>
                  <a:cubicBezTo>
                    <a:pt x="11" y="112"/>
                    <a:pt x="10" y="111"/>
                    <a:pt x="9" y="108"/>
                  </a:cubicBezTo>
                  <a:cubicBezTo>
                    <a:pt x="9" y="106"/>
                    <a:pt x="10" y="103"/>
                    <a:pt x="11" y="101"/>
                  </a:cubicBezTo>
                  <a:cubicBezTo>
                    <a:pt x="12" y="99"/>
                    <a:pt x="12" y="98"/>
                    <a:pt x="13" y="97"/>
                  </a:cubicBezTo>
                  <a:cubicBezTo>
                    <a:pt x="13" y="96"/>
                    <a:pt x="14" y="94"/>
                    <a:pt x="15" y="93"/>
                  </a:cubicBezTo>
                  <a:cubicBezTo>
                    <a:pt x="16" y="92"/>
                    <a:pt x="17" y="91"/>
                    <a:pt x="17" y="90"/>
                  </a:cubicBezTo>
                  <a:cubicBezTo>
                    <a:pt x="17" y="89"/>
                    <a:pt x="16" y="89"/>
                    <a:pt x="15" y="88"/>
                  </a:cubicBezTo>
                  <a:cubicBezTo>
                    <a:pt x="13" y="88"/>
                    <a:pt x="12" y="88"/>
                    <a:pt x="11" y="87"/>
                  </a:cubicBezTo>
                  <a:cubicBezTo>
                    <a:pt x="7" y="83"/>
                    <a:pt x="8" y="79"/>
                    <a:pt x="11" y="76"/>
                  </a:cubicBezTo>
                  <a:cubicBezTo>
                    <a:pt x="12" y="75"/>
                    <a:pt x="14" y="73"/>
                    <a:pt x="15" y="72"/>
                  </a:cubicBezTo>
                  <a:cubicBezTo>
                    <a:pt x="16" y="71"/>
                    <a:pt x="17" y="71"/>
                    <a:pt x="18" y="70"/>
                  </a:cubicBezTo>
                  <a:cubicBezTo>
                    <a:pt x="19" y="69"/>
                    <a:pt x="19" y="68"/>
                    <a:pt x="20" y="66"/>
                  </a:cubicBezTo>
                  <a:cubicBezTo>
                    <a:pt x="21" y="64"/>
                    <a:pt x="21" y="63"/>
                    <a:pt x="23" y="61"/>
                  </a:cubicBezTo>
                  <a:cubicBezTo>
                    <a:pt x="26" y="58"/>
                    <a:pt x="28" y="59"/>
                    <a:pt x="31" y="59"/>
                  </a:cubicBezTo>
                  <a:cubicBezTo>
                    <a:pt x="32" y="59"/>
                    <a:pt x="33" y="59"/>
                    <a:pt x="33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60"/>
                    <a:pt x="36" y="59"/>
                    <a:pt x="37" y="59"/>
                  </a:cubicBezTo>
                  <a:cubicBezTo>
                    <a:pt x="38" y="58"/>
                    <a:pt x="38" y="56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3" y="48"/>
                    <a:pt x="44" y="48"/>
                    <a:pt x="45" y="47"/>
                  </a:cubicBezTo>
                  <a:cubicBezTo>
                    <a:pt x="46" y="46"/>
                    <a:pt x="46" y="45"/>
                    <a:pt x="47" y="44"/>
                  </a:cubicBezTo>
                  <a:cubicBezTo>
                    <a:pt x="48" y="42"/>
                    <a:pt x="49" y="40"/>
                    <a:pt x="51" y="39"/>
                  </a:cubicBezTo>
                  <a:cubicBezTo>
                    <a:pt x="54" y="36"/>
                    <a:pt x="56" y="38"/>
                    <a:pt x="58" y="39"/>
                  </a:cubicBezTo>
                  <a:cubicBezTo>
                    <a:pt x="59" y="40"/>
                    <a:pt x="60" y="40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2" y="41"/>
                    <a:pt x="63" y="40"/>
                    <a:pt x="64" y="39"/>
                  </a:cubicBezTo>
                  <a:cubicBezTo>
                    <a:pt x="66" y="37"/>
                    <a:pt x="67" y="36"/>
                    <a:pt x="69" y="35"/>
                  </a:cubicBezTo>
                  <a:cubicBezTo>
                    <a:pt x="70" y="35"/>
                    <a:pt x="72" y="35"/>
                    <a:pt x="73" y="35"/>
                  </a:cubicBezTo>
                  <a:cubicBezTo>
                    <a:pt x="74" y="35"/>
                    <a:pt x="76" y="35"/>
                    <a:pt x="77" y="35"/>
                  </a:cubicBezTo>
                  <a:cubicBezTo>
                    <a:pt x="76" y="34"/>
                    <a:pt x="76" y="34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3" y="30"/>
                    <a:pt x="75" y="28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80" y="26"/>
                    <a:pt x="84" y="26"/>
                    <a:pt x="87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1" y="25"/>
                    <a:pt x="93" y="24"/>
                    <a:pt x="95" y="23"/>
                  </a:cubicBezTo>
                  <a:cubicBezTo>
                    <a:pt x="96" y="22"/>
                    <a:pt x="97" y="21"/>
                    <a:pt x="99" y="21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7"/>
                    <a:pt x="97" y="14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9"/>
                    <a:pt x="101" y="9"/>
                    <a:pt x="102" y="8"/>
                  </a:cubicBezTo>
                  <a:cubicBezTo>
                    <a:pt x="103" y="8"/>
                    <a:pt x="103" y="8"/>
                    <a:pt x="104" y="8"/>
                  </a:cubicBezTo>
                  <a:cubicBezTo>
                    <a:pt x="105" y="7"/>
                    <a:pt x="106" y="6"/>
                    <a:pt x="107" y="5"/>
                  </a:cubicBezTo>
                  <a:cubicBezTo>
                    <a:pt x="108" y="3"/>
                    <a:pt x="110" y="2"/>
                    <a:pt x="113" y="1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7" y="3"/>
                    <a:pt x="116" y="6"/>
                    <a:pt x="115" y="8"/>
                  </a:cubicBezTo>
                  <a:cubicBezTo>
                    <a:pt x="114" y="8"/>
                    <a:pt x="114" y="9"/>
                    <a:pt x="113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11"/>
                    <a:pt x="111" y="13"/>
                    <a:pt x="111" y="14"/>
                  </a:cubicBezTo>
                  <a:cubicBezTo>
                    <a:pt x="110" y="15"/>
                    <a:pt x="110" y="16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9" y="18"/>
                    <a:pt x="109" y="20"/>
                    <a:pt x="109" y="22"/>
                  </a:cubicBezTo>
                  <a:cubicBezTo>
                    <a:pt x="109" y="23"/>
                    <a:pt x="109" y="25"/>
                    <a:pt x="110" y="25"/>
                  </a:cubicBezTo>
                  <a:cubicBezTo>
                    <a:pt x="110" y="26"/>
                    <a:pt x="111" y="25"/>
                    <a:pt x="112" y="25"/>
                  </a:cubicBezTo>
                  <a:cubicBezTo>
                    <a:pt x="114" y="24"/>
                    <a:pt x="115" y="23"/>
                    <a:pt x="117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0" y="27"/>
                    <a:pt x="118" y="29"/>
                    <a:pt x="116" y="30"/>
                  </a:cubicBezTo>
                  <a:cubicBezTo>
                    <a:pt x="116" y="31"/>
                    <a:pt x="115" y="31"/>
                    <a:pt x="115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4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2" y="32"/>
                    <a:pt x="123" y="32"/>
                    <a:pt x="124" y="33"/>
                  </a:cubicBezTo>
                  <a:cubicBezTo>
                    <a:pt x="125" y="33"/>
                    <a:pt x="126" y="34"/>
                    <a:pt x="128" y="32"/>
                  </a:cubicBezTo>
                  <a:cubicBezTo>
                    <a:pt x="128" y="32"/>
                    <a:pt x="129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0"/>
                    <a:pt x="130" y="29"/>
                    <a:pt x="131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27"/>
                    <a:pt x="134" y="27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28"/>
                    <a:pt x="137" y="28"/>
                    <a:pt x="137" y="27"/>
                  </a:cubicBezTo>
                  <a:cubicBezTo>
                    <a:pt x="137" y="27"/>
                    <a:pt x="137" y="27"/>
                    <a:pt x="137" y="26"/>
                  </a:cubicBezTo>
                  <a:cubicBezTo>
                    <a:pt x="137" y="25"/>
                    <a:pt x="137" y="24"/>
                    <a:pt x="137" y="23"/>
                  </a:cubicBezTo>
                  <a:cubicBezTo>
                    <a:pt x="138" y="21"/>
                    <a:pt x="140" y="21"/>
                    <a:pt x="141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1"/>
                    <a:pt x="142" y="20"/>
                    <a:pt x="142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4" y="19"/>
                    <a:pt x="145" y="17"/>
                    <a:pt x="145" y="15"/>
                  </a:cubicBezTo>
                  <a:cubicBezTo>
                    <a:pt x="146" y="14"/>
                    <a:pt x="146" y="13"/>
                    <a:pt x="147" y="12"/>
                  </a:cubicBezTo>
                  <a:cubicBezTo>
                    <a:pt x="150" y="6"/>
                    <a:pt x="155" y="7"/>
                    <a:pt x="161" y="9"/>
                  </a:cubicBezTo>
                  <a:cubicBezTo>
                    <a:pt x="164" y="10"/>
                    <a:pt x="167" y="11"/>
                    <a:pt x="169" y="10"/>
                  </a:cubicBezTo>
                  <a:cubicBezTo>
                    <a:pt x="170" y="10"/>
                    <a:pt x="170" y="9"/>
                    <a:pt x="171" y="7"/>
                  </a:cubicBezTo>
                  <a:cubicBezTo>
                    <a:pt x="172" y="5"/>
                    <a:pt x="173" y="3"/>
                    <a:pt x="176" y="3"/>
                  </a:cubicBezTo>
                  <a:cubicBezTo>
                    <a:pt x="176" y="3"/>
                    <a:pt x="177" y="3"/>
                    <a:pt x="177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9" y="4"/>
                    <a:pt x="180" y="5"/>
                    <a:pt x="180" y="6"/>
                  </a:cubicBezTo>
                  <a:cubicBezTo>
                    <a:pt x="181" y="7"/>
                    <a:pt x="181" y="8"/>
                    <a:pt x="181" y="10"/>
                  </a:cubicBezTo>
                  <a:cubicBezTo>
                    <a:pt x="181" y="11"/>
                    <a:pt x="181" y="13"/>
                    <a:pt x="181" y="14"/>
                  </a:cubicBezTo>
                  <a:cubicBezTo>
                    <a:pt x="180" y="15"/>
                    <a:pt x="180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8"/>
                    <a:pt x="181" y="18"/>
                    <a:pt x="182" y="18"/>
                  </a:cubicBezTo>
                  <a:cubicBezTo>
                    <a:pt x="182" y="18"/>
                    <a:pt x="183" y="17"/>
                    <a:pt x="184" y="17"/>
                  </a:cubicBezTo>
                  <a:cubicBezTo>
                    <a:pt x="186" y="16"/>
                    <a:pt x="186" y="13"/>
                    <a:pt x="186" y="11"/>
                  </a:cubicBezTo>
                  <a:cubicBezTo>
                    <a:pt x="186" y="10"/>
                    <a:pt x="186" y="9"/>
                    <a:pt x="18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190" y="5"/>
                    <a:pt x="192" y="6"/>
                    <a:pt x="194" y="7"/>
                  </a:cubicBezTo>
                  <a:cubicBezTo>
                    <a:pt x="195" y="8"/>
                    <a:pt x="196" y="9"/>
                    <a:pt x="198" y="9"/>
                  </a:cubicBezTo>
                  <a:cubicBezTo>
                    <a:pt x="198" y="8"/>
                    <a:pt x="199" y="8"/>
                    <a:pt x="200" y="7"/>
                  </a:cubicBezTo>
                  <a:cubicBezTo>
                    <a:pt x="201" y="5"/>
                    <a:pt x="202" y="4"/>
                    <a:pt x="202" y="3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6" y="2"/>
                    <a:pt x="206" y="3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8" y="4"/>
                    <a:pt x="208" y="3"/>
                    <a:pt x="209" y="3"/>
                  </a:cubicBezTo>
                  <a:cubicBezTo>
                    <a:pt x="210" y="2"/>
                    <a:pt x="212" y="2"/>
                    <a:pt x="213" y="2"/>
                  </a:cubicBezTo>
                  <a:cubicBezTo>
                    <a:pt x="214" y="2"/>
                    <a:pt x="215" y="2"/>
                    <a:pt x="215" y="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8" y="5"/>
                    <a:pt x="218" y="6"/>
                  </a:cubicBezTo>
                  <a:cubicBezTo>
                    <a:pt x="218" y="6"/>
                    <a:pt x="218" y="6"/>
                    <a:pt x="2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 69">
              <a:extLst>
                <a:ext uri="{FF2B5EF4-FFF2-40B4-BE49-F238E27FC236}">
                  <a16:creationId xmlns:a16="http://schemas.microsoft.com/office/drawing/2014/main" id="{2E6DDA03-E938-4F9B-BC32-E89AF894B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824" y="3430477"/>
              <a:ext cx="1048700" cy="640068"/>
            </a:xfrm>
            <a:custGeom>
              <a:avLst/>
              <a:gdLst>
                <a:gd name="T0" fmla="*/ 41 w 290"/>
                <a:gd name="T1" fmla="*/ 161 h 177"/>
                <a:gd name="T2" fmla="*/ 54 w 290"/>
                <a:gd name="T3" fmla="*/ 175 h 177"/>
                <a:gd name="T4" fmla="*/ 62 w 290"/>
                <a:gd name="T5" fmla="*/ 165 h 177"/>
                <a:gd name="T6" fmla="*/ 70 w 290"/>
                <a:gd name="T7" fmla="*/ 169 h 177"/>
                <a:gd name="T8" fmla="*/ 81 w 290"/>
                <a:gd name="T9" fmla="*/ 162 h 177"/>
                <a:gd name="T10" fmla="*/ 91 w 290"/>
                <a:gd name="T11" fmla="*/ 167 h 177"/>
                <a:gd name="T12" fmla="*/ 104 w 290"/>
                <a:gd name="T13" fmla="*/ 160 h 177"/>
                <a:gd name="T14" fmla="*/ 122 w 290"/>
                <a:gd name="T15" fmla="*/ 151 h 177"/>
                <a:gd name="T16" fmla="*/ 127 w 290"/>
                <a:gd name="T17" fmla="*/ 136 h 177"/>
                <a:gd name="T18" fmla="*/ 143 w 290"/>
                <a:gd name="T19" fmla="*/ 135 h 177"/>
                <a:gd name="T20" fmla="*/ 153 w 290"/>
                <a:gd name="T21" fmla="*/ 130 h 177"/>
                <a:gd name="T22" fmla="*/ 173 w 290"/>
                <a:gd name="T23" fmla="*/ 127 h 177"/>
                <a:gd name="T24" fmla="*/ 193 w 290"/>
                <a:gd name="T25" fmla="*/ 120 h 177"/>
                <a:gd name="T26" fmla="*/ 212 w 290"/>
                <a:gd name="T27" fmla="*/ 115 h 177"/>
                <a:gd name="T28" fmla="*/ 233 w 290"/>
                <a:gd name="T29" fmla="*/ 105 h 177"/>
                <a:gd name="T30" fmla="*/ 246 w 290"/>
                <a:gd name="T31" fmla="*/ 97 h 177"/>
                <a:gd name="T32" fmla="*/ 265 w 290"/>
                <a:gd name="T33" fmla="*/ 89 h 177"/>
                <a:gd name="T34" fmla="*/ 289 w 290"/>
                <a:gd name="T35" fmla="*/ 89 h 177"/>
                <a:gd name="T36" fmla="*/ 289 w 290"/>
                <a:gd name="T37" fmla="*/ 77 h 177"/>
                <a:gd name="T38" fmla="*/ 282 w 290"/>
                <a:gd name="T39" fmla="*/ 67 h 177"/>
                <a:gd name="T40" fmla="*/ 276 w 290"/>
                <a:gd name="T41" fmla="*/ 52 h 177"/>
                <a:gd name="T42" fmla="*/ 276 w 290"/>
                <a:gd name="T43" fmla="*/ 35 h 177"/>
                <a:gd name="T44" fmla="*/ 268 w 290"/>
                <a:gd name="T45" fmla="*/ 34 h 177"/>
                <a:gd name="T46" fmla="*/ 259 w 290"/>
                <a:gd name="T47" fmla="*/ 33 h 177"/>
                <a:gd name="T48" fmla="*/ 251 w 290"/>
                <a:gd name="T49" fmla="*/ 42 h 177"/>
                <a:gd name="T50" fmla="*/ 244 w 290"/>
                <a:gd name="T51" fmla="*/ 45 h 177"/>
                <a:gd name="T52" fmla="*/ 233 w 290"/>
                <a:gd name="T53" fmla="*/ 48 h 177"/>
                <a:gd name="T54" fmla="*/ 218 w 290"/>
                <a:gd name="T55" fmla="*/ 46 h 177"/>
                <a:gd name="T56" fmla="*/ 204 w 290"/>
                <a:gd name="T57" fmla="*/ 45 h 177"/>
                <a:gd name="T58" fmla="*/ 188 w 290"/>
                <a:gd name="T59" fmla="*/ 36 h 177"/>
                <a:gd name="T60" fmla="*/ 175 w 290"/>
                <a:gd name="T61" fmla="*/ 30 h 177"/>
                <a:gd name="T62" fmla="*/ 154 w 290"/>
                <a:gd name="T63" fmla="*/ 20 h 177"/>
                <a:gd name="T64" fmla="*/ 144 w 290"/>
                <a:gd name="T65" fmla="*/ 16 h 177"/>
                <a:gd name="T66" fmla="*/ 132 w 290"/>
                <a:gd name="T67" fmla="*/ 13 h 177"/>
                <a:gd name="T68" fmla="*/ 115 w 290"/>
                <a:gd name="T69" fmla="*/ 5 h 177"/>
                <a:gd name="T70" fmla="*/ 102 w 290"/>
                <a:gd name="T71" fmla="*/ 3 h 177"/>
                <a:gd name="T72" fmla="*/ 83 w 290"/>
                <a:gd name="T73" fmla="*/ 1 h 177"/>
                <a:gd name="T74" fmla="*/ 70 w 290"/>
                <a:gd name="T75" fmla="*/ 12 h 177"/>
                <a:gd name="T76" fmla="*/ 60 w 290"/>
                <a:gd name="T77" fmla="*/ 29 h 177"/>
                <a:gd name="T78" fmla="*/ 44 w 290"/>
                <a:gd name="T79" fmla="*/ 29 h 177"/>
                <a:gd name="T80" fmla="*/ 45 w 290"/>
                <a:gd name="T81" fmla="*/ 46 h 177"/>
                <a:gd name="T82" fmla="*/ 50 w 290"/>
                <a:gd name="T83" fmla="*/ 52 h 177"/>
                <a:gd name="T84" fmla="*/ 46 w 290"/>
                <a:gd name="T85" fmla="*/ 64 h 177"/>
                <a:gd name="T86" fmla="*/ 46 w 290"/>
                <a:gd name="T87" fmla="*/ 70 h 177"/>
                <a:gd name="T88" fmla="*/ 55 w 290"/>
                <a:gd name="T89" fmla="*/ 76 h 177"/>
                <a:gd name="T90" fmla="*/ 54 w 290"/>
                <a:gd name="T91" fmla="*/ 97 h 177"/>
                <a:gd name="T92" fmla="*/ 62 w 290"/>
                <a:gd name="T93" fmla="*/ 108 h 177"/>
                <a:gd name="T94" fmla="*/ 55 w 290"/>
                <a:gd name="T95" fmla="*/ 121 h 177"/>
                <a:gd name="T96" fmla="*/ 41 w 290"/>
                <a:gd name="T97" fmla="*/ 125 h 177"/>
                <a:gd name="T98" fmla="*/ 31 w 290"/>
                <a:gd name="T99" fmla="*/ 128 h 177"/>
                <a:gd name="T100" fmla="*/ 14 w 290"/>
                <a:gd name="T101" fmla="*/ 134 h 177"/>
                <a:gd name="T102" fmla="*/ 9 w 290"/>
                <a:gd name="T103" fmla="*/ 146 h 177"/>
                <a:gd name="T104" fmla="*/ 2 w 290"/>
                <a:gd name="T105" fmla="*/ 156 h 177"/>
                <a:gd name="T106" fmla="*/ 9 w 290"/>
                <a:gd name="T107" fmla="*/ 156 h 177"/>
                <a:gd name="T108" fmla="*/ 16 w 290"/>
                <a:gd name="T109" fmla="*/ 164 h 177"/>
                <a:gd name="T110" fmla="*/ 22 w 290"/>
                <a:gd name="T111" fmla="*/ 164 h 177"/>
                <a:gd name="T112" fmla="*/ 31 w 290"/>
                <a:gd name="T113" fmla="*/ 157 h 177"/>
                <a:gd name="T114" fmla="*/ 40 w 290"/>
                <a:gd name="T115" fmla="*/ 14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0" h="177">
                  <a:moveTo>
                    <a:pt x="40" y="149"/>
                  </a:moveTo>
                  <a:cubicBezTo>
                    <a:pt x="42" y="152"/>
                    <a:pt x="40" y="157"/>
                    <a:pt x="41" y="161"/>
                  </a:cubicBezTo>
                  <a:cubicBezTo>
                    <a:pt x="42" y="164"/>
                    <a:pt x="46" y="164"/>
                    <a:pt x="48" y="168"/>
                  </a:cubicBezTo>
                  <a:cubicBezTo>
                    <a:pt x="49" y="170"/>
                    <a:pt x="48" y="177"/>
                    <a:pt x="54" y="175"/>
                  </a:cubicBezTo>
                  <a:cubicBezTo>
                    <a:pt x="57" y="173"/>
                    <a:pt x="55" y="167"/>
                    <a:pt x="56" y="164"/>
                  </a:cubicBezTo>
                  <a:cubicBezTo>
                    <a:pt x="58" y="164"/>
                    <a:pt x="60" y="165"/>
                    <a:pt x="62" y="165"/>
                  </a:cubicBezTo>
                  <a:cubicBezTo>
                    <a:pt x="65" y="165"/>
                    <a:pt x="67" y="165"/>
                    <a:pt x="69" y="165"/>
                  </a:cubicBezTo>
                  <a:cubicBezTo>
                    <a:pt x="69" y="166"/>
                    <a:pt x="70" y="167"/>
                    <a:pt x="70" y="169"/>
                  </a:cubicBezTo>
                  <a:cubicBezTo>
                    <a:pt x="73" y="170"/>
                    <a:pt x="74" y="166"/>
                    <a:pt x="75" y="164"/>
                  </a:cubicBezTo>
                  <a:cubicBezTo>
                    <a:pt x="76" y="163"/>
                    <a:pt x="79" y="162"/>
                    <a:pt x="81" y="162"/>
                  </a:cubicBezTo>
                  <a:cubicBezTo>
                    <a:pt x="84" y="163"/>
                    <a:pt x="83" y="165"/>
                    <a:pt x="85" y="167"/>
                  </a:cubicBezTo>
                  <a:cubicBezTo>
                    <a:pt x="87" y="170"/>
                    <a:pt x="89" y="169"/>
                    <a:pt x="91" y="167"/>
                  </a:cubicBezTo>
                  <a:cubicBezTo>
                    <a:pt x="93" y="165"/>
                    <a:pt x="92" y="163"/>
                    <a:pt x="92" y="161"/>
                  </a:cubicBezTo>
                  <a:cubicBezTo>
                    <a:pt x="96" y="160"/>
                    <a:pt x="100" y="161"/>
                    <a:pt x="104" y="160"/>
                  </a:cubicBezTo>
                  <a:cubicBezTo>
                    <a:pt x="108" y="159"/>
                    <a:pt x="110" y="156"/>
                    <a:pt x="113" y="154"/>
                  </a:cubicBezTo>
                  <a:cubicBezTo>
                    <a:pt x="116" y="153"/>
                    <a:pt x="120" y="154"/>
                    <a:pt x="122" y="151"/>
                  </a:cubicBezTo>
                  <a:cubicBezTo>
                    <a:pt x="124" y="148"/>
                    <a:pt x="120" y="145"/>
                    <a:pt x="121" y="142"/>
                  </a:cubicBezTo>
                  <a:cubicBezTo>
                    <a:pt x="122" y="139"/>
                    <a:pt x="125" y="137"/>
                    <a:pt x="127" y="136"/>
                  </a:cubicBezTo>
                  <a:cubicBezTo>
                    <a:pt x="132" y="135"/>
                    <a:pt x="130" y="141"/>
                    <a:pt x="135" y="140"/>
                  </a:cubicBezTo>
                  <a:cubicBezTo>
                    <a:pt x="138" y="140"/>
                    <a:pt x="140" y="136"/>
                    <a:pt x="143" y="135"/>
                  </a:cubicBezTo>
                  <a:cubicBezTo>
                    <a:pt x="144" y="134"/>
                    <a:pt x="146" y="134"/>
                    <a:pt x="147" y="134"/>
                  </a:cubicBezTo>
                  <a:cubicBezTo>
                    <a:pt x="149" y="133"/>
                    <a:pt x="151" y="131"/>
                    <a:pt x="153" y="130"/>
                  </a:cubicBezTo>
                  <a:cubicBezTo>
                    <a:pt x="156" y="130"/>
                    <a:pt x="160" y="129"/>
                    <a:pt x="163" y="128"/>
                  </a:cubicBezTo>
                  <a:cubicBezTo>
                    <a:pt x="166" y="128"/>
                    <a:pt x="170" y="127"/>
                    <a:pt x="173" y="127"/>
                  </a:cubicBezTo>
                  <a:cubicBezTo>
                    <a:pt x="177" y="126"/>
                    <a:pt x="181" y="126"/>
                    <a:pt x="184" y="124"/>
                  </a:cubicBezTo>
                  <a:cubicBezTo>
                    <a:pt x="187" y="122"/>
                    <a:pt x="188" y="119"/>
                    <a:pt x="193" y="120"/>
                  </a:cubicBezTo>
                  <a:cubicBezTo>
                    <a:pt x="197" y="121"/>
                    <a:pt x="198" y="121"/>
                    <a:pt x="203" y="119"/>
                  </a:cubicBezTo>
                  <a:cubicBezTo>
                    <a:pt x="206" y="117"/>
                    <a:pt x="209" y="116"/>
                    <a:pt x="212" y="115"/>
                  </a:cubicBezTo>
                  <a:cubicBezTo>
                    <a:pt x="218" y="112"/>
                    <a:pt x="224" y="112"/>
                    <a:pt x="229" y="108"/>
                  </a:cubicBezTo>
                  <a:cubicBezTo>
                    <a:pt x="231" y="107"/>
                    <a:pt x="232" y="106"/>
                    <a:pt x="233" y="105"/>
                  </a:cubicBezTo>
                  <a:cubicBezTo>
                    <a:pt x="235" y="103"/>
                    <a:pt x="237" y="104"/>
                    <a:pt x="239" y="103"/>
                  </a:cubicBezTo>
                  <a:cubicBezTo>
                    <a:pt x="243" y="103"/>
                    <a:pt x="244" y="100"/>
                    <a:pt x="246" y="97"/>
                  </a:cubicBezTo>
                  <a:cubicBezTo>
                    <a:pt x="249" y="93"/>
                    <a:pt x="251" y="94"/>
                    <a:pt x="256" y="95"/>
                  </a:cubicBezTo>
                  <a:cubicBezTo>
                    <a:pt x="261" y="95"/>
                    <a:pt x="262" y="92"/>
                    <a:pt x="265" y="89"/>
                  </a:cubicBezTo>
                  <a:cubicBezTo>
                    <a:pt x="268" y="92"/>
                    <a:pt x="273" y="88"/>
                    <a:pt x="276" y="88"/>
                  </a:cubicBezTo>
                  <a:cubicBezTo>
                    <a:pt x="281" y="88"/>
                    <a:pt x="284" y="90"/>
                    <a:pt x="289" y="89"/>
                  </a:cubicBezTo>
                  <a:cubicBezTo>
                    <a:pt x="290" y="87"/>
                    <a:pt x="288" y="83"/>
                    <a:pt x="289" y="80"/>
                  </a:cubicBezTo>
                  <a:cubicBezTo>
                    <a:pt x="289" y="78"/>
                    <a:pt x="290" y="79"/>
                    <a:pt x="289" y="77"/>
                  </a:cubicBezTo>
                  <a:cubicBezTo>
                    <a:pt x="289" y="75"/>
                    <a:pt x="288" y="75"/>
                    <a:pt x="287" y="73"/>
                  </a:cubicBezTo>
                  <a:cubicBezTo>
                    <a:pt x="286" y="71"/>
                    <a:pt x="284" y="70"/>
                    <a:pt x="282" y="67"/>
                  </a:cubicBezTo>
                  <a:cubicBezTo>
                    <a:pt x="280" y="65"/>
                    <a:pt x="280" y="64"/>
                    <a:pt x="279" y="61"/>
                  </a:cubicBezTo>
                  <a:cubicBezTo>
                    <a:pt x="278" y="58"/>
                    <a:pt x="277" y="55"/>
                    <a:pt x="276" y="52"/>
                  </a:cubicBezTo>
                  <a:cubicBezTo>
                    <a:pt x="276" y="49"/>
                    <a:pt x="276" y="46"/>
                    <a:pt x="275" y="43"/>
                  </a:cubicBezTo>
                  <a:cubicBezTo>
                    <a:pt x="275" y="40"/>
                    <a:pt x="275" y="38"/>
                    <a:pt x="276" y="35"/>
                  </a:cubicBezTo>
                  <a:cubicBezTo>
                    <a:pt x="277" y="32"/>
                    <a:pt x="278" y="25"/>
                    <a:pt x="273" y="27"/>
                  </a:cubicBezTo>
                  <a:cubicBezTo>
                    <a:pt x="272" y="30"/>
                    <a:pt x="272" y="33"/>
                    <a:pt x="268" y="34"/>
                  </a:cubicBezTo>
                  <a:cubicBezTo>
                    <a:pt x="267" y="34"/>
                    <a:pt x="265" y="32"/>
                    <a:pt x="263" y="32"/>
                  </a:cubicBezTo>
                  <a:cubicBezTo>
                    <a:pt x="262" y="32"/>
                    <a:pt x="260" y="32"/>
                    <a:pt x="259" y="33"/>
                  </a:cubicBezTo>
                  <a:cubicBezTo>
                    <a:pt x="256" y="34"/>
                    <a:pt x="255" y="36"/>
                    <a:pt x="254" y="38"/>
                  </a:cubicBezTo>
                  <a:cubicBezTo>
                    <a:pt x="253" y="40"/>
                    <a:pt x="252" y="40"/>
                    <a:pt x="251" y="42"/>
                  </a:cubicBezTo>
                  <a:cubicBezTo>
                    <a:pt x="251" y="44"/>
                    <a:pt x="253" y="45"/>
                    <a:pt x="252" y="47"/>
                  </a:cubicBezTo>
                  <a:cubicBezTo>
                    <a:pt x="248" y="48"/>
                    <a:pt x="247" y="46"/>
                    <a:pt x="244" y="45"/>
                  </a:cubicBezTo>
                  <a:cubicBezTo>
                    <a:pt x="244" y="45"/>
                    <a:pt x="243" y="44"/>
                    <a:pt x="243" y="44"/>
                  </a:cubicBezTo>
                  <a:cubicBezTo>
                    <a:pt x="238" y="41"/>
                    <a:pt x="236" y="44"/>
                    <a:pt x="233" y="48"/>
                  </a:cubicBezTo>
                  <a:cubicBezTo>
                    <a:pt x="230" y="51"/>
                    <a:pt x="228" y="53"/>
                    <a:pt x="223" y="52"/>
                  </a:cubicBezTo>
                  <a:cubicBezTo>
                    <a:pt x="222" y="49"/>
                    <a:pt x="222" y="46"/>
                    <a:pt x="218" y="46"/>
                  </a:cubicBezTo>
                  <a:cubicBezTo>
                    <a:pt x="215" y="46"/>
                    <a:pt x="213" y="51"/>
                    <a:pt x="210" y="50"/>
                  </a:cubicBezTo>
                  <a:cubicBezTo>
                    <a:pt x="208" y="50"/>
                    <a:pt x="206" y="47"/>
                    <a:pt x="204" y="45"/>
                  </a:cubicBezTo>
                  <a:cubicBezTo>
                    <a:pt x="201" y="42"/>
                    <a:pt x="200" y="43"/>
                    <a:pt x="196" y="41"/>
                  </a:cubicBezTo>
                  <a:cubicBezTo>
                    <a:pt x="193" y="39"/>
                    <a:pt x="192" y="36"/>
                    <a:pt x="188" y="36"/>
                  </a:cubicBezTo>
                  <a:cubicBezTo>
                    <a:pt x="184" y="37"/>
                    <a:pt x="183" y="41"/>
                    <a:pt x="179" y="37"/>
                  </a:cubicBezTo>
                  <a:cubicBezTo>
                    <a:pt x="177" y="35"/>
                    <a:pt x="178" y="32"/>
                    <a:pt x="175" y="30"/>
                  </a:cubicBezTo>
                  <a:cubicBezTo>
                    <a:pt x="172" y="29"/>
                    <a:pt x="168" y="29"/>
                    <a:pt x="165" y="30"/>
                  </a:cubicBezTo>
                  <a:cubicBezTo>
                    <a:pt x="160" y="31"/>
                    <a:pt x="152" y="26"/>
                    <a:pt x="154" y="20"/>
                  </a:cubicBezTo>
                  <a:cubicBezTo>
                    <a:pt x="155" y="17"/>
                    <a:pt x="157" y="14"/>
                    <a:pt x="153" y="13"/>
                  </a:cubicBezTo>
                  <a:cubicBezTo>
                    <a:pt x="149" y="11"/>
                    <a:pt x="147" y="15"/>
                    <a:pt x="144" y="16"/>
                  </a:cubicBezTo>
                  <a:cubicBezTo>
                    <a:pt x="138" y="19"/>
                    <a:pt x="140" y="14"/>
                    <a:pt x="140" y="10"/>
                  </a:cubicBezTo>
                  <a:cubicBezTo>
                    <a:pt x="139" y="2"/>
                    <a:pt x="134" y="12"/>
                    <a:pt x="132" y="13"/>
                  </a:cubicBezTo>
                  <a:cubicBezTo>
                    <a:pt x="130" y="13"/>
                    <a:pt x="126" y="9"/>
                    <a:pt x="124" y="9"/>
                  </a:cubicBezTo>
                  <a:cubicBezTo>
                    <a:pt x="119" y="8"/>
                    <a:pt x="118" y="8"/>
                    <a:pt x="115" y="5"/>
                  </a:cubicBezTo>
                  <a:cubicBezTo>
                    <a:pt x="110" y="0"/>
                    <a:pt x="111" y="6"/>
                    <a:pt x="106" y="6"/>
                  </a:cubicBezTo>
                  <a:cubicBezTo>
                    <a:pt x="105" y="6"/>
                    <a:pt x="103" y="4"/>
                    <a:pt x="102" y="3"/>
                  </a:cubicBezTo>
                  <a:cubicBezTo>
                    <a:pt x="100" y="3"/>
                    <a:pt x="98" y="2"/>
                    <a:pt x="97" y="2"/>
                  </a:cubicBezTo>
                  <a:cubicBezTo>
                    <a:pt x="93" y="1"/>
                    <a:pt x="87" y="1"/>
                    <a:pt x="83" y="1"/>
                  </a:cubicBezTo>
                  <a:cubicBezTo>
                    <a:pt x="79" y="2"/>
                    <a:pt x="78" y="5"/>
                    <a:pt x="77" y="9"/>
                  </a:cubicBezTo>
                  <a:cubicBezTo>
                    <a:pt x="75" y="9"/>
                    <a:pt x="71" y="11"/>
                    <a:pt x="70" y="12"/>
                  </a:cubicBezTo>
                  <a:cubicBezTo>
                    <a:pt x="68" y="15"/>
                    <a:pt x="71" y="17"/>
                    <a:pt x="70" y="20"/>
                  </a:cubicBezTo>
                  <a:cubicBezTo>
                    <a:pt x="69" y="24"/>
                    <a:pt x="65" y="29"/>
                    <a:pt x="60" y="29"/>
                  </a:cubicBezTo>
                  <a:cubicBezTo>
                    <a:pt x="55" y="30"/>
                    <a:pt x="52" y="23"/>
                    <a:pt x="46" y="27"/>
                  </a:cubicBezTo>
                  <a:cubicBezTo>
                    <a:pt x="46" y="27"/>
                    <a:pt x="45" y="28"/>
                    <a:pt x="44" y="29"/>
                  </a:cubicBezTo>
                  <a:cubicBezTo>
                    <a:pt x="46" y="30"/>
                    <a:pt x="46" y="32"/>
                    <a:pt x="47" y="34"/>
                  </a:cubicBezTo>
                  <a:cubicBezTo>
                    <a:pt x="47" y="39"/>
                    <a:pt x="43" y="41"/>
                    <a:pt x="45" y="46"/>
                  </a:cubicBezTo>
                  <a:cubicBezTo>
                    <a:pt x="46" y="46"/>
                    <a:pt x="46" y="46"/>
                    <a:pt x="47" y="46"/>
                  </a:cubicBezTo>
                  <a:cubicBezTo>
                    <a:pt x="47" y="49"/>
                    <a:pt x="50" y="49"/>
                    <a:pt x="50" y="52"/>
                  </a:cubicBezTo>
                  <a:cubicBezTo>
                    <a:pt x="46" y="52"/>
                    <a:pt x="42" y="56"/>
                    <a:pt x="43" y="60"/>
                  </a:cubicBezTo>
                  <a:cubicBezTo>
                    <a:pt x="44" y="62"/>
                    <a:pt x="45" y="62"/>
                    <a:pt x="46" y="64"/>
                  </a:cubicBezTo>
                  <a:cubicBezTo>
                    <a:pt x="46" y="64"/>
                    <a:pt x="45" y="66"/>
                    <a:pt x="45" y="67"/>
                  </a:cubicBezTo>
                  <a:cubicBezTo>
                    <a:pt x="45" y="68"/>
                    <a:pt x="46" y="69"/>
                    <a:pt x="46" y="70"/>
                  </a:cubicBezTo>
                  <a:cubicBezTo>
                    <a:pt x="48" y="70"/>
                    <a:pt x="48" y="73"/>
                    <a:pt x="50" y="74"/>
                  </a:cubicBezTo>
                  <a:cubicBezTo>
                    <a:pt x="51" y="75"/>
                    <a:pt x="54" y="74"/>
                    <a:pt x="55" y="76"/>
                  </a:cubicBezTo>
                  <a:cubicBezTo>
                    <a:pt x="57" y="78"/>
                    <a:pt x="58" y="85"/>
                    <a:pt x="54" y="85"/>
                  </a:cubicBezTo>
                  <a:cubicBezTo>
                    <a:pt x="52" y="90"/>
                    <a:pt x="49" y="92"/>
                    <a:pt x="54" y="97"/>
                  </a:cubicBezTo>
                  <a:cubicBezTo>
                    <a:pt x="52" y="99"/>
                    <a:pt x="54" y="103"/>
                    <a:pt x="56" y="104"/>
                  </a:cubicBezTo>
                  <a:cubicBezTo>
                    <a:pt x="58" y="106"/>
                    <a:pt x="61" y="106"/>
                    <a:pt x="62" y="108"/>
                  </a:cubicBezTo>
                  <a:cubicBezTo>
                    <a:pt x="63" y="112"/>
                    <a:pt x="59" y="112"/>
                    <a:pt x="56" y="113"/>
                  </a:cubicBezTo>
                  <a:cubicBezTo>
                    <a:pt x="53" y="115"/>
                    <a:pt x="56" y="118"/>
                    <a:pt x="55" y="121"/>
                  </a:cubicBezTo>
                  <a:cubicBezTo>
                    <a:pt x="52" y="122"/>
                    <a:pt x="50" y="120"/>
                    <a:pt x="49" y="117"/>
                  </a:cubicBezTo>
                  <a:cubicBezTo>
                    <a:pt x="46" y="116"/>
                    <a:pt x="43" y="124"/>
                    <a:pt x="41" y="125"/>
                  </a:cubicBezTo>
                  <a:cubicBezTo>
                    <a:pt x="39" y="127"/>
                    <a:pt x="36" y="129"/>
                    <a:pt x="34" y="129"/>
                  </a:cubicBezTo>
                  <a:cubicBezTo>
                    <a:pt x="33" y="129"/>
                    <a:pt x="32" y="128"/>
                    <a:pt x="31" y="128"/>
                  </a:cubicBezTo>
                  <a:cubicBezTo>
                    <a:pt x="29" y="129"/>
                    <a:pt x="29" y="129"/>
                    <a:pt x="28" y="130"/>
                  </a:cubicBezTo>
                  <a:cubicBezTo>
                    <a:pt x="24" y="132"/>
                    <a:pt x="17" y="131"/>
                    <a:pt x="14" y="134"/>
                  </a:cubicBezTo>
                  <a:cubicBezTo>
                    <a:pt x="13" y="135"/>
                    <a:pt x="11" y="138"/>
                    <a:pt x="10" y="139"/>
                  </a:cubicBezTo>
                  <a:cubicBezTo>
                    <a:pt x="9" y="141"/>
                    <a:pt x="10" y="144"/>
                    <a:pt x="9" y="146"/>
                  </a:cubicBezTo>
                  <a:cubicBezTo>
                    <a:pt x="6" y="147"/>
                    <a:pt x="5" y="146"/>
                    <a:pt x="3" y="148"/>
                  </a:cubicBezTo>
                  <a:cubicBezTo>
                    <a:pt x="1" y="151"/>
                    <a:pt x="0" y="154"/>
                    <a:pt x="2" y="156"/>
                  </a:cubicBezTo>
                  <a:cubicBezTo>
                    <a:pt x="3" y="156"/>
                    <a:pt x="5" y="155"/>
                    <a:pt x="5" y="155"/>
                  </a:cubicBezTo>
                  <a:cubicBezTo>
                    <a:pt x="6" y="155"/>
                    <a:pt x="8" y="156"/>
                    <a:pt x="9" y="156"/>
                  </a:cubicBezTo>
                  <a:cubicBezTo>
                    <a:pt x="10" y="160"/>
                    <a:pt x="10" y="163"/>
                    <a:pt x="11" y="166"/>
                  </a:cubicBezTo>
                  <a:cubicBezTo>
                    <a:pt x="13" y="165"/>
                    <a:pt x="13" y="164"/>
                    <a:pt x="16" y="164"/>
                  </a:cubicBezTo>
                  <a:cubicBezTo>
                    <a:pt x="19" y="165"/>
                    <a:pt x="19" y="169"/>
                    <a:pt x="21" y="167"/>
                  </a:cubicBezTo>
                  <a:cubicBezTo>
                    <a:pt x="22" y="167"/>
                    <a:pt x="22" y="165"/>
                    <a:pt x="22" y="164"/>
                  </a:cubicBezTo>
                  <a:cubicBezTo>
                    <a:pt x="23" y="163"/>
                    <a:pt x="24" y="162"/>
                    <a:pt x="25" y="161"/>
                  </a:cubicBezTo>
                  <a:cubicBezTo>
                    <a:pt x="26" y="160"/>
                    <a:pt x="29" y="156"/>
                    <a:pt x="31" y="157"/>
                  </a:cubicBezTo>
                  <a:cubicBezTo>
                    <a:pt x="31" y="157"/>
                    <a:pt x="31" y="158"/>
                    <a:pt x="31" y="158"/>
                  </a:cubicBezTo>
                  <a:cubicBezTo>
                    <a:pt x="33" y="154"/>
                    <a:pt x="35" y="150"/>
                    <a:pt x="40" y="149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 70">
              <a:extLst>
                <a:ext uri="{FF2B5EF4-FFF2-40B4-BE49-F238E27FC236}">
                  <a16:creationId xmlns:a16="http://schemas.microsoft.com/office/drawing/2014/main" id="{23B9AB44-AE0E-4677-ACFC-5F63C66F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208" y="3426861"/>
              <a:ext cx="1059549" cy="647301"/>
            </a:xfrm>
            <a:custGeom>
              <a:avLst/>
              <a:gdLst>
                <a:gd name="T0" fmla="*/ 55 w 293"/>
                <a:gd name="T1" fmla="*/ 164 h 179"/>
                <a:gd name="T2" fmla="*/ 73 w 293"/>
                <a:gd name="T3" fmla="*/ 168 h 179"/>
                <a:gd name="T4" fmla="*/ 87 w 293"/>
                <a:gd name="T5" fmla="*/ 168 h 179"/>
                <a:gd name="T6" fmla="*/ 109 w 293"/>
                <a:gd name="T7" fmla="*/ 157 h 179"/>
                <a:gd name="T8" fmla="*/ 134 w 293"/>
                <a:gd name="T9" fmla="*/ 138 h 179"/>
                <a:gd name="T10" fmla="*/ 163 w 293"/>
                <a:gd name="T11" fmla="*/ 128 h 179"/>
                <a:gd name="T12" fmla="*/ 219 w 293"/>
                <a:gd name="T13" fmla="*/ 112 h 179"/>
                <a:gd name="T14" fmla="*/ 257 w 293"/>
                <a:gd name="T15" fmla="*/ 94 h 179"/>
                <a:gd name="T16" fmla="*/ 289 w 293"/>
                <a:gd name="T17" fmla="*/ 79 h 179"/>
                <a:gd name="T18" fmla="*/ 279 w 293"/>
                <a:gd name="T19" fmla="*/ 63 h 179"/>
                <a:gd name="T20" fmla="*/ 276 w 293"/>
                <a:gd name="T21" fmla="*/ 29 h 179"/>
                <a:gd name="T22" fmla="*/ 260 w 293"/>
                <a:gd name="T23" fmla="*/ 35 h 179"/>
                <a:gd name="T24" fmla="*/ 255 w 293"/>
                <a:gd name="T25" fmla="*/ 49 h 179"/>
                <a:gd name="T26" fmla="*/ 223 w 293"/>
                <a:gd name="T27" fmla="*/ 55 h 179"/>
                <a:gd name="T28" fmla="*/ 193 w 293"/>
                <a:gd name="T29" fmla="*/ 41 h 179"/>
                <a:gd name="T30" fmla="*/ 153 w 293"/>
                <a:gd name="T31" fmla="*/ 24 h 179"/>
                <a:gd name="T32" fmla="*/ 139 w 293"/>
                <a:gd name="T33" fmla="*/ 12 h 179"/>
                <a:gd name="T34" fmla="*/ 107 w 293"/>
                <a:gd name="T35" fmla="*/ 9 h 179"/>
                <a:gd name="T36" fmla="*/ 80 w 293"/>
                <a:gd name="T37" fmla="*/ 11 h 179"/>
                <a:gd name="T38" fmla="*/ 47 w 293"/>
                <a:gd name="T39" fmla="*/ 30 h 179"/>
                <a:gd name="T40" fmla="*/ 52 w 293"/>
                <a:gd name="T41" fmla="*/ 53 h 179"/>
                <a:gd name="T42" fmla="*/ 48 w 293"/>
                <a:gd name="T43" fmla="*/ 66 h 179"/>
                <a:gd name="T44" fmla="*/ 56 w 293"/>
                <a:gd name="T45" fmla="*/ 87 h 179"/>
                <a:gd name="T46" fmla="*/ 58 w 293"/>
                <a:gd name="T47" fmla="*/ 104 h 179"/>
                <a:gd name="T48" fmla="*/ 51 w 293"/>
                <a:gd name="T49" fmla="*/ 123 h 179"/>
                <a:gd name="T50" fmla="*/ 29 w 293"/>
                <a:gd name="T51" fmla="*/ 133 h 179"/>
                <a:gd name="T52" fmla="*/ 5 w 293"/>
                <a:gd name="T53" fmla="*/ 151 h 179"/>
                <a:gd name="T54" fmla="*/ 17 w 293"/>
                <a:gd name="T55" fmla="*/ 163 h 179"/>
                <a:gd name="T56" fmla="*/ 42 w 293"/>
                <a:gd name="T57" fmla="*/ 149 h 179"/>
                <a:gd name="T58" fmla="*/ 25 w 293"/>
                <a:gd name="T59" fmla="*/ 167 h 179"/>
                <a:gd name="T60" fmla="*/ 8 w 293"/>
                <a:gd name="T61" fmla="*/ 158 h 179"/>
                <a:gd name="T62" fmla="*/ 9 w 293"/>
                <a:gd name="T63" fmla="*/ 144 h 179"/>
                <a:gd name="T64" fmla="*/ 35 w 293"/>
                <a:gd name="T65" fmla="*/ 129 h 179"/>
                <a:gd name="T66" fmla="*/ 57 w 293"/>
                <a:gd name="T67" fmla="*/ 112 h 179"/>
                <a:gd name="T68" fmla="*/ 53 w 293"/>
                <a:gd name="T69" fmla="*/ 98 h 179"/>
                <a:gd name="T70" fmla="*/ 48 w 293"/>
                <a:gd name="T71" fmla="*/ 74 h 179"/>
                <a:gd name="T72" fmla="*/ 42 w 293"/>
                <a:gd name="T73" fmla="*/ 61 h 179"/>
                <a:gd name="T74" fmla="*/ 46 w 293"/>
                <a:gd name="T75" fmla="*/ 35 h 179"/>
                <a:gd name="T76" fmla="*/ 69 w 293"/>
                <a:gd name="T77" fmla="*/ 21 h 179"/>
                <a:gd name="T78" fmla="*/ 98 w 293"/>
                <a:gd name="T79" fmla="*/ 1 h 179"/>
                <a:gd name="T80" fmla="*/ 130 w 293"/>
                <a:gd name="T81" fmla="*/ 10 h 179"/>
                <a:gd name="T82" fmla="*/ 157 w 293"/>
                <a:gd name="T83" fmla="*/ 20 h 179"/>
                <a:gd name="T84" fmla="*/ 180 w 293"/>
                <a:gd name="T85" fmla="*/ 35 h 179"/>
                <a:gd name="T86" fmla="*/ 214 w 293"/>
                <a:gd name="T87" fmla="*/ 48 h 179"/>
                <a:gd name="T88" fmla="*/ 246 w 293"/>
                <a:gd name="T89" fmla="*/ 45 h 179"/>
                <a:gd name="T90" fmla="*/ 259 w 293"/>
                <a:gd name="T91" fmla="*/ 32 h 179"/>
                <a:gd name="T92" fmla="*/ 276 w 293"/>
                <a:gd name="T93" fmla="*/ 26 h 179"/>
                <a:gd name="T94" fmla="*/ 282 w 293"/>
                <a:gd name="T95" fmla="*/ 61 h 179"/>
                <a:gd name="T96" fmla="*/ 292 w 293"/>
                <a:gd name="T97" fmla="*/ 77 h 179"/>
                <a:gd name="T98" fmla="*/ 266 w 293"/>
                <a:gd name="T99" fmla="*/ 92 h 179"/>
                <a:gd name="T100" fmla="*/ 232 w 293"/>
                <a:gd name="T101" fmla="*/ 110 h 179"/>
                <a:gd name="T102" fmla="*/ 175 w 293"/>
                <a:gd name="T103" fmla="*/ 129 h 179"/>
                <a:gd name="T104" fmla="*/ 136 w 293"/>
                <a:gd name="T105" fmla="*/ 143 h 179"/>
                <a:gd name="T106" fmla="*/ 115 w 293"/>
                <a:gd name="T107" fmla="*/ 157 h 179"/>
                <a:gd name="T108" fmla="*/ 85 w 293"/>
                <a:gd name="T109" fmla="*/ 170 h 179"/>
                <a:gd name="T110" fmla="*/ 70 w 293"/>
                <a:gd name="T111" fmla="*/ 171 h 179"/>
                <a:gd name="T112" fmla="*/ 48 w 293"/>
                <a:gd name="T113" fmla="*/ 175 h 179"/>
                <a:gd name="T114" fmla="*/ 292 w 293"/>
                <a:gd name="T115" fmla="*/ 8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3" h="179">
                  <a:moveTo>
                    <a:pt x="42" y="149"/>
                  </a:moveTo>
                  <a:cubicBezTo>
                    <a:pt x="44" y="152"/>
                    <a:pt x="43" y="154"/>
                    <a:pt x="43" y="157"/>
                  </a:cubicBezTo>
                  <a:cubicBezTo>
                    <a:pt x="43" y="158"/>
                    <a:pt x="43" y="160"/>
                    <a:pt x="44" y="161"/>
                  </a:cubicBezTo>
                  <a:cubicBezTo>
                    <a:pt x="44" y="162"/>
                    <a:pt x="45" y="163"/>
                    <a:pt x="46" y="164"/>
                  </a:cubicBezTo>
                  <a:cubicBezTo>
                    <a:pt x="48" y="165"/>
                    <a:pt x="49" y="166"/>
                    <a:pt x="50" y="168"/>
                  </a:cubicBezTo>
                  <a:cubicBezTo>
                    <a:pt x="50" y="169"/>
                    <a:pt x="51" y="170"/>
                    <a:pt x="51" y="171"/>
                  </a:cubicBezTo>
                  <a:cubicBezTo>
                    <a:pt x="51" y="171"/>
                    <a:pt x="51" y="173"/>
                    <a:pt x="52" y="173"/>
                  </a:cubicBezTo>
                  <a:cubicBezTo>
                    <a:pt x="52" y="174"/>
                    <a:pt x="53" y="175"/>
                    <a:pt x="54" y="174"/>
                  </a:cubicBezTo>
                  <a:cubicBezTo>
                    <a:pt x="55" y="174"/>
                    <a:pt x="55" y="171"/>
                    <a:pt x="55" y="169"/>
                  </a:cubicBezTo>
                  <a:cubicBezTo>
                    <a:pt x="55" y="167"/>
                    <a:pt x="55" y="166"/>
                    <a:pt x="55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8" y="163"/>
                    <a:pt x="60" y="164"/>
                    <a:pt x="62" y="164"/>
                  </a:cubicBezTo>
                  <a:cubicBezTo>
                    <a:pt x="62" y="164"/>
                    <a:pt x="63" y="164"/>
                    <a:pt x="64" y="164"/>
                  </a:cubicBezTo>
                  <a:cubicBezTo>
                    <a:pt x="64" y="165"/>
                    <a:pt x="65" y="165"/>
                    <a:pt x="66" y="165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64"/>
                    <a:pt x="69" y="164"/>
                    <a:pt x="70" y="165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72" y="166"/>
                    <a:pt x="72" y="167"/>
                    <a:pt x="72" y="167"/>
                  </a:cubicBezTo>
                  <a:cubicBezTo>
                    <a:pt x="72" y="167"/>
                    <a:pt x="72" y="168"/>
                    <a:pt x="72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3" y="168"/>
                    <a:pt x="73" y="167"/>
                    <a:pt x="73" y="167"/>
                  </a:cubicBezTo>
                  <a:cubicBezTo>
                    <a:pt x="74" y="166"/>
                    <a:pt x="74" y="165"/>
                    <a:pt x="74" y="164"/>
                  </a:cubicBezTo>
                  <a:cubicBezTo>
                    <a:pt x="74" y="163"/>
                    <a:pt x="74" y="163"/>
                    <a:pt x="74" y="163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76" y="162"/>
                    <a:pt x="77" y="162"/>
                    <a:pt x="79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80" y="161"/>
                    <a:pt x="81" y="161"/>
                    <a:pt x="82" y="162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5" y="163"/>
                    <a:pt x="86" y="164"/>
                    <a:pt x="86" y="165"/>
                  </a:cubicBezTo>
                  <a:cubicBezTo>
                    <a:pt x="86" y="166"/>
                    <a:pt x="86" y="167"/>
                    <a:pt x="87" y="167"/>
                  </a:cubicBezTo>
                  <a:cubicBezTo>
                    <a:pt x="87" y="167"/>
                    <a:pt x="87" y="167"/>
                    <a:pt x="87" y="168"/>
                  </a:cubicBezTo>
                  <a:cubicBezTo>
                    <a:pt x="88" y="168"/>
                    <a:pt x="88" y="168"/>
                    <a:pt x="89" y="168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68"/>
                    <a:pt x="90" y="168"/>
                    <a:pt x="90" y="167"/>
                  </a:cubicBezTo>
                  <a:cubicBezTo>
                    <a:pt x="90" y="167"/>
                    <a:pt x="91" y="167"/>
                    <a:pt x="91" y="167"/>
                  </a:cubicBezTo>
                  <a:cubicBezTo>
                    <a:pt x="92" y="166"/>
                    <a:pt x="92" y="165"/>
                    <a:pt x="92" y="164"/>
                  </a:cubicBezTo>
                  <a:cubicBezTo>
                    <a:pt x="92" y="163"/>
                    <a:pt x="92" y="162"/>
                    <a:pt x="92" y="162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5" y="160"/>
                    <a:pt x="97" y="160"/>
                    <a:pt x="98" y="160"/>
                  </a:cubicBezTo>
                  <a:cubicBezTo>
                    <a:pt x="100" y="160"/>
                    <a:pt x="103" y="160"/>
                    <a:pt x="104" y="159"/>
                  </a:cubicBezTo>
                  <a:cubicBezTo>
                    <a:pt x="106" y="159"/>
                    <a:pt x="108" y="158"/>
                    <a:pt x="109" y="157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10" y="156"/>
                    <a:pt x="112" y="155"/>
                    <a:pt x="113" y="154"/>
                  </a:cubicBezTo>
                  <a:cubicBezTo>
                    <a:pt x="113" y="154"/>
                    <a:pt x="113" y="154"/>
                    <a:pt x="113" y="154"/>
                  </a:cubicBezTo>
                  <a:cubicBezTo>
                    <a:pt x="114" y="153"/>
                    <a:pt x="116" y="153"/>
                    <a:pt x="117" y="153"/>
                  </a:cubicBezTo>
                  <a:cubicBezTo>
                    <a:pt x="119" y="153"/>
                    <a:pt x="121" y="152"/>
                    <a:pt x="121" y="151"/>
                  </a:cubicBezTo>
                  <a:cubicBezTo>
                    <a:pt x="122" y="150"/>
                    <a:pt x="122" y="149"/>
                    <a:pt x="121" y="148"/>
                  </a:cubicBezTo>
                  <a:cubicBezTo>
                    <a:pt x="120" y="146"/>
                    <a:pt x="120" y="145"/>
                    <a:pt x="120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1" y="141"/>
                    <a:pt x="122" y="139"/>
                    <a:pt x="123" y="138"/>
                  </a:cubicBezTo>
                  <a:cubicBezTo>
                    <a:pt x="124" y="137"/>
                    <a:pt x="126" y="136"/>
                    <a:pt x="127" y="136"/>
                  </a:cubicBezTo>
                  <a:cubicBezTo>
                    <a:pt x="131" y="135"/>
                    <a:pt x="132" y="136"/>
                    <a:pt x="134" y="138"/>
                  </a:cubicBezTo>
                  <a:cubicBezTo>
                    <a:pt x="134" y="139"/>
                    <a:pt x="135" y="140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7" y="139"/>
                    <a:pt x="138" y="138"/>
                    <a:pt x="139" y="137"/>
                  </a:cubicBezTo>
                  <a:cubicBezTo>
                    <a:pt x="140" y="136"/>
                    <a:pt x="142" y="135"/>
                    <a:pt x="143" y="135"/>
                  </a:cubicBezTo>
                  <a:cubicBezTo>
                    <a:pt x="144" y="134"/>
                    <a:pt x="145" y="134"/>
                    <a:pt x="146" y="134"/>
                  </a:cubicBezTo>
                  <a:cubicBezTo>
                    <a:pt x="146" y="134"/>
                    <a:pt x="147" y="133"/>
                    <a:pt x="148" y="133"/>
                  </a:cubicBezTo>
                  <a:cubicBezTo>
                    <a:pt x="148" y="133"/>
                    <a:pt x="149" y="132"/>
                    <a:pt x="149" y="132"/>
                  </a:cubicBezTo>
                  <a:cubicBezTo>
                    <a:pt x="151" y="131"/>
                    <a:pt x="152" y="130"/>
                    <a:pt x="153" y="130"/>
                  </a:cubicBezTo>
                  <a:cubicBezTo>
                    <a:pt x="155" y="129"/>
                    <a:pt x="157" y="129"/>
                    <a:pt x="158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0" y="129"/>
                    <a:pt x="162" y="128"/>
                    <a:pt x="163" y="128"/>
                  </a:cubicBezTo>
                  <a:cubicBezTo>
                    <a:pt x="165" y="127"/>
                    <a:pt x="167" y="127"/>
                    <a:pt x="169" y="127"/>
                  </a:cubicBezTo>
                  <a:cubicBezTo>
                    <a:pt x="170" y="126"/>
                    <a:pt x="172" y="126"/>
                    <a:pt x="174" y="126"/>
                  </a:cubicBezTo>
                  <a:cubicBezTo>
                    <a:pt x="175" y="125"/>
                    <a:pt x="177" y="125"/>
                    <a:pt x="178" y="125"/>
                  </a:cubicBezTo>
                  <a:cubicBezTo>
                    <a:pt x="180" y="125"/>
                    <a:pt x="182" y="125"/>
                    <a:pt x="184" y="124"/>
                  </a:cubicBezTo>
                  <a:cubicBezTo>
                    <a:pt x="185" y="123"/>
                    <a:pt x="185" y="123"/>
                    <a:pt x="186" y="122"/>
                  </a:cubicBezTo>
                  <a:cubicBezTo>
                    <a:pt x="188" y="120"/>
                    <a:pt x="190" y="118"/>
                    <a:pt x="194" y="119"/>
                  </a:cubicBezTo>
                  <a:cubicBezTo>
                    <a:pt x="196" y="120"/>
                    <a:pt x="197" y="120"/>
                    <a:pt x="199" y="120"/>
                  </a:cubicBezTo>
                  <a:cubicBezTo>
                    <a:pt x="200" y="120"/>
                    <a:pt x="201" y="119"/>
                    <a:pt x="203" y="118"/>
                  </a:cubicBezTo>
                  <a:cubicBezTo>
                    <a:pt x="205" y="117"/>
                    <a:pt x="207" y="116"/>
                    <a:pt x="209" y="115"/>
                  </a:cubicBezTo>
                  <a:cubicBezTo>
                    <a:pt x="210" y="115"/>
                    <a:pt x="212" y="115"/>
                    <a:pt x="213" y="114"/>
                  </a:cubicBezTo>
                  <a:cubicBezTo>
                    <a:pt x="215" y="113"/>
                    <a:pt x="217" y="113"/>
                    <a:pt x="219" y="112"/>
                  </a:cubicBezTo>
                  <a:cubicBezTo>
                    <a:pt x="223" y="111"/>
                    <a:pt x="226" y="110"/>
                    <a:pt x="229" y="107"/>
                  </a:cubicBezTo>
                  <a:cubicBezTo>
                    <a:pt x="229" y="107"/>
                    <a:pt x="229" y="107"/>
                    <a:pt x="229" y="107"/>
                  </a:cubicBezTo>
                  <a:cubicBezTo>
                    <a:pt x="230" y="107"/>
                    <a:pt x="230" y="107"/>
                    <a:pt x="231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5" y="103"/>
                    <a:pt x="236" y="103"/>
                    <a:pt x="238" y="103"/>
                  </a:cubicBezTo>
                  <a:cubicBezTo>
                    <a:pt x="238" y="103"/>
                    <a:pt x="239" y="103"/>
                    <a:pt x="240" y="103"/>
                  </a:cubicBezTo>
                  <a:cubicBezTo>
                    <a:pt x="242" y="102"/>
                    <a:pt x="244" y="100"/>
                    <a:pt x="245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9" y="93"/>
                    <a:pt x="251" y="93"/>
                    <a:pt x="255" y="94"/>
                  </a:cubicBezTo>
                  <a:cubicBezTo>
                    <a:pt x="256" y="94"/>
                    <a:pt x="256" y="94"/>
                    <a:pt x="257" y="94"/>
                  </a:cubicBezTo>
                  <a:cubicBezTo>
                    <a:pt x="260" y="94"/>
                    <a:pt x="261" y="93"/>
                    <a:pt x="262" y="91"/>
                  </a:cubicBezTo>
                  <a:cubicBezTo>
                    <a:pt x="263" y="91"/>
                    <a:pt x="264" y="90"/>
                    <a:pt x="265" y="89"/>
                  </a:cubicBezTo>
                  <a:cubicBezTo>
                    <a:pt x="266" y="88"/>
                    <a:pt x="266" y="88"/>
                    <a:pt x="266" y="88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69" y="90"/>
                    <a:pt x="271" y="89"/>
                    <a:pt x="273" y="89"/>
                  </a:cubicBezTo>
                  <a:cubicBezTo>
                    <a:pt x="274" y="88"/>
                    <a:pt x="276" y="88"/>
                    <a:pt x="277" y="88"/>
                  </a:cubicBezTo>
                  <a:cubicBezTo>
                    <a:pt x="279" y="87"/>
                    <a:pt x="281" y="88"/>
                    <a:pt x="283" y="88"/>
                  </a:cubicBezTo>
                  <a:cubicBezTo>
                    <a:pt x="285" y="88"/>
                    <a:pt x="287" y="88"/>
                    <a:pt x="288" y="88"/>
                  </a:cubicBezTo>
                  <a:cubicBezTo>
                    <a:pt x="288" y="88"/>
                    <a:pt x="288" y="87"/>
                    <a:pt x="288" y="86"/>
                  </a:cubicBezTo>
                  <a:cubicBezTo>
                    <a:pt x="288" y="84"/>
                    <a:pt x="288" y="83"/>
                    <a:pt x="288" y="81"/>
                  </a:cubicBezTo>
                  <a:cubicBezTo>
                    <a:pt x="288" y="80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8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8" y="77"/>
                    <a:pt x="288" y="76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8" y="76"/>
                    <a:pt x="287" y="76"/>
                    <a:pt x="287" y="76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5"/>
                    <a:pt x="286" y="74"/>
                    <a:pt x="285" y="73"/>
                  </a:cubicBezTo>
                  <a:cubicBezTo>
                    <a:pt x="285" y="73"/>
                    <a:pt x="285" y="73"/>
                    <a:pt x="285" y="73"/>
                  </a:cubicBezTo>
                  <a:cubicBezTo>
                    <a:pt x="284" y="72"/>
                    <a:pt x="283" y="71"/>
                    <a:pt x="282" y="69"/>
                  </a:cubicBezTo>
                  <a:cubicBezTo>
                    <a:pt x="280" y="67"/>
                    <a:pt x="280" y="66"/>
                    <a:pt x="279" y="63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8" y="61"/>
                    <a:pt x="278" y="61"/>
                    <a:pt x="278" y="61"/>
                  </a:cubicBezTo>
                  <a:cubicBezTo>
                    <a:pt x="277" y="58"/>
                    <a:pt x="276" y="56"/>
                    <a:pt x="276" y="53"/>
                  </a:cubicBezTo>
                  <a:cubicBezTo>
                    <a:pt x="275" y="51"/>
                    <a:pt x="275" y="49"/>
                    <a:pt x="275" y="47"/>
                  </a:cubicBezTo>
                  <a:cubicBezTo>
                    <a:pt x="275" y="46"/>
                    <a:pt x="275" y="45"/>
                    <a:pt x="275" y="44"/>
                  </a:cubicBezTo>
                  <a:cubicBezTo>
                    <a:pt x="275" y="42"/>
                    <a:pt x="274" y="41"/>
                    <a:pt x="275" y="40"/>
                  </a:cubicBezTo>
                  <a:cubicBezTo>
                    <a:pt x="275" y="38"/>
                    <a:pt x="275" y="37"/>
                    <a:pt x="275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6" y="34"/>
                    <a:pt x="276" y="32"/>
                    <a:pt x="276" y="30"/>
                  </a:cubicBezTo>
                  <a:cubicBezTo>
                    <a:pt x="276" y="30"/>
                    <a:pt x="276" y="29"/>
                    <a:pt x="276" y="29"/>
                  </a:cubicBezTo>
                  <a:cubicBezTo>
                    <a:pt x="276" y="29"/>
                    <a:pt x="276" y="29"/>
                    <a:pt x="276" y="29"/>
                  </a:cubicBezTo>
                  <a:cubicBezTo>
                    <a:pt x="276" y="29"/>
                    <a:pt x="276" y="29"/>
                    <a:pt x="276" y="29"/>
                  </a:cubicBezTo>
                  <a:cubicBezTo>
                    <a:pt x="276" y="29"/>
                    <a:pt x="276" y="29"/>
                    <a:pt x="276" y="29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4" y="33"/>
                    <a:pt x="273" y="36"/>
                    <a:pt x="269" y="36"/>
                  </a:cubicBezTo>
                  <a:cubicBezTo>
                    <a:pt x="268" y="36"/>
                    <a:pt x="267" y="36"/>
                    <a:pt x="266" y="36"/>
                  </a:cubicBezTo>
                  <a:cubicBezTo>
                    <a:pt x="265" y="35"/>
                    <a:pt x="265" y="35"/>
                    <a:pt x="264" y="35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3" y="35"/>
                    <a:pt x="261" y="35"/>
                    <a:pt x="260" y="35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59" y="36"/>
                    <a:pt x="258" y="38"/>
                    <a:pt x="256" y="40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56" y="41"/>
                    <a:pt x="255" y="41"/>
                    <a:pt x="255" y="42"/>
                  </a:cubicBezTo>
                  <a:cubicBezTo>
                    <a:pt x="255" y="42"/>
                    <a:pt x="254" y="42"/>
                    <a:pt x="254" y="43"/>
                  </a:cubicBezTo>
                  <a:cubicBezTo>
                    <a:pt x="254" y="43"/>
                    <a:pt x="254" y="43"/>
                    <a:pt x="254" y="43"/>
                  </a:cubicBezTo>
                  <a:cubicBezTo>
                    <a:pt x="254" y="43"/>
                    <a:pt x="254" y="44"/>
                    <a:pt x="255" y="44"/>
                  </a:cubicBezTo>
                  <a:cubicBezTo>
                    <a:pt x="255" y="45"/>
                    <a:pt x="256" y="47"/>
                    <a:pt x="255" y="49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0" y="50"/>
                    <a:pt x="249" y="49"/>
                    <a:pt x="247" y="49"/>
                  </a:cubicBezTo>
                  <a:cubicBezTo>
                    <a:pt x="246" y="48"/>
                    <a:pt x="245" y="48"/>
                    <a:pt x="244" y="48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0" y="45"/>
                    <a:pt x="238" y="46"/>
                    <a:pt x="236" y="49"/>
                  </a:cubicBezTo>
                  <a:cubicBezTo>
                    <a:pt x="236" y="49"/>
                    <a:pt x="235" y="50"/>
                    <a:pt x="235" y="50"/>
                  </a:cubicBezTo>
                  <a:cubicBezTo>
                    <a:pt x="234" y="51"/>
                    <a:pt x="234" y="51"/>
                    <a:pt x="234" y="51"/>
                  </a:cubicBezTo>
                  <a:cubicBezTo>
                    <a:pt x="231" y="54"/>
                    <a:pt x="230" y="56"/>
                    <a:pt x="224" y="55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22" y="53"/>
                    <a:pt x="222" y="53"/>
                    <a:pt x="222" y="52"/>
                  </a:cubicBezTo>
                  <a:cubicBezTo>
                    <a:pt x="221" y="50"/>
                    <a:pt x="221" y="49"/>
                    <a:pt x="219" y="49"/>
                  </a:cubicBezTo>
                  <a:cubicBezTo>
                    <a:pt x="218" y="49"/>
                    <a:pt x="217" y="50"/>
                    <a:pt x="216" y="51"/>
                  </a:cubicBezTo>
                  <a:cubicBezTo>
                    <a:pt x="215" y="52"/>
                    <a:pt x="213" y="53"/>
                    <a:pt x="211" y="53"/>
                  </a:cubicBezTo>
                  <a:cubicBezTo>
                    <a:pt x="209" y="53"/>
                    <a:pt x="207" y="50"/>
                    <a:pt x="205" y="48"/>
                  </a:cubicBezTo>
                  <a:cubicBezTo>
                    <a:pt x="205" y="48"/>
                    <a:pt x="204" y="48"/>
                    <a:pt x="204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3" y="46"/>
                    <a:pt x="202" y="45"/>
                    <a:pt x="200" y="45"/>
                  </a:cubicBezTo>
                  <a:cubicBezTo>
                    <a:pt x="199" y="45"/>
                    <a:pt x="198" y="44"/>
                    <a:pt x="197" y="43"/>
                  </a:cubicBezTo>
                  <a:cubicBezTo>
                    <a:pt x="195" y="43"/>
                    <a:pt x="194" y="42"/>
                    <a:pt x="193" y="41"/>
                  </a:cubicBezTo>
                  <a:cubicBezTo>
                    <a:pt x="192" y="40"/>
                    <a:pt x="191" y="39"/>
                    <a:pt x="189" y="39"/>
                  </a:cubicBezTo>
                  <a:cubicBezTo>
                    <a:pt x="188" y="39"/>
                    <a:pt x="187" y="40"/>
                    <a:pt x="187" y="40"/>
                  </a:cubicBezTo>
                  <a:cubicBezTo>
                    <a:pt x="184" y="42"/>
                    <a:pt x="182" y="43"/>
                    <a:pt x="179" y="39"/>
                  </a:cubicBezTo>
                  <a:cubicBezTo>
                    <a:pt x="178" y="38"/>
                    <a:pt x="178" y="37"/>
                    <a:pt x="177" y="36"/>
                  </a:cubicBezTo>
                  <a:cubicBezTo>
                    <a:pt x="177" y="35"/>
                    <a:pt x="176" y="34"/>
                    <a:pt x="175" y="33"/>
                  </a:cubicBezTo>
                  <a:cubicBezTo>
                    <a:pt x="174" y="33"/>
                    <a:pt x="173" y="32"/>
                    <a:pt x="171" y="32"/>
                  </a:cubicBezTo>
                  <a:cubicBezTo>
                    <a:pt x="170" y="32"/>
                    <a:pt x="168" y="32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5" y="33"/>
                    <a:pt x="163" y="33"/>
                    <a:pt x="162" y="32"/>
                  </a:cubicBezTo>
                  <a:cubicBezTo>
                    <a:pt x="160" y="32"/>
                    <a:pt x="158" y="31"/>
                    <a:pt x="156" y="29"/>
                  </a:cubicBezTo>
                  <a:cubicBezTo>
                    <a:pt x="155" y="28"/>
                    <a:pt x="154" y="26"/>
                    <a:pt x="153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3" y="23"/>
                    <a:pt x="153" y="22"/>
                    <a:pt x="153" y="20"/>
                  </a:cubicBezTo>
                  <a:cubicBezTo>
                    <a:pt x="154" y="20"/>
                    <a:pt x="154" y="19"/>
                    <a:pt x="154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7"/>
                    <a:pt x="155" y="16"/>
                    <a:pt x="153" y="15"/>
                  </a:cubicBezTo>
                  <a:cubicBezTo>
                    <a:pt x="152" y="14"/>
                    <a:pt x="150" y="15"/>
                    <a:pt x="149" y="17"/>
                  </a:cubicBezTo>
                  <a:cubicBezTo>
                    <a:pt x="148" y="17"/>
                    <a:pt x="147" y="18"/>
                    <a:pt x="146" y="19"/>
                  </a:cubicBezTo>
                  <a:cubicBezTo>
                    <a:pt x="142" y="20"/>
                    <a:pt x="140" y="20"/>
                    <a:pt x="139" y="18"/>
                  </a:cubicBezTo>
                  <a:cubicBezTo>
                    <a:pt x="139" y="17"/>
                    <a:pt x="139" y="15"/>
                    <a:pt x="139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3"/>
                    <a:pt x="139" y="12"/>
                    <a:pt x="139" y="12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8" y="11"/>
                    <a:pt x="137" y="13"/>
                  </a:cubicBezTo>
                  <a:cubicBezTo>
                    <a:pt x="136" y="14"/>
                    <a:pt x="135" y="15"/>
                    <a:pt x="134" y="15"/>
                  </a:cubicBezTo>
                  <a:cubicBezTo>
                    <a:pt x="132" y="16"/>
                    <a:pt x="130" y="15"/>
                    <a:pt x="128" y="13"/>
                  </a:cubicBezTo>
                  <a:cubicBezTo>
                    <a:pt x="127" y="12"/>
                    <a:pt x="125" y="12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19" y="11"/>
                    <a:pt x="118" y="11"/>
                    <a:pt x="115" y="7"/>
                  </a:cubicBezTo>
                  <a:cubicBezTo>
                    <a:pt x="113" y="5"/>
                    <a:pt x="113" y="6"/>
                    <a:pt x="113" y="6"/>
                  </a:cubicBezTo>
                  <a:cubicBezTo>
                    <a:pt x="111" y="7"/>
                    <a:pt x="110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8"/>
                    <a:pt x="105" y="8"/>
                    <a:pt x="104" y="7"/>
                  </a:cubicBezTo>
                  <a:cubicBezTo>
                    <a:pt x="103" y="6"/>
                    <a:pt x="103" y="6"/>
                    <a:pt x="102" y="6"/>
                  </a:cubicBezTo>
                  <a:cubicBezTo>
                    <a:pt x="101" y="5"/>
                    <a:pt x="99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5" y="4"/>
                    <a:pt x="93" y="4"/>
                    <a:pt x="91" y="4"/>
                  </a:cubicBezTo>
                  <a:cubicBezTo>
                    <a:pt x="88" y="4"/>
                    <a:pt x="86" y="4"/>
                    <a:pt x="85" y="4"/>
                  </a:cubicBezTo>
                  <a:cubicBezTo>
                    <a:pt x="82" y="5"/>
                    <a:pt x="81" y="7"/>
                    <a:pt x="80" y="10"/>
                  </a:cubicBezTo>
                  <a:cubicBezTo>
                    <a:pt x="80" y="10"/>
                    <a:pt x="80" y="10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2"/>
                    <a:pt x="76" y="12"/>
                    <a:pt x="74" y="13"/>
                  </a:cubicBezTo>
                  <a:cubicBezTo>
                    <a:pt x="73" y="13"/>
                    <a:pt x="72" y="14"/>
                    <a:pt x="72" y="14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18"/>
                    <a:pt x="73" y="20"/>
                    <a:pt x="72" y="21"/>
                  </a:cubicBezTo>
                  <a:cubicBezTo>
                    <a:pt x="72" y="24"/>
                    <a:pt x="70" y="27"/>
                    <a:pt x="68" y="28"/>
                  </a:cubicBezTo>
                  <a:cubicBezTo>
                    <a:pt x="66" y="30"/>
                    <a:pt x="64" y="32"/>
                    <a:pt x="61" y="32"/>
                  </a:cubicBezTo>
                  <a:cubicBezTo>
                    <a:pt x="58" y="32"/>
                    <a:pt x="56" y="31"/>
                    <a:pt x="54" y="30"/>
                  </a:cubicBezTo>
                  <a:cubicBezTo>
                    <a:pt x="52" y="29"/>
                    <a:pt x="51" y="27"/>
                    <a:pt x="48" y="29"/>
                  </a:cubicBezTo>
                  <a:cubicBezTo>
                    <a:pt x="48" y="29"/>
                    <a:pt x="48" y="29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2"/>
                    <a:pt x="49" y="34"/>
                    <a:pt x="49" y="35"/>
                  </a:cubicBezTo>
                  <a:cubicBezTo>
                    <a:pt x="50" y="37"/>
                    <a:pt x="49" y="39"/>
                    <a:pt x="48" y="41"/>
                  </a:cubicBezTo>
                  <a:cubicBezTo>
                    <a:pt x="48" y="42"/>
                    <a:pt x="47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8"/>
                    <a:pt x="50" y="48"/>
                    <a:pt x="50" y="49"/>
                  </a:cubicBezTo>
                  <a:cubicBezTo>
                    <a:pt x="51" y="50"/>
                    <a:pt x="52" y="51"/>
                    <a:pt x="52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5"/>
                    <a:pt x="50" y="55"/>
                    <a:pt x="49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6" y="58"/>
                    <a:pt x="46" y="58"/>
                    <a:pt x="46" y="59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1"/>
                    <a:pt x="46" y="61"/>
                    <a:pt x="47" y="61"/>
                  </a:cubicBezTo>
                  <a:cubicBezTo>
                    <a:pt x="47" y="62"/>
                    <a:pt x="48" y="63"/>
                    <a:pt x="48" y="64"/>
                  </a:cubicBezTo>
                  <a:cubicBezTo>
                    <a:pt x="49" y="65"/>
                    <a:pt x="48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7"/>
                    <a:pt x="48" y="67"/>
                    <a:pt x="48" y="68"/>
                  </a:cubicBezTo>
                  <a:cubicBezTo>
                    <a:pt x="48" y="68"/>
                    <a:pt x="48" y="68"/>
                    <a:pt x="48" y="69"/>
                  </a:cubicBezTo>
                  <a:cubicBezTo>
                    <a:pt x="48" y="69"/>
                    <a:pt x="48" y="69"/>
                    <a:pt x="49" y="70"/>
                  </a:cubicBezTo>
                  <a:cubicBezTo>
                    <a:pt x="50" y="70"/>
                    <a:pt x="50" y="71"/>
                    <a:pt x="51" y="72"/>
                  </a:cubicBezTo>
                  <a:cubicBezTo>
                    <a:pt x="51" y="73"/>
                    <a:pt x="52" y="73"/>
                    <a:pt x="52" y="73"/>
                  </a:cubicBezTo>
                  <a:cubicBezTo>
                    <a:pt x="52" y="74"/>
                    <a:pt x="53" y="74"/>
                    <a:pt x="54" y="74"/>
                  </a:cubicBezTo>
                  <a:cubicBezTo>
                    <a:pt x="55" y="74"/>
                    <a:pt x="56" y="74"/>
                    <a:pt x="57" y="76"/>
                  </a:cubicBezTo>
                  <a:cubicBezTo>
                    <a:pt x="58" y="77"/>
                    <a:pt x="59" y="79"/>
                    <a:pt x="59" y="80"/>
                  </a:cubicBezTo>
                  <a:cubicBezTo>
                    <a:pt x="59" y="82"/>
                    <a:pt x="59" y="83"/>
                    <a:pt x="59" y="84"/>
                  </a:cubicBezTo>
                  <a:cubicBezTo>
                    <a:pt x="59" y="85"/>
                    <a:pt x="59" y="86"/>
                    <a:pt x="58" y="86"/>
                  </a:cubicBezTo>
                  <a:cubicBezTo>
                    <a:pt x="57" y="87"/>
                    <a:pt x="57" y="87"/>
                    <a:pt x="56" y="87"/>
                  </a:cubicBezTo>
                  <a:cubicBezTo>
                    <a:pt x="56" y="89"/>
                    <a:pt x="55" y="90"/>
                    <a:pt x="55" y="90"/>
                  </a:cubicBezTo>
                  <a:cubicBezTo>
                    <a:pt x="54" y="93"/>
                    <a:pt x="53" y="94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99"/>
                    <a:pt x="56" y="100"/>
                    <a:pt x="56" y="101"/>
                  </a:cubicBezTo>
                  <a:cubicBezTo>
                    <a:pt x="56" y="102"/>
                    <a:pt x="57" y="103"/>
                    <a:pt x="58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4"/>
                    <a:pt x="59" y="105"/>
                    <a:pt x="60" y="105"/>
                  </a:cubicBezTo>
                  <a:cubicBezTo>
                    <a:pt x="62" y="106"/>
                    <a:pt x="64" y="107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6" y="112"/>
                    <a:pt x="64" y="114"/>
                    <a:pt x="62" y="114"/>
                  </a:cubicBezTo>
                  <a:cubicBezTo>
                    <a:pt x="61" y="115"/>
                    <a:pt x="61" y="115"/>
                    <a:pt x="60" y="115"/>
                  </a:cubicBezTo>
                  <a:cubicBezTo>
                    <a:pt x="59" y="115"/>
                    <a:pt x="59" y="115"/>
                    <a:pt x="58" y="115"/>
                  </a:cubicBezTo>
                  <a:cubicBezTo>
                    <a:pt x="57" y="116"/>
                    <a:pt x="57" y="117"/>
                    <a:pt x="58" y="118"/>
                  </a:cubicBezTo>
                  <a:cubicBezTo>
                    <a:pt x="58" y="120"/>
                    <a:pt x="58" y="121"/>
                    <a:pt x="58" y="123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4" y="124"/>
                    <a:pt x="53" y="124"/>
                    <a:pt x="51" y="123"/>
                  </a:cubicBezTo>
                  <a:cubicBezTo>
                    <a:pt x="50" y="122"/>
                    <a:pt x="49" y="121"/>
                    <a:pt x="49" y="120"/>
                  </a:cubicBezTo>
                  <a:cubicBezTo>
                    <a:pt x="48" y="120"/>
                    <a:pt x="47" y="122"/>
                    <a:pt x="46" y="124"/>
                  </a:cubicBezTo>
                  <a:cubicBezTo>
                    <a:pt x="45" y="125"/>
                    <a:pt x="44" y="127"/>
                    <a:pt x="43" y="128"/>
                  </a:cubicBezTo>
                  <a:cubicBezTo>
                    <a:pt x="42" y="128"/>
                    <a:pt x="41" y="129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8" y="131"/>
                    <a:pt x="36" y="132"/>
                    <a:pt x="35" y="132"/>
                  </a:cubicBezTo>
                  <a:cubicBezTo>
                    <a:pt x="34" y="132"/>
                    <a:pt x="33" y="132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1" y="131"/>
                    <a:pt x="31" y="131"/>
                    <a:pt x="31" y="132"/>
                  </a:cubicBezTo>
                  <a:cubicBezTo>
                    <a:pt x="30" y="132"/>
                    <a:pt x="30" y="132"/>
                    <a:pt x="29" y="133"/>
                  </a:cubicBezTo>
                  <a:cubicBezTo>
                    <a:pt x="27" y="133"/>
                    <a:pt x="25" y="134"/>
                    <a:pt x="23" y="134"/>
                  </a:cubicBezTo>
                  <a:cubicBezTo>
                    <a:pt x="20" y="134"/>
                    <a:pt x="18" y="135"/>
                    <a:pt x="1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137"/>
                    <a:pt x="15" y="137"/>
                    <a:pt x="14" y="138"/>
                  </a:cubicBezTo>
                  <a:cubicBezTo>
                    <a:pt x="13" y="139"/>
                    <a:pt x="13" y="140"/>
                    <a:pt x="13" y="141"/>
                  </a:cubicBezTo>
                  <a:cubicBezTo>
                    <a:pt x="12" y="142"/>
                    <a:pt x="12" y="143"/>
                    <a:pt x="12" y="144"/>
                  </a:cubicBezTo>
                  <a:cubicBezTo>
                    <a:pt x="12" y="145"/>
                    <a:pt x="12" y="146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0" y="149"/>
                    <a:pt x="9" y="149"/>
                    <a:pt x="8" y="149"/>
                  </a:cubicBezTo>
                  <a:cubicBezTo>
                    <a:pt x="7" y="149"/>
                    <a:pt x="6" y="149"/>
                    <a:pt x="5" y="151"/>
                  </a:cubicBezTo>
                  <a:cubicBezTo>
                    <a:pt x="4" y="152"/>
                    <a:pt x="4" y="153"/>
                    <a:pt x="4" y="154"/>
                  </a:cubicBezTo>
                  <a:cubicBezTo>
                    <a:pt x="4" y="154"/>
                    <a:pt x="4" y="155"/>
                    <a:pt x="4" y="155"/>
                  </a:cubicBezTo>
                  <a:cubicBezTo>
                    <a:pt x="5" y="155"/>
                    <a:pt x="5" y="154"/>
                    <a:pt x="6" y="154"/>
                  </a:cubicBezTo>
                  <a:cubicBezTo>
                    <a:pt x="7" y="154"/>
                    <a:pt x="8" y="154"/>
                    <a:pt x="9" y="155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5"/>
                    <a:pt x="10" y="155"/>
                    <a:pt x="10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2" y="158"/>
                    <a:pt x="12" y="159"/>
                    <a:pt x="12" y="160"/>
                  </a:cubicBezTo>
                  <a:cubicBezTo>
                    <a:pt x="12" y="161"/>
                    <a:pt x="13" y="163"/>
                    <a:pt x="13" y="165"/>
                  </a:cubicBezTo>
                  <a:cubicBezTo>
                    <a:pt x="14" y="164"/>
                    <a:pt x="15" y="163"/>
                    <a:pt x="17" y="163"/>
                  </a:cubicBezTo>
                  <a:cubicBezTo>
                    <a:pt x="19" y="164"/>
                    <a:pt x="20" y="165"/>
                    <a:pt x="21" y="166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7"/>
                    <a:pt x="21" y="167"/>
                    <a:pt x="21" y="166"/>
                  </a:cubicBezTo>
                  <a:cubicBezTo>
                    <a:pt x="21" y="166"/>
                    <a:pt x="22" y="165"/>
                    <a:pt x="22" y="164"/>
                  </a:cubicBezTo>
                  <a:cubicBezTo>
                    <a:pt x="23" y="163"/>
                    <a:pt x="23" y="163"/>
                    <a:pt x="24" y="162"/>
                  </a:cubicBezTo>
                  <a:cubicBezTo>
                    <a:pt x="24" y="162"/>
                    <a:pt x="25" y="161"/>
                    <a:pt x="25" y="161"/>
                  </a:cubicBezTo>
                  <a:cubicBezTo>
                    <a:pt x="25" y="161"/>
                    <a:pt x="26" y="160"/>
                    <a:pt x="26" y="160"/>
                  </a:cubicBezTo>
                  <a:cubicBezTo>
                    <a:pt x="28" y="158"/>
                    <a:pt x="30" y="156"/>
                    <a:pt x="32" y="156"/>
                  </a:cubicBezTo>
                  <a:cubicBezTo>
                    <a:pt x="34" y="153"/>
                    <a:pt x="36" y="149"/>
                    <a:pt x="40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49"/>
                    <a:pt x="42" y="149"/>
                    <a:pt x="42" y="149"/>
                  </a:cubicBezTo>
                  <a:close/>
                  <a:moveTo>
                    <a:pt x="40" y="156"/>
                  </a:moveTo>
                  <a:cubicBezTo>
                    <a:pt x="40" y="155"/>
                    <a:pt x="40" y="154"/>
                    <a:pt x="40" y="152"/>
                  </a:cubicBezTo>
                  <a:cubicBezTo>
                    <a:pt x="37" y="153"/>
                    <a:pt x="36" y="156"/>
                    <a:pt x="35" y="158"/>
                  </a:cubicBezTo>
                  <a:cubicBezTo>
                    <a:pt x="34" y="159"/>
                    <a:pt x="34" y="159"/>
                    <a:pt x="34" y="160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29" y="161"/>
                    <a:pt x="29" y="162"/>
                  </a:cubicBezTo>
                  <a:cubicBezTo>
                    <a:pt x="28" y="163"/>
                    <a:pt x="28" y="163"/>
                    <a:pt x="27" y="164"/>
                  </a:cubicBezTo>
                  <a:cubicBezTo>
                    <a:pt x="27" y="164"/>
                    <a:pt x="26" y="164"/>
                    <a:pt x="26" y="164"/>
                  </a:cubicBezTo>
                  <a:cubicBezTo>
                    <a:pt x="26" y="165"/>
                    <a:pt x="25" y="165"/>
                    <a:pt x="25" y="166"/>
                  </a:cubicBezTo>
                  <a:cubicBezTo>
                    <a:pt x="25" y="166"/>
                    <a:pt x="25" y="166"/>
                    <a:pt x="25" y="167"/>
                  </a:cubicBezTo>
                  <a:cubicBezTo>
                    <a:pt x="24" y="168"/>
                    <a:pt x="24" y="169"/>
                    <a:pt x="23" y="170"/>
                  </a:cubicBezTo>
                  <a:cubicBezTo>
                    <a:pt x="20" y="171"/>
                    <a:pt x="19" y="170"/>
                    <a:pt x="18" y="168"/>
                  </a:cubicBezTo>
                  <a:cubicBezTo>
                    <a:pt x="18" y="168"/>
                    <a:pt x="17" y="167"/>
                    <a:pt x="17" y="167"/>
                  </a:cubicBezTo>
                  <a:cubicBezTo>
                    <a:pt x="16" y="167"/>
                    <a:pt x="15" y="167"/>
                    <a:pt x="15" y="167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4" y="168"/>
                    <a:pt x="14" y="168"/>
                    <a:pt x="13" y="169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9" y="165"/>
                    <a:pt x="9" y="163"/>
                    <a:pt x="9" y="160"/>
                  </a:cubicBezTo>
                  <a:cubicBezTo>
                    <a:pt x="9" y="159"/>
                    <a:pt x="9" y="159"/>
                    <a:pt x="9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5" y="158"/>
                    <a:pt x="5" y="159"/>
                    <a:pt x="4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1" y="157"/>
                    <a:pt x="0" y="155"/>
                    <a:pt x="0" y="154"/>
                  </a:cubicBezTo>
                  <a:cubicBezTo>
                    <a:pt x="0" y="152"/>
                    <a:pt x="1" y="150"/>
                    <a:pt x="3" y="148"/>
                  </a:cubicBezTo>
                  <a:cubicBezTo>
                    <a:pt x="5" y="146"/>
                    <a:pt x="6" y="146"/>
                    <a:pt x="8" y="146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5"/>
                    <a:pt x="9" y="145"/>
                    <a:pt x="9" y="144"/>
                  </a:cubicBezTo>
                  <a:cubicBezTo>
                    <a:pt x="9" y="143"/>
                    <a:pt x="9" y="141"/>
                    <a:pt x="10" y="139"/>
                  </a:cubicBezTo>
                  <a:cubicBezTo>
                    <a:pt x="10" y="138"/>
                    <a:pt x="11" y="137"/>
                    <a:pt x="11" y="136"/>
                  </a:cubicBezTo>
                  <a:cubicBezTo>
                    <a:pt x="12" y="135"/>
                    <a:pt x="13" y="134"/>
                    <a:pt x="14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6" y="131"/>
                    <a:pt x="19" y="131"/>
                    <a:pt x="23" y="130"/>
                  </a:cubicBezTo>
                  <a:cubicBezTo>
                    <a:pt x="25" y="130"/>
                    <a:pt x="27" y="130"/>
                    <a:pt x="28" y="129"/>
                  </a:cubicBezTo>
                  <a:cubicBezTo>
                    <a:pt x="28" y="129"/>
                    <a:pt x="29" y="129"/>
                    <a:pt x="29" y="129"/>
                  </a:cubicBezTo>
                  <a:cubicBezTo>
                    <a:pt x="29" y="128"/>
                    <a:pt x="30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3" y="128"/>
                    <a:pt x="33" y="128"/>
                    <a:pt x="34" y="128"/>
                  </a:cubicBezTo>
                  <a:cubicBezTo>
                    <a:pt x="34" y="128"/>
                    <a:pt x="35" y="129"/>
                    <a:pt x="35" y="129"/>
                  </a:cubicBezTo>
                  <a:cubicBezTo>
                    <a:pt x="35" y="128"/>
                    <a:pt x="37" y="128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9" y="127"/>
                    <a:pt x="40" y="126"/>
                    <a:pt x="41" y="125"/>
                  </a:cubicBezTo>
                  <a:cubicBezTo>
                    <a:pt x="41" y="125"/>
                    <a:pt x="42" y="123"/>
                    <a:pt x="43" y="122"/>
                  </a:cubicBezTo>
                  <a:cubicBezTo>
                    <a:pt x="45" y="119"/>
                    <a:pt x="47" y="115"/>
                    <a:pt x="51" y="116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2" y="119"/>
                    <a:pt x="52" y="119"/>
                    <a:pt x="53" y="120"/>
                  </a:cubicBezTo>
                  <a:cubicBezTo>
                    <a:pt x="54" y="120"/>
                    <a:pt x="54" y="120"/>
                    <a:pt x="55" y="121"/>
                  </a:cubicBezTo>
                  <a:cubicBezTo>
                    <a:pt x="54" y="120"/>
                    <a:pt x="54" y="119"/>
                    <a:pt x="54" y="119"/>
                  </a:cubicBezTo>
                  <a:cubicBezTo>
                    <a:pt x="54" y="116"/>
                    <a:pt x="53" y="114"/>
                    <a:pt x="57" y="112"/>
                  </a:cubicBezTo>
                  <a:cubicBezTo>
                    <a:pt x="57" y="112"/>
                    <a:pt x="58" y="112"/>
                    <a:pt x="59" y="112"/>
                  </a:cubicBezTo>
                  <a:cubicBezTo>
                    <a:pt x="60" y="111"/>
                    <a:pt x="60" y="111"/>
                    <a:pt x="61" y="111"/>
                  </a:cubicBezTo>
                  <a:cubicBezTo>
                    <a:pt x="61" y="111"/>
                    <a:pt x="62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0" y="109"/>
                    <a:pt x="59" y="108"/>
                  </a:cubicBezTo>
                  <a:cubicBezTo>
                    <a:pt x="58" y="108"/>
                    <a:pt x="57" y="107"/>
                    <a:pt x="56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5" y="106"/>
                    <a:pt x="54" y="104"/>
                    <a:pt x="53" y="102"/>
                  </a:cubicBezTo>
                  <a:cubicBezTo>
                    <a:pt x="52" y="101"/>
                    <a:pt x="52" y="99"/>
                    <a:pt x="53" y="98"/>
                  </a:cubicBezTo>
                  <a:cubicBezTo>
                    <a:pt x="49" y="94"/>
                    <a:pt x="50" y="92"/>
                    <a:pt x="52" y="89"/>
                  </a:cubicBezTo>
                  <a:cubicBezTo>
                    <a:pt x="52" y="88"/>
                    <a:pt x="53" y="87"/>
                    <a:pt x="53" y="86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6" y="84"/>
                    <a:pt x="56" y="83"/>
                    <a:pt x="56" y="83"/>
                  </a:cubicBezTo>
                  <a:cubicBezTo>
                    <a:pt x="56" y="82"/>
                    <a:pt x="56" y="82"/>
                    <a:pt x="56" y="81"/>
                  </a:cubicBezTo>
                  <a:cubicBezTo>
                    <a:pt x="56" y="80"/>
                    <a:pt x="55" y="78"/>
                    <a:pt x="55" y="78"/>
                  </a:cubicBezTo>
                  <a:cubicBezTo>
                    <a:pt x="55" y="78"/>
                    <a:pt x="54" y="77"/>
                    <a:pt x="53" y="77"/>
                  </a:cubicBezTo>
                  <a:cubicBezTo>
                    <a:pt x="52" y="77"/>
                    <a:pt x="51" y="77"/>
                    <a:pt x="50" y="76"/>
                  </a:cubicBezTo>
                  <a:cubicBezTo>
                    <a:pt x="49" y="76"/>
                    <a:pt x="49" y="75"/>
                    <a:pt x="48" y="74"/>
                  </a:cubicBezTo>
                  <a:cubicBezTo>
                    <a:pt x="48" y="73"/>
                    <a:pt x="47" y="73"/>
                    <a:pt x="47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0"/>
                    <a:pt x="45" y="70"/>
                  </a:cubicBezTo>
                  <a:cubicBezTo>
                    <a:pt x="45" y="69"/>
                    <a:pt x="45" y="68"/>
                    <a:pt x="45" y="68"/>
                  </a:cubicBezTo>
                  <a:cubicBezTo>
                    <a:pt x="45" y="67"/>
                    <a:pt x="45" y="66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4"/>
                    <a:pt x="44" y="64"/>
                  </a:cubicBezTo>
                  <a:cubicBezTo>
                    <a:pt x="44" y="63"/>
                    <a:pt x="43" y="63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0"/>
                    <a:pt x="42" y="59"/>
                  </a:cubicBezTo>
                  <a:cubicBezTo>
                    <a:pt x="42" y="58"/>
                    <a:pt x="43" y="56"/>
                    <a:pt x="44" y="55"/>
                  </a:cubicBezTo>
                  <a:cubicBezTo>
                    <a:pt x="45" y="53"/>
                    <a:pt x="47" y="52"/>
                    <a:pt x="48" y="52"/>
                  </a:cubicBezTo>
                  <a:cubicBezTo>
                    <a:pt x="48" y="52"/>
                    <a:pt x="48" y="52"/>
                    <a:pt x="49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0"/>
                    <a:pt x="47" y="50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4"/>
                    <a:pt x="44" y="42"/>
                    <a:pt x="45" y="40"/>
                  </a:cubicBezTo>
                  <a:cubicBezTo>
                    <a:pt x="46" y="38"/>
                    <a:pt x="46" y="37"/>
                    <a:pt x="46" y="35"/>
                  </a:cubicBezTo>
                  <a:cubicBezTo>
                    <a:pt x="46" y="34"/>
                    <a:pt x="46" y="34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1"/>
                    <a:pt x="44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8"/>
                    <a:pt x="45" y="28"/>
                    <a:pt x="45" y="27"/>
                  </a:cubicBezTo>
                  <a:cubicBezTo>
                    <a:pt x="45" y="27"/>
                    <a:pt x="46" y="26"/>
                    <a:pt x="46" y="26"/>
                  </a:cubicBezTo>
                  <a:cubicBezTo>
                    <a:pt x="51" y="23"/>
                    <a:pt x="53" y="25"/>
                    <a:pt x="56" y="27"/>
                  </a:cubicBezTo>
                  <a:cubicBezTo>
                    <a:pt x="58" y="28"/>
                    <a:pt x="59" y="29"/>
                    <a:pt x="61" y="29"/>
                  </a:cubicBezTo>
                  <a:cubicBezTo>
                    <a:pt x="63" y="28"/>
                    <a:pt x="64" y="27"/>
                    <a:pt x="66" y="26"/>
                  </a:cubicBezTo>
                  <a:cubicBezTo>
                    <a:pt x="67" y="25"/>
                    <a:pt x="69" y="23"/>
                    <a:pt x="69" y="21"/>
                  </a:cubicBezTo>
                  <a:cubicBezTo>
                    <a:pt x="69" y="20"/>
                    <a:pt x="69" y="19"/>
                    <a:pt x="69" y="18"/>
                  </a:cubicBezTo>
                  <a:cubicBezTo>
                    <a:pt x="68" y="16"/>
                    <a:pt x="68" y="14"/>
                    <a:pt x="69" y="12"/>
                  </a:cubicBezTo>
                  <a:cubicBezTo>
                    <a:pt x="70" y="11"/>
                    <a:pt x="71" y="10"/>
                    <a:pt x="73" y="10"/>
                  </a:cubicBezTo>
                  <a:cubicBezTo>
                    <a:pt x="74" y="9"/>
                    <a:pt x="76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5"/>
                    <a:pt x="79" y="1"/>
                    <a:pt x="84" y="1"/>
                  </a:cubicBezTo>
                  <a:cubicBezTo>
                    <a:pt x="86" y="0"/>
                    <a:pt x="88" y="0"/>
                    <a:pt x="91" y="0"/>
                  </a:cubicBezTo>
                  <a:cubicBezTo>
                    <a:pt x="93" y="1"/>
                    <a:pt x="96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100" y="2"/>
                    <a:pt x="102" y="2"/>
                    <a:pt x="104" y="3"/>
                  </a:cubicBezTo>
                  <a:cubicBezTo>
                    <a:pt x="104" y="3"/>
                    <a:pt x="105" y="4"/>
                    <a:pt x="106" y="4"/>
                  </a:cubicBezTo>
                  <a:cubicBezTo>
                    <a:pt x="106" y="5"/>
                    <a:pt x="107" y="5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9" y="5"/>
                    <a:pt x="110" y="5"/>
                    <a:pt x="110" y="4"/>
                  </a:cubicBezTo>
                  <a:cubicBezTo>
                    <a:pt x="112" y="2"/>
                    <a:pt x="113" y="1"/>
                    <a:pt x="117" y="5"/>
                  </a:cubicBezTo>
                  <a:cubicBezTo>
                    <a:pt x="120" y="7"/>
                    <a:pt x="120" y="7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6" y="8"/>
                    <a:pt x="128" y="9"/>
                    <a:pt x="130" y="10"/>
                  </a:cubicBezTo>
                  <a:cubicBezTo>
                    <a:pt x="131" y="11"/>
                    <a:pt x="132" y="12"/>
                    <a:pt x="133" y="12"/>
                  </a:cubicBezTo>
                  <a:cubicBezTo>
                    <a:pt x="133" y="12"/>
                    <a:pt x="133" y="11"/>
                    <a:pt x="134" y="10"/>
                  </a:cubicBezTo>
                  <a:cubicBezTo>
                    <a:pt x="135" y="9"/>
                    <a:pt x="137" y="7"/>
                    <a:pt x="139" y="7"/>
                  </a:cubicBezTo>
                  <a:cubicBezTo>
                    <a:pt x="140" y="6"/>
                    <a:pt x="142" y="7"/>
                    <a:pt x="142" y="11"/>
                  </a:cubicBezTo>
                  <a:cubicBezTo>
                    <a:pt x="143" y="12"/>
                    <a:pt x="142" y="13"/>
                    <a:pt x="142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5"/>
                    <a:pt x="142" y="16"/>
                    <a:pt x="142" y="16"/>
                  </a:cubicBezTo>
                  <a:cubicBezTo>
                    <a:pt x="142" y="16"/>
                    <a:pt x="143" y="16"/>
                    <a:pt x="144" y="16"/>
                  </a:cubicBezTo>
                  <a:cubicBezTo>
                    <a:pt x="145" y="15"/>
                    <a:pt x="146" y="15"/>
                    <a:pt x="147" y="14"/>
                  </a:cubicBezTo>
                  <a:cubicBezTo>
                    <a:pt x="149" y="12"/>
                    <a:pt x="151" y="10"/>
                    <a:pt x="155" y="12"/>
                  </a:cubicBezTo>
                  <a:cubicBezTo>
                    <a:pt x="159" y="14"/>
                    <a:pt x="158" y="17"/>
                    <a:pt x="157" y="20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7" y="20"/>
                    <a:pt x="157" y="21"/>
                    <a:pt x="157" y="21"/>
                  </a:cubicBezTo>
                  <a:cubicBezTo>
                    <a:pt x="156" y="22"/>
                    <a:pt x="156" y="23"/>
                    <a:pt x="157" y="24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7" y="25"/>
                    <a:pt x="157" y="26"/>
                    <a:pt x="159" y="27"/>
                  </a:cubicBezTo>
                  <a:cubicBezTo>
                    <a:pt x="160" y="28"/>
                    <a:pt x="161" y="29"/>
                    <a:pt x="162" y="29"/>
                  </a:cubicBezTo>
                  <a:cubicBezTo>
                    <a:pt x="164" y="29"/>
                    <a:pt x="165" y="29"/>
                    <a:pt x="166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7" y="29"/>
                    <a:pt x="169" y="29"/>
                    <a:pt x="171" y="29"/>
                  </a:cubicBezTo>
                  <a:cubicBezTo>
                    <a:pt x="173" y="29"/>
                    <a:pt x="175" y="29"/>
                    <a:pt x="176" y="30"/>
                  </a:cubicBezTo>
                  <a:cubicBezTo>
                    <a:pt x="179" y="31"/>
                    <a:pt x="180" y="33"/>
                    <a:pt x="180" y="35"/>
                  </a:cubicBezTo>
                  <a:cubicBezTo>
                    <a:pt x="181" y="36"/>
                    <a:pt x="181" y="36"/>
                    <a:pt x="182" y="37"/>
                  </a:cubicBezTo>
                  <a:cubicBezTo>
                    <a:pt x="183" y="39"/>
                    <a:pt x="184" y="38"/>
                    <a:pt x="185" y="37"/>
                  </a:cubicBezTo>
                  <a:cubicBezTo>
                    <a:pt x="186" y="37"/>
                    <a:pt x="187" y="36"/>
                    <a:pt x="188" y="35"/>
                  </a:cubicBezTo>
                  <a:cubicBezTo>
                    <a:pt x="192" y="35"/>
                    <a:pt x="194" y="37"/>
                    <a:pt x="196" y="39"/>
                  </a:cubicBezTo>
                  <a:cubicBezTo>
                    <a:pt x="196" y="39"/>
                    <a:pt x="197" y="40"/>
                    <a:pt x="198" y="40"/>
                  </a:cubicBezTo>
                  <a:cubicBezTo>
                    <a:pt x="199" y="41"/>
                    <a:pt x="200" y="41"/>
                    <a:pt x="201" y="42"/>
                  </a:cubicBezTo>
                  <a:cubicBezTo>
                    <a:pt x="203" y="42"/>
                    <a:pt x="204" y="43"/>
                    <a:pt x="207" y="45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5"/>
                    <a:pt x="207" y="46"/>
                    <a:pt x="208" y="46"/>
                  </a:cubicBezTo>
                  <a:cubicBezTo>
                    <a:pt x="209" y="48"/>
                    <a:pt x="211" y="50"/>
                    <a:pt x="211" y="50"/>
                  </a:cubicBezTo>
                  <a:cubicBezTo>
                    <a:pt x="212" y="50"/>
                    <a:pt x="213" y="49"/>
                    <a:pt x="214" y="48"/>
                  </a:cubicBezTo>
                  <a:cubicBezTo>
                    <a:pt x="215" y="47"/>
                    <a:pt x="216" y="46"/>
                    <a:pt x="218" y="45"/>
                  </a:cubicBezTo>
                  <a:cubicBezTo>
                    <a:pt x="223" y="45"/>
                    <a:pt x="224" y="48"/>
                    <a:pt x="225" y="51"/>
                  </a:cubicBezTo>
                  <a:cubicBezTo>
                    <a:pt x="225" y="51"/>
                    <a:pt x="225" y="51"/>
                    <a:pt x="225" y="52"/>
                  </a:cubicBezTo>
                  <a:cubicBezTo>
                    <a:pt x="228" y="52"/>
                    <a:pt x="230" y="51"/>
                    <a:pt x="232" y="48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3" y="47"/>
                    <a:pt x="233" y="47"/>
                    <a:pt x="234" y="47"/>
                  </a:cubicBezTo>
                  <a:cubicBezTo>
                    <a:pt x="237" y="43"/>
                    <a:pt x="239" y="40"/>
                    <a:pt x="245" y="43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7" y="45"/>
                    <a:pt x="248" y="45"/>
                    <a:pt x="248" y="46"/>
                  </a:cubicBezTo>
                  <a:cubicBezTo>
                    <a:pt x="249" y="46"/>
                    <a:pt x="250" y="46"/>
                    <a:pt x="252" y="46"/>
                  </a:cubicBezTo>
                  <a:cubicBezTo>
                    <a:pt x="252" y="46"/>
                    <a:pt x="252" y="46"/>
                    <a:pt x="251" y="46"/>
                  </a:cubicBezTo>
                  <a:cubicBezTo>
                    <a:pt x="251" y="45"/>
                    <a:pt x="251" y="44"/>
                    <a:pt x="251" y="43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41"/>
                    <a:pt x="252" y="40"/>
                    <a:pt x="252" y="39"/>
                  </a:cubicBezTo>
                  <a:cubicBezTo>
                    <a:pt x="253" y="39"/>
                    <a:pt x="253" y="39"/>
                    <a:pt x="253" y="38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4" y="38"/>
                    <a:pt x="254" y="38"/>
                    <a:pt x="254" y="38"/>
                  </a:cubicBezTo>
                  <a:cubicBezTo>
                    <a:pt x="254" y="38"/>
                    <a:pt x="254" y="38"/>
                    <a:pt x="254" y="38"/>
                  </a:cubicBezTo>
                  <a:cubicBezTo>
                    <a:pt x="255" y="36"/>
                    <a:pt x="257" y="34"/>
                    <a:pt x="259" y="32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61" y="31"/>
                    <a:pt x="262" y="31"/>
                    <a:pt x="264" y="31"/>
                  </a:cubicBezTo>
                  <a:cubicBezTo>
                    <a:pt x="264" y="31"/>
                    <a:pt x="264" y="31"/>
                    <a:pt x="264" y="31"/>
                  </a:cubicBezTo>
                  <a:cubicBezTo>
                    <a:pt x="265" y="32"/>
                    <a:pt x="267" y="32"/>
                    <a:pt x="268" y="32"/>
                  </a:cubicBezTo>
                  <a:cubicBezTo>
                    <a:pt x="268" y="33"/>
                    <a:pt x="269" y="33"/>
                    <a:pt x="269" y="33"/>
                  </a:cubicBezTo>
                  <a:cubicBezTo>
                    <a:pt x="271" y="33"/>
                    <a:pt x="271" y="31"/>
                    <a:pt x="272" y="29"/>
                  </a:cubicBezTo>
                  <a:cubicBezTo>
                    <a:pt x="272" y="28"/>
                    <a:pt x="272" y="28"/>
                    <a:pt x="273" y="27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26"/>
                    <a:pt x="275" y="26"/>
                    <a:pt x="276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7" y="26"/>
                    <a:pt x="278" y="26"/>
                    <a:pt x="279" y="27"/>
                  </a:cubicBezTo>
                  <a:cubicBezTo>
                    <a:pt x="279" y="28"/>
                    <a:pt x="279" y="29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32"/>
                    <a:pt x="279" y="35"/>
                    <a:pt x="279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8" y="37"/>
                    <a:pt x="278" y="39"/>
                    <a:pt x="278" y="40"/>
                  </a:cubicBezTo>
                  <a:cubicBezTo>
                    <a:pt x="278" y="41"/>
                    <a:pt x="278" y="42"/>
                    <a:pt x="278" y="44"/>
                  </a:cubicBezTo>
                  <a:cubicBezTo>
                    <a:pt x="278" y="45"/>
                    <a:pt x="278" y="46"/>
                    <a:pt x="278" y="47"/>
                  </a:cubicBezTo>
                  <a:cubicBezTo>
                    <a:pt x="279" y="49"/>
                    <a:pt x="279" y="51"/>
                    <a:pt x="279" y="52"/>
                  </a:cubicBezTo>
                  <a:cubicBezTo>
                    <a:pt x="280" y="55"/>
                    <a:pt x="280" y="57"/>
                    <a:pt x="281" y="60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282" y="62"/>
                    <a:pt x="282" y="62"/>
                    <a:pt x="282" y="62"/>
                  </a:cubicBezTo>
                  <a:cubicBezTo>
                    <a:pt x="282" y="62"/>
                    <a:pt x="282" y="62"/>
                    <a:pt x="282" y="62"/>
                  </a:cubicBezTo>
                  <a:cubicBezTo>
                    <a:pt x="283" y="64"/>
                    <a:pt x="283" y="65"/>
                    <a:pt x="285" y="67"/>
                  </a:cubicBezTo>
                  <a:cubicBezTo>
                    <a:pt x="286" y="69"/>
                    <a:pt x="287" y="70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2"/>
                    <a:pt x="289" y="73"/>
                    <a:pt x="290" y="73"/>
                  </a:cubicBezTo>
                  <a:cubicBezTo>
                    <a:pt x="290" y="73"/>
                    <a:pt x="290" y="73"/>
                    <a:pt x="290" y="73"/>
                  </a:cubicBezTo>
                  <a:cubicBezTo>
                    <a:pt x="290" y="74"/>
                    <a:pt x="290" y="74"/>
                    <a:pt x="290" y="74"/>
                  </a:cubicBezTo>
                  <a:cubicBezTo>
                    <a:pt x="290" y="74"/>
                    <a:pt x="290" y="74"/>
                    <a:pt x="290" y="74"/>
                  </a:cubicBezTo>
                  <a:cubicBezTo>
                    <a:pt x="291" y="75"/>
                    <a:pt x="292" y="76"/>
                    <a:pt x="292" y="77"/>
                  </a:cubicBezTo>
                  <a:cubicBezTo>
                    <a:pt x="292" y="77"/>
                    <a:pt x="292" y="77"/>
                    <a:pt x="292" y="77"/>
                  </a:cubicBezTo>
                  <a:cubicBezTo>
                    <a:pt x="293" y="80"/>
                    <a:pt x="292" y="80"/>
                    <a:pt x="292" y="81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3"/>
                    <a:pt x="291" y="84"/>
                    <a:pt x="292" y="85"/>
                  </a:cubicBezTo>
                  <a:cubicBezTo>
                    <a:pt x="292" y="87"/>
                    <a:pt x="292" y="89"/>
                    <a:pt x="292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87" y="92"/>
                    <a:pt x="285" y="92"/>
                    <a:pt x="283" y="91"/>
                  </a:cubicBezTo>
                  <a:cubicBezTo>
                    <a:pt x="281" y="91"/>
                    <a:pt x="279" y="91"/>
                    <a:pt x="277" y="91"/>
                  </a:cubicBezTo>
                  <a:cubicBezTo>
                    <a:pt x="276" y="91"/>
                    <a:pt x="275" y="91"/>
                    <a:pt x="274" y="92"/>
                  </a:cubicBezTo>
                  <a:cubicBezTo>
                    <a:pt x="271" y="93"/>
                    <a:pt x="269" y="93"/>
                    <a:pt x="266" y="92"/>
                  </a:cubicBezTo>
                  <a:cubicBezTo>
                    <a:pt x="266" y="93"/>
                    <a:pt x="265" y="93"/>
                    <a:pt x="265" y="94"/>
                  </a:cubicBezTo>
                  <a:cubicBezTo>
                    <a:pt x="263" y="96"/>
                    <a:pt x="261" y="98"/>
                    <a:pt x="257" y="97"/>
                  </a:cubicBezTo>
                  <a:cubicBezTo>
                    <a:pt x="256" y="97"/>
                    <a:pt x="255" y="97"/>
                    <a:pt x="254" y="97"/>
                  </a:cubicBezTo>
                  <a:cubicBezTo>
                    <a:pt x="252" y="96"/>
                    <a:pt x="251" y="96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6" y="103"/>
                    <a:pt x="244" y="105"/>
                    <a:pt x="240" y="106"/>
                  </a:cubicBezTo>
                  <a:cubicBezTo>
                    <a:pt x="239" y="106"/>
                    <a:pt x="238" y="106"/>
                    <a:pt x="238" y="106"/>
                  </a:cubicBezTo>
                  <a:cubicBezTo>
                    <a:pt x="237" y="106"/>
                    <a:pt x="236" y="106"/>
                    <a:pt x="235" y="107"/>
                  </a:cubicBezTo>
                  <a:cubicBezTo>
                    <a:pt x="234" y="108"/>
                    <a:pt x="234" y="108"/>
                    <a:pt x="233" y="109"/>
                  </a:cubicBezTo>
                  <a:cubicBezTo>
                    <a:pt x="233" y="109"/>
                    <a:pt x="232" y="110"/>
                    <a:pt x="232" y="110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28" y="113"/>
                    <a:pt x="224" y="114"/>
                    <a:pt x="220" y="115"/>
                  </a:cubicBezTo>
                  <a:cubicBezTo>
                    <a:pt x="218" y="116"/>
                    <a:pt x="216" y="116"/>
                    <a:pt x="214" y="117"/>
                  </a:cubicBezTo>
                  <a:cubicBezTo>
                    <a:pt x="213" y="118"/>
                    <a:pt x="212" y="118"/>
                    <a:pt x="211" y="119"/>
                  </a:cubicBezTo>
                  <a:cubicBezTo>
                    <a:pt x="209" y="119"/>
                    <a:pt x="206" y="120"/>
                    <a:pt x="205" y="121"/>
                  </a:cubicBezTo>
                  <a:cubicBezTo>
                    <a:pt x="202" y="122"/>
                    <a:pt x="201" y="123"/>
                    <a:pt x="199" y="123"/>
                  </a:cubicBezTo>
                  <a:cubicBezTo>
                    <a:pt x="197" y="124"/>
                    <a:pt x="196" y="123"/>
                    <a:pt x="193" y="123"/>
                  </a:cubicBezTo>
                  <a:cubicBezTo>
                    <a:pt x="191" y="122"/>
                    <a:pt x="190" y="123"/>
                    <a:pt x="188" y="125"/>
                  </a:cubicBezTo>
                  <a:cubicBezTo>
                    <a:pt x="187" y="125"/>
                    <a:pt x="187" y="126"/>
                    <a:pt x="186" y="126"/>
                  </a:cubicBezTo>
                  <a:cubicBezTo>
                    <a:pt x="184" y="128"/>
                    <a:pt x="181" y="128"/>
                    <a:pt x="178" y="129"/>
                  </a:cubicBezTo>
                  <a:cubicBezTo>
                    <a:pt x="177" y="129"/>
                    <a:pt x="176" y="129"/>
                    <a:pt x="175" y="129"/>
                  </a:cubicBezTo>
                  <a:cubicBezTo>
                    <a:pt x="173" y="130"/>
                    <a:pt x="171" y="130"/>
                    <a:pt x="169" y="130"/>
                  </a:cubicBezTo>
                  <a:cubicBezTo>
                    <a:pt x="167" y="130"/>
                    <a:pt x="166" y="131"/>
                    <a:pt x="164" y="131"/>
                  </a:cubicBezTo>
                  <a:cubicBezTo>
                    <a:pt x="162" y="132"/>
                    <a:pt x="161" y="132"/>
                    <a:pt x="159" y="132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157" y="132"/>
                    <a:pt x="156" y="133"/>
                    <a:pt x="154" y="133"/>
                  </a:cubicBezTo>
                  <a:cubicBezTo>
                    <a:pt x="153" y="133"/>
                    <a:pt x="152" y="134"/>
                    <a:pt x="152" y="135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7"/>
                    <a:pt x="147" y="137"/>
                    <a:pt x="146" y="137"/>
                  </a:cubicBezTo>
                  <a:cubicBezTo>
                    <a:pt x="145" y="137"/>
                    <a:pt x="145" y="137"/>
                    <a:pt x="144" y="138"/>
                  </a:cubicBezTo>
                  <a:cubicBezTo>
                    <a:pt x="143" y="138"/>
                    <a:pt x="143" y="139"/>
                    <a:pt x="142" y="140"/>
                  </a:cubicBezTo>
                  <a:cubicBezTo>
                    <a:pt x="140" y="141"/>
                    <a:pt x="139" y="143"/>
                    <a:pt x="136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3" y="143"/>
                    <a:pt x="132" y="142"/>
                    <a:pt x="131" y="140"/>
                  </a:cubicBezTo>
                  <a:cubicBezTo>
                    <a:pt x="130" y="139"/>
                    <a:pt x="130" y="138"/>
                    <a:pt x="128" y="139"/>
                  </a:cubicBezTo>
                  <a:cubicBezTo>
                    <a:pt x="127" y="139"/>
                    <a:pt x="126" y="140"/>
                    <a:pt x="125" y="141"/>
                  </a:cubicBezTo>
                  <a:cubicBezTo>
                    <a:pt x="124" y="142"/>
                    <a:pt x="124" y="142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3" y="144"/>
                    <a:pt x="124" y="146"/>
                    <a:pt x="124" y="147"/>
                  </a:cubicBezTo>
                  <a:cubicBezTo>
                    <a:pt x="125" y="149"/>
                    <a:pt x="126" y="150"/>
                    <a:pt x="124" y="153"/>
                  </a:cubicBezTo>
                  <a:cubicBezTo>
                    <a:pt x="123" y="155"/>
                    <a:pt x="120" y="156"/>
                    <a:pt x="118" y="156"/>
                  </a:cubicBezTo>
                  <a:cubicBezTo>
                    <a:pt x="117" y="156"/>
                    <a:pt x="115" y="157"/>
                    <a:pt x="115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3" y="158"/>
                    <a:pt x="112" y="158"/>
                    <a:pt x="111" y="159"/>
                  </a:cubicBezTo>
                  <a:cubicBezTo>
                    <a:pt x="111" y="159"/>
                    <a:pt x="111" y="159"/>
                    <a:pt x="111" y="159"/>
                  </a:cubicBezTo>
                  <a:cubicBezTo>
                    <a:pt x="109" y="161"/>
                    <a:pt x="108" y="162"/>
                    <a:pt x="106" y="163"/>
                  </a:cubicBezTo>
                  <a:cubicBezTo>
                    <a:pt x="103" y="164"/>
                    <a:pt x="101" y="163"/>
                    <a:pt x="98" y="163"/>
                  </a:cubicBezTo>
                  <a:cubicBezTo>
                    <a:pt x="97" y="163"/>
                    <a:pt x="96" y="163"/>
                    <a:pt x="95" y="163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6"/>
                    <a:pt x="95" y="167"/>
                    <a:pt x="93" y="169"/>
                  </a:cubicBezTo>
                  <a:cubicBezTo>
                    <a:pt x="93" y="169"/>
                    <a:pt x="93" y="170"/>
                    <a:pt x="93" y="170"/>
                  </a:cubicBezTo>
                  <a:cubicBezTo>
                    <a:pt x="92" y="171"/>
                    <a:pt x="90" y="171"/>
                    <a:pt x="89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6" y="171"/>
                    <a:pt x="85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4" y="168"/>
                    <a:pt x="83" y="167"/>
                    <a:pt x="83" y="167"/>
                  </a:cubicBezTo>
                  <a:cubicBezTo>
                    <a:pt x="83" y="166"/>
                    <a:pt x="82" y="165"/>
                    <a:pt x="81" y="165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1" y="165"/>
                    <a:pt x="80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8" y="165"/>
                    <a:pt x="77" y="166"/>
                  </a:cubicBezTo>
                  <a:cubicBezTo>
                    <a:pt x="77" y="167"/>
                    <a:pt x="77" y="167"/>
                    <a:pt x="76" y="168"/>
                  </a:cubicBezTo>
                  <a:cubicBezTo>
                    <a:pt x="76" y="169"/>
                    <a:pt x="76" y="170"/>
                    <a:pt x="75" y="170"/>
                  </a:cubicBezTo>
                  <a:cubicBezTo>
                    <a:pt x="74" y="171"/>
                    <a:pt x="73" y="172"/>
                    <a:pt x="72" y="172"/>
                  </a:cubicBezTo>
                  <a:cubicBezTo>
                    <a:pt x="72" y="172"/>
                    <a:pt x="71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69" y="170"/>
                    <a:pt x="69" y="170"/>
                    <a:pt x="69" y="170"/>
                  </a:cubicBezTo>
                  <a:cubicBezTo>
                    <a:pt x="69" y="169"/>
                    <a:pt x="69" y="169"/>
                    <a:pt x="69" y="168"/>
                  </a:cubicBezTo>
                  <a:cubicBezTo>
                    <a:pt x="69" y="168"/>
                    <a:pt x="69" y="168"/>
                    <a:pt x="69" y="168"/>
                  </a:cubicBezTo>
                  <a:cubicBezTo>
                    <a:pt x="68" y="168"/>
                    <a:pt x="67" y="168"/>
                    <a:pt x="67" y="168"/>
                  </a:cubicBezTo>
                  <a:cubicBezTo>
                    <a:pt x="65" y="168"/>
                    <a:pt x="64" y="168"/>
                    <a:pt x="63" y="168"/>
                  </a:cubicBezTo>
                  <a:cubicBezTo>
                    <a:pt x="62" y="168"/>
                    <a:pt x="62" y="168"/>
                    <a:pt x="61" y="167"/>
                  </a:cubicBezTo>
                  <a:cubicBezTo>
                    <a:pt x="60" y="167"/>
                    <a:pt x="59" y="167"/>
                    <a:pt x="58" y="167"/>
                  </a:cubicBezTo>
                  <a:cubicBezTo>
                    <a:pt x="58" y="167"/>
                    <a:pt x="58" y="168"/>
                    <a:pt x="58" y="168"/>
                  </a:cubicBezTo>
                  <a:cubicBezTo>
                    <a:pt x="59" y="172"/>
                    <a:pt x="59" y="176"/>
                    <a:pt x="55" y="177"/>
                  </a:cubicBezTo>
                  <a:cubicBezTo>
                    <a:pt x="51" y="179"/>
                    <a:pt x="49" y="177"/>
                    <a:pt x="48" y="175"/>
                  </a:cubicBezTo>
                  <a:cubicBezTo>
                    <a:pt x="48" y="174"/>
                    <a:pt x="48" y="172"/>
                    <a:pt x="47" y="171"/>
                  </a:cubicBezTo>
                  <a:cubicBezTo>
                    <a:pt x="47" y="170"/>
                    <a:pt x="47" y="170"/>
                    <a:pt x="47" y="169"/>
                  </a:cubicBezTo>
                  <a:cubicBezTo>
                    <a:pt x="47" y="168"/>
                    <a:pt x="46" y="168"/>
                    <a:pt x="44" y="167"/>
                  </a:cubicBezTo>
                  <a:cubicBezTo>
                    <a:pt x="43" y="166"/>
                    <a:pt x="41" y="165"/>
                    <a:pt x="40" y="162"/>
                  </a:cubicBezTo>
                  <a:cubicBezTo>
                    <a:pt x="40" y="160"/>
                    <a:pt x="40" y="158"/>
                    <a:pt x="40" y="156"/>
                  </a:cubicBezTo>
                  <a:close/>
                  <a:moveTo>
                    <a:pt x="289" y="78"/>
                  </a:moveTo>
                  <a:cubicBezTo>
                    <a:pt x="289" y="78"/>
                    <a:pt x="289" y="78"/>
                    <a:pt x="289" y="78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2" y="77"/>
                    <a:pt x="292" y="77"/>
                    <a:pt x="292" y="77"/>
                  </a:cubicBezTo>
                  <a:cubicBezTo>
                    <a:pt x="289" y="78"/>
                    <a:pt x="289" y="78"/>
                    <a:pt x="289" y="78"/>
                  </a:cubicBezTo>
                  <a:close/>
                  <a:moveTo>
                    <a:pt x="292" y="81"/>
                  </a:moveTo>
                  <a:cubicBezTo>
                    <a:pt x="289" y="79"/>
                    <a:pt x="289" y="79"/>
                    <a:pt x="289" y="79"/>
                  </a:cubicBezTo>
                  <a:cubicBezTo>
                    <a:pt x="292" y="81"/>
                    <a:pt x="292" y="81"/>
                    <a:pt x="292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 71">
              <a:extLst>
                <a:ext uri="{FF2B5EF4-FFF2-40B4-BE49-F238E27FC236}">
                  <a16:creationId xmlns:a16="http://schemas.microsoft.com/office/drawing/2014/main" id="{4F86518C-CFB8-4114-B6CE-E066F1A8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721" y="2926016"/>
              <a:ext cx="918517" cy="659958"/>
            </a:xfrm>
            <a:custGeom>
              <a:avLst/>
              <a:gdLst>
                <a:gd name="T0" fmla="*/ 225 w 254"/>
                <a:gd name="T1" fmla="*/ 168 h 182"/>
                <a:gd name="T2" fmla="*/ 239 w 254"/>
                <a:gd name="T3" fmla="*/ 165 h 182"/>
                <a:gd name="T4" fmla="*/ 249 w 254"/>
                <a:gd name="T5" fmla="*/ 146 h 182"/>
                <a:gd name="T6" fmla="*/ 249 w 254"/>
                <a:gd name="T7" fmla="*/ 130 h 182"/>
                <a:gd name="T8" fmla="*/ 238 w 254"/>
                <a:gd name="T9" fmla="*/ 109 h 182"/>
                <a:gd name="T10" fmla="*/ 232 w 254"/>
                <a:gd name="T11" fmla="*/ 96 h 182"/>
                <a:gd name="T12" fmla="*/ 219 w 254"/>
                <a:gd name="T13" fmla="*/ 76 h 182"/>
                <a:gd name="T14" fmla="*/ 214 w 254"/>
                <a:gd name="T15" fmla="*/ 63 h 182"/>
                <a:gd name="T16" fmla="*/ 201 w 254"/>
                <a:gd name="T17" fmla="*/ 57 h 182"/>
                <a:gd name="T18" fmla="*/ 186 w 254"/>
                <a:gd name="T19" fmla="*/ 49 h 182"/>
                <a:gd name="T20" fmla="*/ 161 w 254"/>
                <a:gd name="T21" fmla="*/ 39 h 182"/>
                <a:gd name="T22" fmla="*/ 150 w 254"/>
                <a:gd name="T23" fmla="*/ 25 h 182"/>
                <a:gd name="T24" fmla="*/ 130 w 254"/>
                <a:gd name="T25" fmla="*/ 10 h 182"/>
                <a:gd name="T26" fmla="*/ 123 w 254"/>
                <a:gd name="T27" fmla="*/ 1 h 182"/>
                <a:gd name="T28" fmla="*/ 118 w 254"/>
                <a:gd name="T29" fmla="*/ 7 h 182"/>
                <a:gd name="T30" fmla="*/ 106 w 254"/>
                <a:gd name="T31" fmla="*/ 11 h 182"/>
                <a:gd name="T32" fmla="*/ 104 w 254"/>
                <a:gd name="T33" fmla="*/ 18 h 182"/>
                <a:gd name="T34" fmla="*/ 91 w 254"/>
                <a:gd name="T35" fmla="*/ 18 h 182"/>
                <a:gd name="T36" fmla="*/ 81 w 254"/>
                <a:gd name="T37" fmla="*/ 21 h 182"/>
                <a:gd name="T38" fmla="*/ 71 w 254"/>
                <a:gd name="T39" fmla="*/ 23 h 182"/>
                <a:gd name="T40" fmla="*/ 63 w 254"/>
                <a:gd name="T41" fmla="*/ 20 h 182"/>
                <a:gd name="T42" fmla="*/ 50 w 254"/>
                <a:gd name="T43" fmla="*/ 24 h 182"/>
                <a:gd name="T44" fmla="*/ 36 w 254"/>
                <a:gd name="T45" fmla="*/ 25 h 182"/>
                <a:gd name="T46" fmla="*/ 22 w 254"/>
                <a:gd name="T47" fmla="*/ 31 h 182"/>
                <a:gd name="T48" fmla="*/ 1 w 254"/>
                <a:gd name="T49" fmla="*/ 26 h 182"/>
                <a:gd name="T50" fmla="*/ 12 w 254"/>
                <a:gd name="T51" fmla="*/ 51 h 182"/>
                <a:gd name="T52" fmla="*/ 17 w 254"/>
                <a:gd name="T53" fmla="*/ 65 h 182"/>
                <a:gd name="T54" fmla="*/ 18 w 254"/>
                <a:gd name="T55" fmla="*/ 81 h 182"/>
                <a:gd name="T56" fmla="*/ 29 w 254"/>
                <a:gd name="T57" fmla="*/ 78 h 182"/>
                <a:gd name="T58" fmla="*/ 42 w 254"/>
                <a:gd name="T59" fmla="*/ 73 h 182"/>
                <a:gd name="T60" fmla="*/ 50 w 254"/>
                <a:gd name="T61" fmla="*/ 79 h 182"/>
                <a:gd name="T62" fmla="*/ 54 w 254"/>
                <a:gd name="T63" fmla="*/ 103 h 182"/>
                <a:gd name="T64" fmla="*/ 68 w 254"/>
                <a:gd name="T65" fmla="*/ 125 h 182"/>
                <a:gd name="T66" fmla="*/ 65 w 254"/>
                <a:gd name="T67" fmla="*/ 138 h 182"/>
                <a:gd name="T68" fmla="*/ 48 w 254"/>
                <a:gd name="T69" fmla="*/ 162 h 182"/>
                <a:gd name="T70" fmla="*/ 61 w 254"/>
                <a:gd name="T71" fmla="*/ 165 h 182"/>
                <a:gd name="T72" fmla="*/ 77 w 254"/>
                <a:gd name="T73" fmla="*/ 166 h 182"/>
                <a:gd name="T74" fmla="*/ 101 w 254"/>
                <a:gd name="T75" fmla="*/ 151 h 182"/>
                <a:gd name="T76" fmla="*/ 128 w 254"/>
                <a:gd name="T77" fmla="*/ 141 h 182"/>
                <a:gd name="T78" fmla="*/ 146 w 254"/>
                <a:gd name="T79" fmla="*/ 144 h 182"/>
                <a:gd name="T80" fmla="*/ 171 w 254"/>
                <a:gd name="T81" fmla="*/ 149 h 182"/>
                <a:gd name="T82" fmla="*/ 185 w 254"/>
                <a:gd name="T83" fmla="*/ 159 h 182"/>
                <a:gd name="T84" fmla="*/ 210 w 254"/>
                <a:gd name="T85" fmla="*/ 176 h 182"/>
                <a:gd name="T86" fmla="*/ 232 w 254"/>
                <a:gd name="T8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" h="182">
                  <a:moveTo>
                    <a:pt x="231" y="177"/>
                  </a:moveTo>
                  <a:cubicBezTo>
                    <a:pt x="229" y="175"/>
                    <a:pt x="227" y="176"/>
                    <a:pt x="225" y="174"/>
                  </a:cubicBezTo>
                  <a:cubicBezTo>
                    <a:pt x="224" y="172"/>
                    <a:pt x="225" y="170"/>
                    <a:pt x="225" y="168"/>
                  </a:cubicBezTo>
                  <a:cubicBezTo>
                    <a:pt x="228" y="168"/>
                    <a:pt x="231" y="168"/>
                    <a:pt x="233" y="169"/>
                  </a:cubicBezTo>
                  <a:cubicBezTo>
                    <a:pt x="235" y="170"/>
                    <a:pt x="235" y="173"/>
                    <a:pt x="238" y="172"/>
                  </a:cubicBezTo>
                  <a:cubicBezTo>
                    <a:pt x="238" y="169"/>
                    <a:pt x="238" y="168"/>
                    <a:pt x="239" y="165"/>
                  </a:cubicBezTo>
                  <a:cubicBezTo>
                    <a:pt x="240" y="164"/>
                    <a:pt x="240" y="162"/>
                    <a:pt x="240" y="160"/>
                  </a:cubicBezTo>
                  <a:cubicBezTo>
                    <a:pt x="243" y="154"/>
                    <a:pt x="249" y="159"/>
                    <a:pt x="252" y="156"/>
                  </a:cubicBezTo>
                  <a:cubicBezTo>
                    <a:pt x="250" y="153"/>
                    <a:pt x="251" y="149"/>
                    <a:pt x="249" y="146"/>
                  </a:cubicBezTo>
                  <a:cubicBezTo>
                    <a:pt x="248" y="144"/>
                    <a:pt x="245" y="144"/>
                    <a:pt x="244" y="141"/>
                  </a:cubicBezTo>
                  <a:cubicBezTo>
                    <a:pt x="243" y="137"/>
                    <a:pt x="247" y="137"/>
                    <a:pt x="248" y="134"/>
                  </a:cubicBezTo>
                  <a:cubicBezTo>
                    <a:pt x="249" y="133"/>
                    <a:pt x="248" y="131"/>
                    <a:pt x="249" y="130"/>
                  </a:cubicBezTo>
                  <a:cubicBezTo>
                    <a:pt x="249" y="129"/>
                    <a:pt x="250" y="128"/>
                    <a:pt x="251" y="127"/>
                  </a:cubicBezTo>
                  <a:cubicBezTo>
                    <a:pt x="254" y="121"/>
                    <a:pt x="250" y="116"/>
                    <a:pt x="244" y="114"/>
                  </a:cubicBezTo>
                  <a:cubicBezTo>
                    <a:pt x="242" y="113"/>
                    <a:pt x="238" y="113"/>
                    <a:pt x="238" y="109"/>
                  </a:cubicBezTo>
                  <a:cubicBezTo>
                    <a:pt x="238" y="108"/>
                    <a:pt x="240" y="107"/>
                    <a:pt x="240" y="106"/>
                  </a:cubicBezTo>
                  <a:cubicBezTo>
                    <a:pt x="240" y="104"/>
                    <a:pt x="239" y="102"/>
                    <a:pt x="239" y="100"/>
                  </a:cubicBezTo>
                  <a:cubicBezTo>
                    <a:pt x="236" y="99"/>
                    <a:pt x="232" y="100"/>
                    <a:pt x="232" y="96"/>
                  </a:cubicBezTo>
                  <a:cubicBezTo>
                    <a:pt x="227" y="95"/>
                    <a:pt x="232" y="90"/>
                    <a:pt x="231" y="88"/>
                  </a:cubicBezTo>
                  <a:cubicBezTo>
                    <a:pt x="230" y="84"/>
                    <a:pt x="225" y="85"/>
                    <a:pt x="223" y="85"/>
                  </a:cubicBezTo>
                  <a:cubicBezTo>
                    <a:pt x="218" y="83"/>
                    <a:pt x="219" y="80"/>
                    <a:pt x="219" y="76"/>
                  </a:cubicBezTo>
                  <a:cubicBezTo>
                    <a:pt x="219" y="74"/>
                    <a:pt x="218" y="72"/>
                    <a:pt x="218" y="71"/>
                  </a:cubicBezTo>
                  <a:cubicBezTo>
                    <a:pt x="219" y="69"/>
                    <a:pt x="220" y="68"/>
                    <a:pt x="221" y="67"/>
                  </a:cubicBezTo>
                  <a:cubicBezTo>
                    <a:pt x="221" y="63"/>
                    <a:pt x="217" y="61"/>
                    <a:pt x="214" y="63"/>
                  </a:cubicBezTo>
                  <a:cubicBezTo>
                    <a:pt x="212" y="64"/>
                    <a:pt x="209" y="69"/>
                    <a:pt x="207" y="69"/>
                  </a:cubicBezTo>
                  <a:cubicBezTo>
                    <a:pt x="203" y="69"/>
                    <a:pt x="206" y="63"/>
                    <a:pt x="204" y="60"/>
                  </a:cubicBezTo>
                  <a:cubicBezTo>
                    <a:pt x="204" y="59"/>
                    <a:pt x="201" y="59"/>
                    <a:pt x="201" y="57"/>
                  </a:cubicBezTo>
                  <a:cubicBezTo>
                    <a:pt x="201" y="56"/>
                    <a:pt x="203" y="55"/>
                    <a:pt x="202" y="53"/>
                  </a:cubicBezTo>
                  <a:cubicBezTo>
                    <a:pt x="198" y="52"/>
                    <a:pt x="195" y="55"/>
                    <a:pt x="192" y="54"/>
                  </a:cubicBezTo>
                  <a:cubicBezTo>
                    <a:pt x="191" y="54"/>
                    <a:pt x="188" y="50"/>
                    <a:pt x="186" y="49"/>
                  </a:cubicBezTo>
                  <a:cubicBezTo>
                    <a:pt x="183" y="48"/>
                    <a:pt x="180" y="48"/>
                    <a:pt x="177" y="47"/>
                  </a:cubicBezTo>
                  <a:cubicBezTo>
                    <a:pt x="174" y="47"/>
                    <a:pt x="174" y="44"/>
                    <a:pt x="171" y="42"/>
                  </a:cubicBezTo>
                  <a:cubicBezTo>
                    <a:pt x="168" y="39"/>
                    <a:pt x="164" y="42"/>
                    <a:pt x="161" y="39"/>
                  </a:cubicBezTo>
                  <a:cubicBezTo>
                    <a:pt x="160" y="38"/>
                    <a:pt x="160" y="37"/>
                    <a:pt x="159" y="36"/>
                  </a:cubicBezTo>
                  <a:cubicBezTo>
                    <a:pt x="158" y="34"/>
                    <a:pt x="156" y="34"/>
                    <a:pt x="155" y="32"/>
                  </a:cubicBezTo>
                  <a:cubicBezTo>
                    <a:pt x="153" y="30"/>
                    <a:pt x="152" y="27"/>
                    <a:pt x="150" y="25"/>
                  </a:cubicBezTo>
                  <a:cubicBezTo>
                    <a:pt x="148" y="21"/>
                    <a:pt x="146" y="18"/>
                    <a:pt x="145" y="14"/>
                  </a:cubicBezTo>
                  <a:cubicBezTo>
                    <a:pt x="142" y="14"/>
                    <a:pt x="140" y="15"/>
                    <a:pt x="138" y="14"/>
                  </a:cubicBezTo>
                  <a:cubicBezTo>
                    <a:pt x="137" y="10"/>
                    <a:pt x="133" y="11"/>
                    <a:pt x="130" y="10"/>
                  </a:cubicBezTo>
                  <a:cubicBezTo>
                    <a:pt x="129" y="7"/>
                    <a:pt x="130" y="5"/>
                    <a:pt x="130" y="2"/>
                  </a:cubicBezTo>
                  <a:cubicBezTo>
                    <a:pt x="130" y="3"/>
                    <a:pt x="129" y="4"/>
                    <a:pt x="128" y="6"/>
                  </a:cubicBezTo>
                  <a:cubicBezTo>
                    <a:pt x="125" y="7"/>
                    <a:pt x="125" y="3"/>
                    <a:pt x="123" y="1"/>
                  </a:cubicBezTo>
                  <a:cubicBezTo>
                    <a:pt x="122" y="0"/>
                    <a:pt x="120" y="0"/>
                    <a:pt x="120" y="2"/>
                  </a:cubicBezTo>
                  <a:cubicBezTo>
                    <a:pt x="119" y="3"/>
                    <a:pt x="121" y="4"/>
                    <a:pt x="121" y="5"/>
                  </a:cubicBezTo>
                  <a:cubicBezTo>
                    <a:pt x="121" y="5"/>
                    <a:pt x="118" y="7"/>
                    <a:pt x="118" y="7"/>
                  </a:cubicBezTo>
                  <a:cubicBezTo>
                    <a:pt x="117" y="8"/>
                    <a:pt x="116" y="9"/>
                    <a:pt x="115" y="10"/>
                  </a:cubicBezTo>
                  <a:cubicBezTo>
                    <a:pt x="113" y="11"/>
                    <a:pt x="110" y="8"/>
                    <a:pt x="110" y="5"/>
                  </a:cubicBezTo>
                  <a:cubicBezTo>
                    <a:pt x="107" y="5"/>
                    <a:pt x="104" y="8"/>
                    <a:pt x="106" y="11"/>
                  </a:cubicBezTo>
                  <a:cubicBezTo>
                    <a:pt x="108" y="12"/>
                    <a:pt x="111" y="15"/>
                    <a:pt x="107" y="16"/>
                  </a:cubicBezTo>
                  <a:cubicBezTo>
                    <a:pt x="107" y="16"/>
                    <a:pt x="106" y="16"/>
                    <a:pt x="105" y="16"/>
                  </a:cubicBezTo>
                  <a:cubicBezTo>
                    <a:pt x="104" y="17"/>
                    <a:pt x="104" y="17"/>
                    <a:pt x="104" y="18"/>
                  </a:cubicBezTo>
                  <a:cubicBezTo>
                    <a:pt x="102" y="20"/>
                    <a:pt x="101" y="18"/>
                    <a:pt x="99" y="18"/>
                  </a:cubicBezTo>
                  <a:cubicBezTo>
                    <a:pt x="95" y="18"/>
                    <a:pt x="95" y="22"/>
                    <a:pt x="91" y="21"/>
                  </a:cubicBezTo>
                  <a:cubicBezTo>
                    <a:pt x="91" y="20"/>
                    <a:pt x="91" y="19"/>
                    <a:pt x="91" y="18"/>
                  </a:cubicBezTo>
                  <a:cubicBezTo>
                    <a:pt x="90" y="18"/>
                    <a:pt x="88" y="19"/>
                    <a:pt x="87" y="19"/>
                  </a:cubicBezTo>
                  <a:cubicBezTo>
                    <a:pt x="86" y="20"/>
                    <a:pt x="84" y="20"/>
                    <a:pt x="83" y="20"/>
                  </a:cubicBezTo>
                  <a:cubicBezTo>
                    <a:pt x="82" y="20"/>
                    <a:pt x="82" y="20"/>
                    <a:pt x="81" y="21"/>
                  </a:cubicBezTo>
                  <a:cubicBezTo>
                    <a:pt x="80" y="21"/>
                    <a:pt x="80" y="21"/>
                    <a:pt x="79" y="22"/>
                  </a:cubicBezTo>
                  <a:cubicBezTo>
                    <a:pt x="78" y="23"/>
                    <a:pt x="77" y="23"/>
                    <a:pt x="75" y="24"/>
                  </a:cubicBezTo>
                  <a:cubicBezTo>
                    <a:pt x="74" y="24"/>
                    <a:pt x="72" y="24"/>
                    <a:pt x="71" y="23"/>
                  </a:cubicBezTo>
                  <a:cubicBezTo>
                    <a:pt x="70" y="22"/>
                    <a:pt x="70" y="21"/>
                    <a:pt x="68" y="21"/>
                  </a:cubicBezTo>
                  <a:cubicBezTo>
                    <a:pt x="67" y="21"/>
                    <a:pt x="66" y="22"/>
                    <a:pt x="65" y="22"/>
                  </a:cubicBezTo>
                  <a:cubicBezTo>
                    <a:pt x="63" y="22"/>
                    <a:pt x="64" y="22"/>
                    <a:pt x="63" y="20"/>
                  </a:cubicBezTo>
                  <a:cubicBezTo>
                    <a:pt x="62" y="19"/>
                    <a:pt x="61" y="19"/>
                    <a:pt x="60" y="19"/>
                  </a:cubicBezTo>
                  <a:cubicBezTo>
                    <a:pt x="58" y="19"/>
                    <a:pt x="58" y="19"/>
                    <a:pt x="57" y="21"/>
                  </a:cubicBezTo>
                  <a:cubicBezTo>
                    <a:pt x="55" y="23"/>
                    <a:pt x="53" y="22"/>
                    <a:pt x="50" y="24"/>
                  </a:cubicBezTo>
                  <a:cubicBezTo>
                    <a:pt x="48" y="25"/>
                    <a:pt x="46" y="25"/>
                    <a:pt x="43" y="25"/>
                  </a:cubicBezTo>
                  <a:cubicBezTo>
                    <a:pt x="42" y="25"/>
                    <a:pt x="41" y="26"/>
                    <a:pt x="40" y="26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3" y="24"/>
                    <a:pt x="30" y="24"/>
                    <a:pt x="28" y="24"/>
                  </a:cubicBezTo>
                  <a:cubicBezTo>
                    <a:pt x="26" y="24"/>
                    <a:pt x="25" y="26"/>
                    <a:pt x="23" y="25"/>
                  </a:cubicBezTo>
                  <a:cubicBezTo>
                    <a:pt x="22" y="27"/>
                    <a:pt x="23" y="29"/>
                    <a:pt x="22" y="31"/>
                  </a:cubicBezTo>
                  <a:cubicBezTo>
                    <a:pt x="18" y="32"/>
                    <a:pt x="13" y="28"/>
                    <a:pt x="11" y="26"/>
                  </a:cubicBezTo>
                  <a:cubicBezTo>
                    <a:pt x="9" y="25"/>
                    <a:pt x="8" y="23"/>
                    <a:pt x="5" y="23"/>
                  </a:cubicBezTo>
                  <a:cubicBezTo>
                    <a:pt x="4" y="23"/>
                    <a:pt x="3" y="25"/>
                    <a:pt x="1" y="26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2" y="41"/>
                    <a:pt x="1" y="44"/>
                    <a:pt x="5" y="47"/>
                  </a:cubicBezTo>
                  <a:cubicBezTo>
                    <a:pt x="7" y="48"/>
                    <a:pt x="10" y="49"/>
                    <a:pt x="12" y="51"/>
                  </a:cubicBezTo>
                  <a:cubicBezTo>
                    <a:pt x="14" y="53"/>
                    <a:pt x="15" y="57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8" y="62"/>
                    <a:pt x="18" y="63"/>
                    <a:pt x="17" y="65"/>
                  </a:cubicBezTo>
                  <a:cubicBezTo>
                    <a:pt x="16" y="68"/>
                    <a:pt x="15" y="70"/>
                    <a:pt x="15" y="73"/>
                  </a:cubicBezTo>
                  <a:cubicBezTo>
                    <a:pt x="14" y="76"/>
                    <a:pt x="15" y="78"/>
                    <a:pt x="15" y="81"/>
                  </a:cubicBezTo>
                  <a:cubicBezTo>
                    <a:pt x="16" y="81"/>
                    <a:pt x="17" y="81"/>
                    <a:pt x="18" y="81"/>
                  </a:cubicBezTo>
                  <a:cubicBezTo>
                    <a:pt x="19" y="78"/>
                    <a:pt x="18" y="76"/>
                    <a:pt x="20" y="75"/>
                  </a:cubicBezTo>
                  <a:cubicBezTo>
                    <a:pt x="22" y="74"/>
                    <a:pt x="24" y="75"/>
                    <a:pt x="26" y="74"/>
                  </a:cubicBezTo>
                  <a:cubicBezTo>
                    <a:pt x="27" y="75"/>
                    <a:pt x="28" y="78"/>
                    <a:pt x="29" y="78"/>
                  </a:cubicBezTo>
                  <a:cubicBezTo>
                    <a:pt x="30" y="79"/>
                    <a:pt x="33" y="79"/>
                    <a:pt x="34" y="77"/>
                  </a:cubicBezTo>
                  <a:cubicBezTo>
                    <a:pt x="35" y="75"/>
                    <a:pt x="30" y="71"/>
                    <a:pt x="34" y="69"/>
                  </a:cubicBezTo>
                  <a:cubicBezTo>
                    <a:pt x="36" y="69"/>
                    <a:pt x="40" y="73"/>
                    <a:pt x="42" y="73"/>
                  </a:cubicBezTo>
                  <a:cubicBezTo>
                    <a:pt x="45" y="73"/>
                    <a:pt x="49" y="70"/>
                    <a:pt x="52" y="74"/>
                  </a:cubicBezTo>
                  <a:cubicBezTo>
                    <a:pt x="50" y="75"/>
                    <a:pt x="48" y="76"/>
                    <a:pt x="47" y="78"/>
                  </a:cubicBezTo>
                  <a:cubicBezTo>
                    <a:pt x="48" y="78"/>
                    <a:pt x="49" y="79"/>
                    <a:pt x="50" y="79"/>
                  </a:cubicBezTo>
                  <a:cubicBezTo>
                    <a:pt x="49" y="82"/>
                    <a:pt x="54" y="87"/>
                    <a:pt x="53" y="90"/>
                  </a:cubicBezTo>
                  <a:cubicBezTo>
                    <a:pt x="49" y="91"/>
                    <a:pt x="48" y="94"/>
                    <a:pt x="48" y="97"/>
                  </a:cubicBezTo>
                  <a:cubicBezTo>
                    <a:pt x="49" y="101"/>
                    <a:pt x="51" y="102"/>
                    <a:pt x="54" y="103"/>
                  </a:cubicBezTo>
                  <a:cubicBezTo>
                    <a:pt x="59" y="105"/>
                    <a:pt x="66" y="109"/>
                    <a:pt x="68" y="116"/>
                  </a:cubicBezTo>
                  <a:cubicBezTo>
                    <a:pt x="70" y="116"/>
                    <a:pt x="71" y="119"/>
                    <a:pt x="74" y="119"/>
                  </a:cubicBezTo>
                  <a:cubicBezTo>
                    <a:pt x="76" y="125"/>
                    <a:pt x="72" y="124"/>
                    <a:pt x="68" y="125"/>
                  </a:cubicBezTo>
                  <a:cubicBezTo>
                    <a:pt x="66" y="126"/>
                    <a:pt x="65" y="128"/>
                    <a:pt x="63" y="129"/>
                  </a:cubicBezTo>
                  <a:cubicBezTo>
                    <a:pt x="62" y="130"/>
                    <a:pt x="58" y="131"/>
                    <a:pt x="58" y="132"/>
                  </a:cubicBezTo>
                  <a:cubicBezTo>
                    <a:pt x="57" y="135"/>
                    <a:pt x="64" y="135"/>
                    <a:pt x="65" y="138"/>
                  </a:cubicBezTo>
                  <a:cubicBezTo>
                    <a:pt x="66" y="139"/>
                    <a:pt x="66" y="143"/>
                    <a:pt x="65" y="144"/>
                  </a:cubicBezTo>
                  <a:cubicBezTo>
                    <a:pt x="65" y="146"/>
                    <a:pt x="62" y="146"/>
                    <a:pt x="62" y="148"/>
                  </a:cubicBezTo>
                  <a:cubicBezTo>
                    <a:pt x="56" y="151"/>
                    <a:pt x="46" y="153"/>
                    <a:pt x="48" y="162"/>
                  </a:cubicBezTo>
                  <a:cubicBezTo>
                    <a:pt x="52" y="164"/>
                    <a:pt x="55" y="165"/>
                    <a:pt x="59" y="163"/>
                  </a:cubicBezTo>
                  <a:cubicBezTo>
                    <a:pt x="60" y="163"/>
                    <a:pt x="62" y="160"/>
                    <a:pt x="63" y="162"/>
                  </a:cubicBezTo>
                  <a:cubicBezTo>
                    <a:pt x="65" y="164"/>
                    <a:pt x="62" y="164"/>
                    <a:pt x="61" y="165"/>
                  </a:cubicBezTo>
                  <a:cubicBezTo>
                    <a:pt x="53" y="173"/>
                    <a:pt x="71" y="173"/>
                    <a:pt x="70" y="166"/>
                  </a:cubicBezTo>
                  <a:cubicBezTo>
                    <a:pt x="72" y="165"/>
                    <a:pt x="74" y="166"/>
                    <a:pt x="75" y="168"/>
                  </a:cubicBezTo>
                  <a:cubicBezTo>
                    <a:pt x="76" y="167"/>
                    <a:pt x="77" y="166"/>
                    <a:pt x="77" y="166"/>
                  </a:cubicBezTo>
                  <a:cubicBezTo>
                    <a:pt x="83" y="162"/>
                    <a:pt x="86" y="169"/>
                    <a:pt x="91" y="168"/>
                  </a:cubicBezTo>
                  <a:cubicBezTo>
                    <a:pt x="96" y="168"/>
                    <a:pt x="100" y="163"/>
                    <a:pt x="101" y="159"/>
                  </a:cubicBezTo>
                  <a:cubicBezTo>
                    <a:pt x="102" y="156"/>
                    <a:pt x="99" y="154"/>
                    <a:pt x="101" y="151"/>
                  </a:cubicBezTo>
                  <a:cubicBezTo>
                    <a:pt x="102" y="150"/>
                    <a:pt x="106" y="148"/>
                    <a:pt x="108" y="148"/>
                  </a:cubicBezTo>
                  <a:cubicBezTo>
                    <a:pt x="109" y="144"/>
                    <a:pt x="110" y="141"/>
                    <a:pt x="114" y="140"/>
                  </a:cubicBezTo>
                  <a:cubicBezTo>
                    <a:pt x="118" y="140"/>
                    <a:pt x="124" y="140"/>
                    <a:pt x="128" y="141"/>
                  </a:cubicBezTo>
                  <a:cubicBezTo>
                    <a:pt x="129" y="141"/>
                    <a:pt x="131" y="142"/>
                    <a:pt x="133" y="142"/>
                  </a:cubicBezTo>
                  <a:cubicBezTo>
                    <a:pt x="134" y="143"/>
                    <a:pt x="136" y="145"/>
                    <a:pt x="137" y="145"/>
                  </a:cubicBezTo>
                  <a:cubicBezTo>
                    <a:pt x="142" y="145"/>
                    <a:pt x="141" y="139"/>
                    <a:pt x="146" y="144"/>
                  </a:cubicBezTo>
                  <a:cubicBezTo>
                    <a:pt x="149" y="147"/>
                    <a:pt x="150" y="147"/>
                    <a:pt x="155" y="148"/>
                  </a:cubicBezTo>
                  <a:cubicBezTo>
                    <a:pt x="157" y="148"/>
                    <a:pt x="161" y="152"/>
                    <a:pt x="163" y="152"/>
                  </a:cubicBezTo>
                  <a:cubicBezTo>
                    <a:pt x="165" y="151"/>
                    <a:pt x="170" y="141"/>
                    <a:pt x="171" y="149"/>
                  </a:cubicBezTo>
                  <a:cubicBezTo>
                    <a:pt x="171" y="153"/>
                    <a:pt x="169" y="158"/>
                    <a:pt x="175" y="155"/>
                  </a:cubicBezTo>
                  <a:cubicBezTo>
                    <a:pt x="178" y="154"/>
                    <a:pt x="180" y="150"/>
                    <a:pt x="184" y="152"/>
                  </a:cubicBezTo>
                  <a:cubicBezTo>
                    <a:pt x="188" y="153"/>
                    <a:pt x="186" y="156"/>
                    <a:pt x="185" y="159"/>
                  </a:cubicBezTo>
                  <a:cubicBezTo>
                    <a:pt x="183" y="165"/>
                    <a:pt x="191" y="170"/>
                    <a:pt x="196" y="169"/>
                  </a:cubicBezTo>
                  <a:cubicBezTo>
                    <a:pt x="199" y="168"/>
                    <a:pt x="203" y="168"/>
                    <a:pt x="206" y="169"/>
                  </a:cubicBezTo>
                  <a:cubicBezTo>
                    <a:pt x="209" y="171"/>
                    <a:pt x="208" y="174"/>
                    <a:pt x="210" y="176"/>
                  </a:cubicBezTo>
                  <a:cubicBezTo>
                    <a:pt x="214" y="180"/>
                    <a:pt x="215" y="176"/>
                    <a:pt x="219" y="175"/>
                  </a:cubicBezTo>
                  <a:cubicBezTo>
                    <a:pt x="223" y="175"/>
                    <a:pt x="224" y="178"/>
                    <a:pt x="227" y="180"/>
                  </a:cubicBezTo>
                  <a:cubicBezTo>
                    <a:pt x="229" y="181"/>
                    <a:pt x="231" y="181"/>
                    <a:pt x="232" y="182"/>
                  </a:cubicBezTo>
                  <a:cubicBezTo>
                    <a:pt x="232" y="180"/>
                    <a:pt x="232" y="178"/>
                    <a:pt x="231" y="177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9" name="Freeform 72">
              <a:extLst>
                <a:ext uri="{FF2B5EF4-FFF2-40B4-BE49-F238E27FC236}">
                  <a16:creationId xmlns:a16="http://schemas.microsoft.com/office/drawing/2014/main" id="{C322B1FE-DEF3-42AF-8D05-59904B5C9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9105" y="2889853"/>
              <a:ext cx="922133" cy="703353"/>
            </a:xfrm>
            <a:custGeom>
              <a:avLst/>
              <a:gdLst>
                <a:gd name="T0" fmla="*/ 234 w 255"/>
                <a:gd name="T1" fmla="*/ 188 h 194"/>
                <a:gd name="T2" fmla="*/ 206 w 255"/>
                <a:gd name="T3" fmla="*/ 181 h 194"/>
                <a:gd name="T4" fmla="*/ 180 w 255"/>
                <a:gd name="T5" fmla="*/ 165 h 194"/>
                <a:gd name="T6" fmla="*/ 155 w 255"/>
                <a:gd name="T7" fmla="*/ 159 h 194"/>
                <a:gd name="T8" fmla="*/ 128 w 255"/>
                <a:gd name="T9" fmla="*/ 153 h 194"/>
                <a:gd name="T10" fmla="*/ 103 w 255"/>
                <a:gd name="T11" fmla="*/ 169 h 194"/>
                <a:gd name="T12" fmla="*/ 68 w 255"/>
                <a:gd name="T13" fmla="*/ 182 h 194"/>
                <a:gd name="T14" fmla="*/ 62 w 255"/>
                <a:gd name="T15" fmla="*/ 157 h 194"/>
                <a:gd name="T16" fmla="*/ 65 w 255"/>
                <a:gd name="T17" fmla="*/ 136 h 194"/>
                <a:gd name="T18" fmla="*/ 63 w 255"/>
                <a:gd name="T19" fmla="*/ 120 h 194"/>
                <a:gd name="T20" fmla="*/ 50 w 255"/>
                <a:gd name="T21" fmla="*/ 84 h 194"/>
                <a:gd name="T22" fmla="*/ 30 w 255"/>
                <a:gd name="T23" fmla="*/ 90 h 194"/>
                <a:gd name="T24" fmla="*/ 20 w 255"/>
                <a:gd name="T25" fmla="*/ 92 h 194"/>
                <a:gd name="T26" fmla="*/ 16 w 255"/>
                <a:gd name="T27" fmla="*/ 72 h 194"/>
                <a:gd name="T28" fmla="*/ 0 w 255"/>
                <a:gd name="T29" fmla="*/ 43 h 194"/>
                <a:gd name="T30" fmla="*/ 22 w 255"/>
                <a:gd name="T31" fmla="*/ 37 h 194"/>
                <a:gd name="T32" fmla="*/ 42 w 255"/>
                <a:gd name="T33" fmla="*/ 34 h 194"/>
                <a:gd name="T34" fmla="*/ 65 w 255"/>
                <a:gd name="T35" fmla="*/ 29 h 194"/>
                <a:gd name="T36" fmla="*/ 80 w 255"/>
                <a:gd name="T37" fmla="*/ 30 h 194"/>
                <a:gd name="T38" fmla="*/ 95 w 255"/>
                <a:gd name="T39" fmla="*/ 28 h 194"/>
                <a:gd name="T40" fmla="*/ 108 w 255"/>
                <a:gd name="T41" fmla="*/ 24 h 194"/>
                <a:gd name="T42" fmla="*/ 115 w 255"/>
                <a:gd name="T43" fmla="*/ 18 h 194"/>
                <a:gd name="T44" fmla="*/ 121 w 255"/>
                <a:gd name="T45" fmla="*/ 9 h 194"/>
                <a:gd name="T46" fmla="*/ 132 w 255"/>
                <a:gd name="T47" fmla="*/ 18 h 194"/>
                <a:gd name="T48" fmla="*/ 159 w 255"/>
                <a:gd name="T49" fmla="*/ 42 h 194"/>
                <a:gd name="T50" fmla="*/ 188 w 255"/>
                <a:gd name="T51" fmla="*/ 58 h 194"/>
                <a:gd name="T52" fmla="*/ 207 w 255"/>
                <a:gd name="T53" fmla="*/ 70 h 194"/>
                <a:gd name="T54" fmla="*/ 221 w 255"/>
                <a:gd name="T55" fmla="*/ 81 h 194"/>
                <a:gd name="T56" fmla="*/ 235 w 255"/>
                <a:gd name="T57" fmla="*/ 104 h 194"/>
                <a:gd name="T58" fmla="*/ 246 w 255"/>
                <a:gd name="T59" fmla="*/ 122 h 194"/>
                <a:gd name="T60" fmla="*/ 251 w 255"/>
                <a:gd name="T61" fmla="*/ 145 h 194"/>
                <a:gd name="T62" fmla="*/ 243 w 255"/>
                <a:gd name="T63" fmla="*/ 171 h 194"/>
                <a:gd name="T64" fmla="*/ 230 w 255"/>
                <a:gd name="T65" fmla="*/ 180 h 194"/>
                <a:gd name="T66" fmla="*/ 235 w 255"/>
                <a:gd name="T67" fmla="*/ 178 h 194"/>
                <a:gd name="T68" fmla="*/ 249 w 255"/>
                <a:gd name="T69" fmla="*/ 157 h 194"/>
                <a:gd name="T70" fmla="*/ 251 w 255"/>
                <a:gd name="T71" fmla="*/ 135 h 194"/>
                <a:gd name="T72" fmla="*/ 237 w 255"/>
                <a:gd name="T73" fmla="*/ 111 h 194"/>
                <a:gd name="T74" fmla="*/ 218 w 255"/>
                <a:gd name="T75" fmla="*/ 84 h 194"/>
                <a:gd name="T76" fmla="*/ 204 w 255"/>
                <a:gd name="T77" fmla="*/ 74 h 194"/>
                <a:gd name="T78" fmla="*/ 186 w 255"/>
                <a:gd name="T79" fmla="*/ 61 h 194"/>
                <a:gd name="T80" fmla="*/ 155 w 255"/>
                <a:gd name="T81" fmla="*/ 44 h 194"/>
                <a:gd name="T82" fmla="*/ 129 w 255"/>
                <a:gd name="T83" fmla="*/ 21 h 194"/>
                <a:gd name="T84" fmla="*/ 120 w 255"/>
                <a:gd name="T85" fmla="*/ 18 h 194"/>
                <a:gd name="T86" fmla="*/ 109 w 255"/>
                <a:gd name="T87" fmla="*/ 20 h 194"/>
                <a:gd name="T88" fmla="*/ 98 w 255"/>
                <a:gd name="T89" fmla="*/ 31 h 194"/>
                <a:gd name="T90" fmla="*/ 82 w 255"/>
                <a:gd name="T91" fmla="*/ 32 h 194"/>
                <a:gd name="T92" fmla="*/ 63 w 255"/>
                <a:gd name="T93" fmla="*/ 32 h 194"/>
                <a:gd name="T94" fmla="*/ 45 w 255"/>
                <a:gd name="T95" fmla="*/ 37 h 194"/>
                <a:gd name="T96" fmla="*/ 25 w 255"/>
                <a:gd name="T97" fmla="*/ 37 h 194"/>
                <a:gd name="T98" fmla="*/ 4 w 255"/>
                <a:gd name="T99" fmla="*/ 42 h 194"/>
                <a:gd name="T100" fmla="*/ 20 w 255"/>
                <a:gd name="T101" fmla="*/ 76 h 194"/>
                <a:gd name="T102" fmla="*/ 26 w 255"/>
                <a:gd name="T103" fmla="*/ 82 h 194"/>
                <a:gd name="T104" fmla="*/ 33 w 255"/>
                <a:gd name="T105" fmla="*/ 85 h 194"/>
                <a:gd name="T106" fmla="*/ 52 w 255"/>
                <a:gd name="T107" fmla="*/ 87 h 194"/>
                <a:gd name="T108" fmla="*/ 70 w 255"/>
                <a:gd name="T109" fmla="*/ 124 h 194"/>
                <a:gd name="T110" fmla="*/ 65 w 255"/>
                <a:gd name="T111" fmla="*/ 141 h 194"/>
                <a:gd name="T112" fmla="*/ 65 w 255"/>
                <a:gd name="T113" fmla="*/ 160 h 194"/>
                <a:gd name="T114" fmla="*/ 64 w 255"/>
                <a:gd name="T115" fmla="*/ 176 h 194"/>
                <a:gd name="T116" fmla="*/ 77 w 255"/>
                <a:gd name="T117" fmla="*/ 174 h 194"/>
                <a:gd name="T118" fmla="*/ 122 w 255"/>
                <a:gd name="T119" fmla="*/ 148 h 194"/>
                <a:gd name="T120" fmla="*/ 155 w 255"/>
                <a:gd name="T121" fmla="*/ 156 h 194"/>
                <a:gd name="T122" fmla="*/ 173 w 255"/>
                <a:gd name="T123" fmla="*/ 164 h 194"/>
                <a:gd name="T124" fmla="*/ 197 w 255"/>
                <a:gd name="T125" fmla="*/ 1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194">
                  <a:moveTo>
                    <a:pt x="230" y="188"/>
                  </a:moveTo>
                  <a:cubicBezTo>
                    <a:pt x="230" y="187"/>
                    <a:pt x="229" y="187"/>
                    <a:pt x="229" y="187"/>
                  </a:cubicBezTo>
                  <a:cubicBezTo>
                    <a:pt x="228" y="187"/>
                    <a:pt x="227" y="187"/>
                    <a:pt x="226" y="186"/>
                  </a:cubicBezTo>
                  <a:cubicBezTo>
                    <a:pt x="227" y="187"/>
                    <a:pt x="227" y="187"/>
                    <a:pt x="227" y="187"/>
                  </a:cubicBezTo>
                  <a:cubicBezTo>
                    <a:pt x="227" y="187"/>
                    <a:pt x="228" y="188"/>
                    <a:pt x="229" y="188"/>
                  </a:cubicBezTo>
                  <a:cubicBezTo>
                    <a:pt x="230" y="189"/>
                    <a:pt x="230" y="189"/>
                    <a:pt x="231" y="189"/>
                  </a:cubicBezTo>
                  <a:cubicBezTo>
                    <a:pt x="231" y="189"/>
                    <a:pt x="231" y="189"/>
                    <a:pt x="231" y="189"/>
                  </a:cubicBezTo>
                  <a:cubicBezTo>
                    <a:pt x="231" y="189"/>
                    <a:pt x="231" y="188"/>
                    <a:pt x="230" y="188"/>
                  </a:cubicBezTo>
                  <a:close/>
                  <a:moveTo>
                    <a:pt x="229" y="184"/>
                  </a:moveTo>
                  <a:cubicBezTo>
                    <a:pt x="230" y="184"/>
                    <a:pt x="232" y="184"/>
                    <a:pt x="233" y="186"/>
                  </a:cubicBezTo>
                  <a:cubicBezTo>
                    <a:pt x="234" y="186"/>
                    <a:pt x="234" y="187"/>
                    <a:pt x="234" y="188"/>
                  </a:cubicBezTo>
                  <a:cubicBezTo>
                    <a:pt x="235" y="189"/>
                    <a:pt x="235" y="191"/>
                    <a:pt x="235" y="192"/>
                  </a:cubicBezTo>
                  <a:cubicBezTo>
                    <a:pt x="234" y="194"/>
                    <a:pt x="234" y="194"/>
                    <a:pt x="234" y="194"/>
                  </a:cubicBezTo>
                  <a:cubicBezTo>
                    <a:pt x="232" y="193"/>
                    <a:pt x="232" y="193"/>
                    <a:pt x="232" y="193"/>
                  </a:cubicBezTo>
                  <a:cubicBezTo>
                    <a:pt x="232" y="193"/>
                    <a:pt x="232" y="193"/>
                    <a:pt x="231" y="193"/>
                  </a:cubicBezTo>
                  <a:cubicBezTo>
                    <a:pt x="230" y="193"/>
                    <a:pt x="229" y="192"/>
                    <a:pt x="228" y="191"/>
                  </a:cubicBezTo>
                  <a:cubicBezTo>
                    <a:pt x="226" y="191"/>
                    <a:pt x="225" y="190"/>
                    <a:pt x="224" y="189"/>
                  </a:cubicBezTo>
                  <a:cubicBezTo>
                    <a:pt x="223" y="188"/>
                    <a:pt x="222" y="187"/>
                    <a:pt x="220" y="187"/>
                  </a:cubicBezTo>
                  <a:cubicBezTo>
                    <a:pt x="219" y="187"/>
                    <a:pt x="218" y="188"/>
                    <a:pt x="218" y="188"/>
                  </a:cubicBezTo>
                  <a:cubicBezTo>
                    <a:pt x="215" y="190"/>
                    <a:pt x="213" y="191"/>
                    <a:pt x="210" y="187"/>
                  </a:cubicBezTo>
                  <a:cubicBezTo>
                    <a:pt x="209" y="186"/>
                    <a:pt x="209" y="185"/>
                    <a:pt x="208" y="184"/>
                  </a:cubicBezTo>
                  <a:cubicBezTo>
                    <a:pt x="208" y="183"/>
                    <a:pt x="207" y="182"/>
                    <a:pt x="206" y="181"/>
                  </a:cubicBezTo>
                  <a:cubicBezTo>
                    <a:pt x="205" y="181"/>
                    <a:pt x="204" y="180"/>
                    <a:pt x="202" y="180"/>
                  </a:cubicBezTo>
                  <a:cubicBezTo>
                    <a:pt x="201" y="180"/>
                    <a:pt x="199" y="180"/>
                    <a:pt x="197" y="181"/>
                  </a:cubicBezTo>
                  <a:cubicBezTo>
                    <a:pt x="196" y="181"/>
                    <a:pt x="194" y="181"/>
                    <a:pt x="193" y="180"/>
                  </a:cubicBezTo>
                  <a:cubicBezTo>
                    <a:pt x="191" y="180"/>
                    <a:pt x="189" y="179"/>
                    <a:pt x="187" y="177"/>
                  </a:cubicBezTo>
                  <a:cubicBezTo>
                    <a:pt x="186" y="176"/>
                    <a:pt x="185" y="174"/>
                    <a:pt x="184" y="172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4" y="171"/>
                    <a:pt x="184" y="170"/>
                    <a:pt x="184" y="168"/>
                  </a:cubicBezTo>
                  <a:cubicBezTo>
                    <a:pt x="185" y="168"/>
                    <a:pt x="185" y="167"/>
                    <a:pt x="185" y="167"/>
                  </a:cubicBezTo>
                  <a:cubicBezTo>
                    <a:pt x="185" y="167"/>
                    <a:pt x="185" y="167"/>
                    <a:pt x="185" y="167"/>
                  </a:cubicBezTo>
                  <a:cubicBezTo>
                    <a:pt x="185" y="165"/>
                    <a:pt x="186" y="164"/>
                    <a:pt x="184" y="163"/>
                  </a:cubicBezTo>
                  <a:cubicBezTo>
                    <a:pt x="183" y="162"/>
                    <a:pt x="181" y="163"/>
                    <a:pt x="180" y="165"/>
                  </a:cubicBezTo>
                  <a:cubicBezTo>
                    <a:pt x="179" y="165"/>
                    <a:pt x="178" y="166"/>
                    <a:pt x="177" y="167"/>
                  </a:cubicBezTo>
                  <a:cubicBezTo>
                    <a:pt x="173" y="168"/>
                    <a:pt x="171" y="168"/>
                    <a:pt x="170" y="166"/>
                  </a:cubicBezTo>
                  <a:cubicBezTo>
                    <a:pt x="170" y="165"/>
                    <a:pt x="170" y="163"/>
                    <a:pt x="170" y="162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70" y="161"/>
                    <a:pt x="170" y="160"/>
                    <a:pt x="170" y="160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69" y="159"/>
                    <a:pt x="168" y="161"/>
                  </a:cubicBezTo>
                  <a:cubicBezTo>
                    <a:pt x="167" y="162"/>
                    <a:pt x="166" y="163"/>
                    <a:pt x="165" y="163"/>
                  </a:cubicBezTo>
                  <a:cubicBezTo>
                    <a:pt x="163" y="164"/>
                    <a:pt x="161" y="163"/>
                    <a:pt x="159" y="161"/>
                  </a:cubicBezTo>
                  <a:cubicBezTo>
                    <a:pt x="158" y="160"/>
                    <a:pt x="156" y="160"/>
                    <a:pt x="155" y="159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0" y="159"/>
                    <a:pt x="149" y="159"/>
                    <a:pt x="146" y="155"/>
                  </a:cubicBezTo>
                  <a:cubicBezTo>
                    <a:pt x="144" y="153"/>
                    <a:pt x="144" y="154"/>
                    <a:pt x="144" y="154"/>
                  </a:cubicBezTo>
                  <a:cubicBezTo>
                    <a:pt x="142" y="155"/>
                    <a:pt x="141" y="157"/>
                    <a:pt x="138" y="157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7" y="156"/>
                    <a:pt x="136" y="156"/>
                    <a:pt x="135" y="155"/>
                  </a:cubicBezTo>
                  <a:cubicBezTo>
                    <a:pt x="134" y="154"/>
                    <a:pt x="134" y="154"/>
                    <a:pt x="133" y="154"/>
                  </a:cubicBezTo>
                  <a:cubicBezTo>
                    <a:pt x="132" y="153"/>
                    <a:pt x="130" y="153"/>
                    <a:pt x="128" y="15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6" y="152"/>
                    <a:pt x="124" y="152"/>
                    <a:pt x="122" y="152"/>
                  </a:cubicBezTo>
                  <a:cubicBezTo>
                    <a:pt x="119" y="152"/>
                    <a:pt x="117" y="152"/>
                    <a:pt x="116" y="152"/>
                  </a:cubicBezTo>
                  <a:cubicBezTo>
                    <a:pt x="113" y="153"/>
                    <a:pt x="112" y="155"/>
                    <a:pt x="111" y="158"/>
                  </a:cubicBezTo>
                  <a:cubicBezTo>
                    <a:pt x="111" y="158"/>
                    <a:pt x="111" y="158"/>
                    <a:pt x="111" y="159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08" y="160"/>
                    <a:pt x="107" y="160"/>
                    <a:pt x="105" y="161"/>
                  </a:cubicBezTo>
                  <a:cubicBezTo>
                    <a:pt x="104" y="161"/>
                    <a:pt x="103" y="162"/>
                    <a:pt x="103" y="162"/>
                  </a:cubicBezTo>
                  <a:cubicBezTo>
                    <a:pt x="102" y="163"/>
                    <a:pt x="103" y="164"/>
                    <a:pt x="103" y="165"/>
                  </a:cubicBezTo>
                  <a:cubicBezTo>
                    <a:pt x="103" y="166"/>
                    <a:pt x="104" y="168"/>
                    <a:pt x="103" y="169"/>
                  </a:cubicBezTo>
                  <a:cubicBezTo>
                    <a:pt x="103" y="172"/>
                    <a:pt x="101" y="175"/>
                    <a:pt x="99" y="176"/>
                  </a:cubicBezTo>
                  <a:cubicBezTo>
                    <a:pt x="97" y="178"/>
                    <a:pt x="95" y="180"/>
                    <a:pt x="92" y="180"/>
                  </a:cubicBezTo>
                  <a:cubicBezTo>
                    <a:pt x="89" y="180"/>
                    <a:pt x="87" y="179"/>
                    <a:pt x="85" y="178"/>
                  </a:cubicBezTo>
                  <a:cubicBezTo>
                    <a:pt x="83" y="177"/>
                    <a:pt x="82" y="175"/>
                    <a:pt x="79" y="177"/>
                  </a:cubicBezTo>
                  <a:cubicBezTo>
                    <a:pt x="79" y="177"/>
                    <a:pt x="79" y="177"/>
                    <a:pt x="78" y="178"/>
                  </a:cubicBezTo>
                  <a:cubicBezTo>
                    <a:pt x="78" y="178"/>
                    <a:pt x="78" y="178"/>
                    <a:pt x="78" y="179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78"/>
                    <a:pt x="74" y="178"/>
                    <a:pt x="73" y="177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2" y="180"/>
                    <a:pt x="70" y="181"/>
                    <a:pt x="68" y="182"/>
                  </a:cubicBezTo>
                  <a:cubicBezTo>
                    <a:pt x="66" y="183"/>
                    <a:pt x="64" y="183"/>
                    <a:pt x="63" y="183"/>
                  </a:cubicBezTo>
                  <a:cubicBezTo>
                    <a:pt x="61" y="182"/>
                    <a:pt x="59" y="181"/>
                    <a:pt x="59" y="179"/>
                  </a:cubicBezTo>
                  <a:cubicBezTo>
                    <a:pt x="58" y="178"/>
                    <a:pt x="59" y="176"/>
                    <a:pt x="60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58" y="176"/>
                    <a:pt x="56" y="176"/>
                    <a:pt x="54" y="176"/>
                  </a:cubicBezTo>
                  <a:cubicBezTo>
                    <a:pt x="52" y="175"/>
                    <a:pt x="50" y="175"/>
                    <a:pt x="49" y="174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5" y="163"/>
                    <a:pt x="54" y="159"/>
                    <a:pt x="61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6"/>
                    <a:pt x="63" y="155"/>
                    <a:pt x="63" y="155"/>
                  </a:cubicBezTo>
                  <a:cubicBezTo>
                    <a:pt x="64" y="154"/>
                    <a:pt x="64" y="154"/>
                    <a:pt x="65" y="153"/>
                  </a:cubicBezTo>
                  <a:cubicBezTo>
                    <a:pt x="65" y="153"/>
                    <a:pt x="65" y="152"/>
                    <a:pt x="65" y="150"/>
                  </a:cubicBezTo>
                  <a:cubicBezTo>
                    <a:pt x="65" y="149"/>
                    <a:pt x="65" y="148"/>
                    <a:pt x="65" y="148"/>
                  </a:cubicBezTo>
                  <a:cubicBezTo>
                    <a:pt x="64" y="148"/>
                    <a:pt x="63" y="147"/>
                    <a:pt x="62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59" y="146"/>
                    <a:pt x="56" y="145"/>
                    <a:pt x="57" y="142"/>
                  </a:cubicBezTo>
                  <a:cubicBezTo>
                    <a:pt x="58" y="140"/>
                    <a:pt x="60" y="139"/>
                    <a:pt x="62" y="139"/>
                  </a:cubicBezTo>
                  <a:cubicBezTo>
                    <a:pt x="62" y="138"/>
                    <a:pt x="63" y="138"/>
                    <a:pt x="63" y="138"/>
                  </a:cubicBezTo>
                  <a:cubicBezTo>
                    <a:pt x="63" y="138"/>
                    <a:pt x="63" y="138"/>
                    <a:pt x="63" y="138"/>
                  </a:cubicBezTo>
                  <a:cubicBezTo>
                    <a:pt x="64" y="138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7" y="134"/>
                    <a:pt x="69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70" y="133"/>
                    <a:pt x="71" y="133"/>
                    <a:pt x="71" y="133"/>
                  </a:cubicBezTo>
                  <a:cubicBezTo>
                    <a:pt x="72" y="133"/>
                    <a:pt x="73" y="133"/>
                    <a:pt x="74" y="132"/>
                  </a:cubicBezTo>
                  <a:cubicBezTo>
                    <a:pt x="74" y="132"/>
                    <a:pt x="74" y="132"/>
                    <a:pt x="73" y="130"/>
                  </a:cubicBezTo>
                  <a:cubicBezTo>
                    <a:pt x="72" y="130"/>
                    <a:pt x="72" y="129"/>
                    <a:pt x="71" y="129"/>
                  </a:cubicBezTo>
                  <a:cubicBezTo>
                    <a:pt x="70" y="128"/>
                    <a:pt x="69" y="127"/>
                    <a:pt x="68" y="127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7" y="124"/>
                    <a:pt x="65" y="122"/>
                    <a:pt x="63" y="120"/>
                  </a:cubicBezTo>
                  <a:cubicBezTo>
                    <a:pt x="61" y="118"/>
                    <a:pt x="57" y="116"/>
                    <a:pt x="54" y="115"/>
                  </a:cubicBezTo>
                  <a:cubicBezTo>
                    <a:pt x="53" y="114"/>
                    <a:pt x="51" y="114"/>
                    <a:pt x="50" y="113"/>
                  </a:cubicBezTo>
                  <a:cubicBezTo>
                    <a:pt x="49" y="112"/>
                    <a:pt x="48" y="110"/>
                    <a:pt x="47" y="108"/>
                  </a:cubicBezTo>
                  <a:cubicBezTo>
                    <a:pt x="47" y="105"/>
                    <a:pt x="47" y="103"/>
                    <a:pt x="48" y="102"/>
                  </a:cubicBezTo>
                  <a:cubicBezTo>
                    <a:pt x="49" y="100"/>
                    <a:pt x="50" y="99"/>
                    <a:pt x="52" y="99"/>
                  </a:cubicBezTo>
                  <a:cubicBezTo>
                    <a:pt x="52" y="98"/>
                    <a:pt x="51" y="96"/>
                    <a:pt x="51" y="95"/>
                  </a:cubicBezTo>
                  <a:cubicBezTo>
                    <a:pt x="50" y="93"/>
                    <a:pt x="49" y="92"/>
                    <a:pt x="49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8" y="86"/>
                    <a:pt x="49" y="85"/>
                    <a:pt x="50" y="84"/>
                  </a:cubicBezTo>
                  <a:cubicBezTo>
                    <a:pt x="49" y="84"/>
                    <a:pt x="48" y="84"/>
                    <a:pt x="47" y="84"/>
                  </a:cubicBezTo>
                  <a:cubicBezTo>
                    <a:pt x="45" y="84"/>
                    <a:pt x="44" y="85"/>
                    <a:pt x="43" y="85"/>
                  </a:cubicBezTo>
                  <a:cubicBezTo>
                    <a:pt x="41" y="85"/>
                    <a:pt x="40" y="84"/>
                    <a:pt x="38" y="83"/>
                  </a:cubicBezTo>
                  <a:cubicBezTo>
                    <a:pt x="37" y="82"/>
                    <a:pt x="36" y="81"/>
                    <a:pt x="36" y="81"/>
                  </a:cubicBezTo>
                  <a:cubicBezTo>
                    <a:pt x="35" y="81"/>
                    <a:pt x="35" y="82"/>
                    <a:pt x="35" y="82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5"/>
                    <a:pt x="37" y="86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88"/>
                    <a:pt x="36" y="88"/>
                    <a:pt x="36" y="88"/>
                  </a:cubicBezTo>
                  <a:cubicBezTo>
                    <a:pt x="36" y="89"/>
                    <a:pt x="34" y="90"/>
                    <a:pt x="33" y="90"/>
                  </a:cubicBezTo>
                  <a:cubicBezTo>
                    <a:pt x="32" y="91"/>
                    <a:pt x="31" y="91"/>
                    <a:pt x="3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8" y="89"/>
                    <a:pt x="27" y="88"/>
                    <a:pt x="27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6"/>
                    <a:pt x="25" y="86"/>
                    <a:pt x="24" y="86"/>
                  </a:cubicBezTo>
                  <a:cubicBezTo>
                    <a:pt x="23" y="86"/>
                    <a:pt x="22" y="86"/>
                    <a:pt x="22" y="86"/>
                  </a:cubicBezTo>
                  <a:cubicBezTo>
                    <a:pt x="21" y="87"/>
                    <a:pt x="21" y="88"/>
                    <a:pt x="21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9"/>
                    <a:pt x="21" y="90"/>
                    <a:pt x="21" y="9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19" y="92"/>
                    <a:pt x="18" y="92"/>
                    <a:pt x="18" y="92"/>
                  </a:cubicBezTo>
                  <a:cubicBezTo>
                    <a:pt x="17" y="92"/>
                    <a:pt x="16" y="92"/>
                    <a:pt x="16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0"/>
                    <a:pt x="14" y="89"/>
                    <a:pt x="14" y="88"/>
                  </a:cubicBezTo>
                  <a:cubicBezTo>
                    <a:pt x="14" y="87"/>
                    <a:pt x="14" y="85"/>
                    <a:pt x="14" y="83"/>
                  </a:cubicBezTo>
                  <a:cubicBezTo>
                    <a:pt x="15" y="80"/>
                    <a:pt x="15" y="78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4"/>
                    <a:pt x="17" y="73"/>
                    <a:pt x="17" y="73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0"/>
                    <a:pt x="16" y="70"/>
                  </a:cubicBezTo>
                  <a:cubicBezTo>
                    <a:pt x="15" y="70"/>
                    <a:pt x="15" y="69"/>
                    <a:pt x="15" y="69"/>
                  </a:cubicBezTo>
                  <a:cubicBezTo>
                    <a:pt x="14" y="66"/>
                    <a:pt x="14" y="64"/>
                    <a:pt x="12" y="62"/>
                  </a:cubicBezTo>
                  <a:cubicBezTo>
                    <a:pt x="11" y="61"/>
                    <a:pt x="10" y="60"/>
                    <a:pt x="8" y="60"/>
                  </a:cubicBezTo>
                  <a:cubicBezTo>
                    <a:pt x="7" y="59"/>
                    <a:pt x="6" y="59"/>
                    <a:pt x="5" y="58"/>
                  </a:cubicBezTo>
                  <a:cubicBezTo>
                    <a:pt x="1" y="55"/>
                    <a:pt x="1" y="52"/>
                    <a:pt x="1" y="48"/>
                  </a:cubicBezTo>
                  <a:cubicBezTo>
                    <a:pt x="1" y="48"/>
                    <a:pt x="1" y="47"/>
                    <a:pt x="1" y="47"/>
                  </a:cubicBezTo>
                  <a:cubicBezTo>
                    <a:pt x="1" y="45"/>
                    <a:pt x="1" y="44"/>
                    <a:pt x="0" y="43"/>
                  </a:cubicBezTo>
                  <a:cubicBezTo>
                    <a:pt x="0" y="40"/>
                    <a:pt x="0" y="38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3"/>
                    <a:pt x="3" y="33"/>
                  </a:cubicBezTo>
                  <a:cubicBezTo>
                    <a:pt x="4" y="32"/>
                    <a:pt x="5" y="32"/>
                    <a:pt x="6" y="31"/>
                  </a:cubicBezTo>
                  <a:cubicBezTo>
                    <a:pt x="9" y="31"/>
                    <a:pt x="10" y="32"/>
                    <a:pt x="12" y="34"/>
                  </a:cubicBezTo>
                  <a:cubicBezTo>
                    <a:pt x="12" y="34"/>
                    <a:pt x="12" y="34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6" y="37"/>
                    <a:pt x="18" y="38"/>
                  </a:cubicBezTo>
                  <a:cubicBezTo>
                    <a:pt x="19" y="39"/>
                    <a:pt x="20" y="39"/>
                    <a:pt x="21" y="39"/>
                  </a:cubicBezTo>
                  <a:cubicBezTo>
                    <a:pt x="22" y="38"/>
                    <a:pt x="22" y="37"/>
                    <a:pt x="22" y="37"/>
                  </a:cubicBezTo>
                  <a:cubicBezTo>
                    <a:pt x="22" y="36"/>
                    <a:pt x="22" y="35"/>
                    <a:pt x="22" y="3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5" y="33"/>
                    <a:pt x="26" y="33"/>
                  </a:cubicBezTo>
                  <a:cubicBezTo>
                    <a:pt x="27" y="33"/>
                    <a:pt x="28" y="32"/>
                    <a:pt x="29" y="32"/>
                  </a:cubicBezTo>
                  <a:cubicBezTo>
                    <a:pt x="32" y="32"/>
                    <a:pt x="34" y="32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3"/>
                    <a:pt x="39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2" y="34"/>
                    <a:pt x="42" y="34"/>
                  </a:cubicBezTo>
                  <a:cubicBezTo>
                    <a:pt x="43" y="34"/>
                    <a:pt x="43" y="34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5" y="33"/>
                    <a:pt x="46" y="33"/>
                    <a:pt x="47" y="33"/>
                  </a:cubicBezTo>
                  <a:cubicBezTo>
                    <a:pt x="48" y="33"/>
                    <a:pt x="49" y="33"/>
                    <a:pt x="51" y="32"/>
                  </a:cubicBezTo>
                  <a:cubicBezTo>
                    <a:pt x="52" y="32"/>
                    <a:pt x="53" y="31"/>
                    <a:pt x="54" y="31"/>
                  </a:cubicBezTo>
                  <a:cubicBezTo>
                    <a:pt x="55" y="31"/>
                    <a:pt x="56" y="31"/>
                    <a:pt x="57" y="30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8"/>
                    <a:pt x="58" y="27"/>
                    <a:pt x="60" y="27"/>
                  </a:cubicBezTo>
                  <a:cubicBezTo>
                    <a:pt x="61" y="27"/>
                    <a:pt x="62" y="27"/>
                    <a:pt x="63" y="27"/>
                  </a:cubicBezTo>
                  <a:cubicBezTo>
                    <a:pt x="64" y="28"/>
                    <a:pt x="65" y="28"/>
                    <a:pt x="65" y="29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7" y="30"/>
                  </a:cubicBezTo>
                  <a:cubicBezTo>
                    <a:pt x="68" y="30"/>
                    <a:pt x="69" y="29"/>
                    <a:pt x="69" y="29"/>
                  </a:cubicBezTo>
                  <a:cubicBezTo>
                    <a:pt x="71" y="29"/>
                    <a:pt x="72" y="30"/>
                    <a:pt x="72" y="31"/>
                  </a:cubicBezTo>
                  <a:cubicBezTo>
                    <a:pt x="72" y="31"/>
                    <a:pt x="73" y="31"/>
                    <a:pt x="73" y="31"/>
                  </a:cubicBezTo>
                  <a:cubicBezTo>
                    <a:pt x="73" y="32"/>
                    <a:pt x="74" y="32"/>
                    <a:pt x="74" y="32"/>
                  </a:cubicBezTo>
                  <a:cubicBezTo>
                    <a:pt x="75" y="32"/>
                    <a:pt x="75" y="32"/>
                    <a:pt x="76" y="32"/>
                  </a:cubicBezTo>
                  <a:cubicBezTo>
                    <a:pt x="77" y="32"/>
                    <a:pt x="77" y="32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0" y="31"/>
                    <a:pt x="80" y="30"/>
                    <a:pt x="80" y="30"/>
                  </a:cubicBezTo>
                  <a:cubicBezTo>
                    <a:pt x="80" y="30"/>
                    <a:pt x="80" y="29"/>
                    <a:pt x="81" y="29"/>
                  </a:cubicBezTo>
                  <a:cubicBezTo>
                    <a:pt x="82" y="29"/>
                    <a:pt x="82" y="29"/>
                    <a:pt x="83" y="29"/>
                  </a:cubicBezTo>
                  <a:cubicBezTo>
                    <a:pt x="83" y="29"/>
                    <a:pt x="83" y="29"/>
                    <a:pt x="84" y="28"/>
                  </a:cubicBezTo>
                  <a:cubicBezTo>
                    <a:pt x="84" y="28"/>
                    <a:pt x="85" y="28"/>
                    <a:pt x="86" y="28"/>
                  </a:cubicBezTo>
                  <a:cubicBezTo>
                    <a:pt x="86" y="28"/>
                    <a:pt x="87" y="28"/>
                    <a:pt x="88" y="28"/>
                  </a:cubicBezTo>
                  <a:cubicBezTo>
                    <a:pt x="88" y="28"/>
                    <a:pt x="88" y="27"/>
                    <a:pt x="88" y="27"/>
                  </a:cubicBezTo>
                  <a:cubicBezTo>
                    <a:pt x="90" y="27"/>
                    <a:pt x="91" y="26"/>
                    <a:pt x="92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30"/>
                  </a:cubicBezTo>
                  <a:cubicBezTo>
                    <a:pt x="94" y="29"/>
                    <a:pt x="95" y="29"/>
                    <a:pt x="95" y="28"/>
                  </a:cubicBezTo>
                  <a:cubicBezTo>
                    <a:pt x="96" y="27"/>
                    <a:pt x="98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2" y="26"/>
                    <a:pt x="102" y="27"/>
                  </a:cubicBezTo>
                  <a:cubicBezTo>
                    <a:pt x="103" y="27"/>
                    <a:pt x="103" y="27"/>
                    <a:pt x="104" y="27"/>
                  </a:cubicBezTo>
                  <a:cubicBezTo>
                    <a:pt x="104" y="27"/>
                    <a:pt x="103" y="27"/>
                    <a:pt x="103" y="27"/>
                  </a:cubicBezTo>
                  <a:cubicBezTo>
                    <a:pt x="104" y="26"/>
                    <a:pt x="104" y="25"/>
                    <a:pt x="105" y="25"/>
                  </a:cubicBezTo>
                  <a:cubicBezTo>
                    <a:pt x="106" y="24"/>
                    <a:pt x="107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5"/>
                    <a:pt x="108" y="24"/>
                  </a:cubicBezTo>
                  <a:cubicBezTo>
                    <a:pt x="108" y="24"/>
                    <a:pt x="108" y="23"/>
                    <a:pt x="107" y="23"/>
                  </a:cubicBezTo>
                  <a:cubicBezTo>
                    <a:pt x="107" y="22"/>
                    <a:pt x="106" y="22"/>
                    <a:pt x="106" y="22"/>
                  </a:cubicBezTo>
                  <a:cubicBezTo>
                    <a:pt x="105" y="21"/>
                    <a:pt x="105" y="20"/>
                    <a:pt x="105" y="19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6" y="15"/>
                    <a:pt x="107" y="15"/>
                    <a:pt x="108" y="14"/>
                  </a:cubicBezTo>
                  <a:cubicBezTo>
                    <a:pt x="109" y="14"/>
                    <a:pt x="110" y="14"/>
                    <a:pt x="111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7"/>
                    <a:pt x="114" y="17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7" y="17"/>
                    <a:pt x="117" y="17"/>
                  </a:cubicBezTo>
                  <a:cubicBezTo>
                    <a:pt x="117" y="17"/>
                    <a:pt x="118" y="16"/>
                    <a:pt x="118" y="16"/>
                  </a:cubicBezTo>
                  <a:cubicBezTo>
                    <a:pt x="118" y="16"/>
                    <a:pt x="119" y="15"/>
                    <a:pt x="119" y="15"/>
                  </a:cubicBezTo>
                  <a:cubicBezTo>
                    <a:pt x="120" y="15"/>
                    <a:pt x="120" y="14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19" y="14"/>
                    <a:pt x="119" y="13"/>
                    <a:pt x="119" y="11"/>
                  </a:cubicBezTo>
                  <a:cubicBezTo>
                    <a:pt x="119" y="11"/>
                    <a:pt x="119" y="10"/>
                    <a:pt x="120" y="10"/>
                  </a:cubicBezTo>
                  <a:cubicBezTo>
                    <a:pt x="120" y="9"/>
                    <a:pt x="121" y="9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3" y="9"/>
                    <a:pt x="123" y="9"/>
                  </a:cubicBezTo>
                  <a:cubicBezTo>
                    <a:pt x="124" y="9"/>
                    <a:pt x="125" y="9"/>
                    <a:pt x="126" y="10"/>
                  </a:cubicBezTo>
                  <a:cubicBezTo>
                    <a:pt x="126" y="11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3"/>
                    <a:pt x="128" y="14"/>
                    <a:pt x="128" y="14"/>
                  </a:cubicBezTo>
                  <a:cubicBezTo>
                    <a:pt x="128" y="14"/>
                    <a:pt x="128" y="13"/>
                    <a:pt x="129" y="13"/>
                  </a:cubicBezTo>
                  <a:cubicBezTo>
                    <a:pt x="129" y="13"/>
                    <a:pt x="129" y="12"/>
                    <a:pt x="129" y="12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3"/>
                    <a:pt x="133" y="14"/>
                    <a:pt x="132" y="16"/>
                  </a:cubicBezTo>
                  <a:cubicBezTo>
                    <a:pt x="132" y="17"/>
                    <a:pt x="132" y="18"/>
                    <a:pt x="132" y="18"/>
                  </a:cubicBezTo>
                  <a:cubicBezTo>
                    <a:pt x="133" y="19"/>
                    <a:pt x="134" y="19"/>
                    <a:pt x="134" y="19"/>
                  </a:cubicBezTo>
                  <a:cubicBezTo>
                    <a:pt x="137" y="19"/>
                    <a:pt x="139" y="20"/>
                    <a:pt x="140" y="23"/>
                  </a:cubicBezTo>
                  <a:cubicBezTo>
                    <a:pt x="141" y="23"/>
                    <a:pt x="142" y="23"/>
                    <a:pt x="142" y="23"/>
                  </a:cubicBezTo>
                  <a:cubicBezTo>
                    <a:pt x="143" y="23"/>
                    <a:pt x="145" y="23"/>
                    <a:pt x="146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8" y="26"/>
                    <a:pt x="149" y="28"/>
                    <a:pt x="151" y="30"/>
                  </a:cubicBezTo>
                  <a:cubicBezTo>
                    <a:pt x="151" y="31"/>
                    <a:pt x="152" y="33"/>
                    <a:pt x="153" y="34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4" y="37"/>
                    <a:pt x="156" y="39"/>
                    <a:pt x="157" y="41"/>
                  </a:cubicBezTo>
                  <a:cubicBezTo>
                    <a:pt x="158" y="42"/>
                    <a:pt x="158" y="42"/>
                    <a:pt x="159" y="42"/>
                  </a:cubicBezTo>
                  <a:cubicBezTo>
                    <a:pt x="160" y="43"/>
                    <a:pt x="161" y="43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6"/>
                    <a:pt x="163" y="47"/>
                  </a:cubicBezTo>
                  <a:cubicBezTo>
                    <a:pt x="163" y="47"/>
                    <a:pt x="163" y="48"/>
                    <a:pt x="163" y="48"/>
                  </a:cubicBezTo>
                  <a:cubicBezTo>
                    <a:pt x="164" y="49"/>
                    <a:pt x="166" y="49"/>
                    <a:pt x="167" y="49"/>
                  </a:cubicBezTo>
                  <a:cubicBezTo>
                    <a:pt x="169" y="49"/>
                    <a:pt x="171" y="49"/>
                    <a:pt x="173" y="50"/>
                  </a:cubicBezTo>
                  <a:cubicBezTo>
                    <a:pt x="174" y="51"/>
                    <a:pt x="175" y="52"/>
                    <a:pt x="176" y="53"/>
                  </a:cubicBezTo>
                  <a:cubicBezTo>
                    <a:pt x="176" y="54"/>
                    <a:pt x="177" y="55"/>
                    <a:pt x="178" y="56"/>
                  </a:cubicBezTo>
                  <a:cubicBezTo>
                    <a:pt x="179" y="56"/>
                    <a:pt x="180" y="56"/>
                    <a:pt x="182" y="56"/>
                  </a:cubicBezTo>
                  <a:cubicBezTo>
                    <a:pt x="184" y="56"/>
                    <a:pt x="186" y="57"/>
                    <a:pt x="188" y="58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9" y="58"/>
                    <a:pt x="190" y="59"/>
                    <a:pt x="191" y="60"/>
                  </a:cubicBezTo>
                  <a:cubicBezTo>
                    <a:pt x="192" y="61"/>
                    <a:pt x="193" y="63"/>
                    <a:pt x="194" y="63"/>
                  </a:cubicBezTo>
                  <a:cubicBezTo>
                    <a:pt x="195" y="63"/>
                    <a:pt x="196" y="63"/>
                    <a:pt x="197" y="62"/>
                  </a:cubicBezTo>
                  <a:cubicBezTo>
                    <a:pt x="199" y="62"/>
                    <a:pt x="201" y="61"/>
                    <a:pt x="203" y="61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4"/>
                    <a:pt x="204" y="65"/>
                    <a:pt x="204" y="66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67"/>
                    <a:pt x="204" y="67"/>
                    <a:pt x="205" y="68"/>
                  </a:cubicBezTo>
                  <a:cubicBezTo>
                    <a:pt x="205" y="68"/>
                    <a:pt x="206" y="69"/>
                    <a:pt x="207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7" y="71"/>
                    <a:pt x="207" y="72"/>
                    <a:pt x="207" y="74"/>
                  </a:cubicBezTo>
                  <a:cubicBezTo>
                    <a:pt x="207" y="76"/>
                    <a:pt x="207" y="77"/>
                    <a:pt x="208" y="77"/>
                  </a:cubicBezTo>
                  <a:cubicBezTo>
                    <a:pt x="209" y="77"/>
                    <a:pt x="210" y="76"/>
                    <a:pt x="211" y="75"/>
                  </a:cubicBezTo>
                  <a:cubicBezTo>
                    <a:pt x="212" y="74"/>
                    <a:pt x="213" y="72"/>
                    <a:pt x="214" y="72"/>
                  </a:cubicBezTo>
                  <a:cubicBezTo>
                    <a:pt x="215" y="71"/>
                    <a:pt x="217" y="71"/>
                    <a:pt x="218" y="71"/>
                  </a:cubicBezTo>
                  <a:cubicBezTo>
                    <a:pt x="219" y="71"/>
                    <a:pt x="220" y="71"/>
                    <a:pt x="221" y="72"/>
                  </a:cubicBezTo>
                  <a:cubicBezTo>
                    <a:pt x="222" y="72"/>
                    <a:pt x="222" y="73"/>
                    <a:pt x="223" y="74"/>
                  </a:cubicBezTo>
                  <a:cubicBezTo>
                    <a:pt x="223" y="75"/>
                    <a:pt x="223" y="76"/>
                    <a:pt x="223" y="77"/>
                  </a:cubicBezTo>
                  <a:cubicBezTo>
                    <a:pt x="223" y="78"/>
                    <a:pt x="222" y="79"/>
                    <a:pt x="222" y="80"/>
                  </a:cubicBezTo>
                  <a:cubicBezTo>
                    <a:pt x="221" y="80"/>
                    <a:pt x="221" y="81"/>
                    <a:pt x="221" y="81"/>
                  </a:cubicBezTo>
                  <a:cubicBezTo>
                    <a:pt x="221" y="81"/>
                    <a:pt x="221" y="81"/>
                    <a:pt x="221" y="81"/>
                  </a:cubicBezTo>
                  <a:cubicBezTo>
                    <a:pt x="221" y="82"/>
                    <a:pt x="221" y="83"/>
                    <a:pt x="221" y="84"/>
                  </a:cubicBezTo>
                  <a:cubicBezTo>
                    <a:pt x="221" y="84"/>
                    <a:pt x="222" y="85"/>
                    <a:pt x="222" y="86"/>
                  </a:cubicBezTo>
                  <a:cubicBezTo>
                    <a:pt x="222" y="86"/>
                    <a:pt x="222" y="86"/>
                    <a:pt x="222" y="86"/>
                  </a:cubicBezTo>
                  <a:cubicBezTo>
                    <a:pt x="222" y="87"/>
                    <a:pt x="222" y="88"/>
                    <a:pt x="222" y="89"/>
                  </a:cubicBezTo>
                  <a:cubicBezTo>
                    <a:pt x="222" y="91"/>
                    <a:pt x="222" y="93"/>
                    <a:pt x="224" y="93"/>
                  </a:cubicBezTo>
                  <a:cubicBezTo>
                    <a:pt x="225" y="93"/>
                    <a:pt x="226" y="93"/>
                    <a:pt x="226" y="93"/>
                  </a:cubicBezTo>
                  <a:cubicBezTo>
                    <a:pt x="229" y="93"/>
                    <a:pt x="233" y="94"/>
                    <a:pt x="234" y="97"/>
                  </a:cubicBezTo>
                  <a:cubicBezTo>
                    <a:pt x="235" y="99"/>
                    <a:pt x="234" y="100"/>
                    <a:pt x="233" y="102"/>
                  </a:cubicBezTo>
                  <a:cubicBezTo>
                    <a:pt x="233" y="103"/>
                    <a:pt x="233" y="103"/>
                    <a:pt x="233" y="104"/>
                  </a:cubicBezTo>
                  <a:cubicBezTo>
                    <a:pt x="233" y="104"/>
                    <a:pt x="233" y="104"/>
                    <a:pt x="233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5" y="107"/>
                    <a:pt x="236" y="108"/>
                    <a:pt x="237" y="108"/>
                  </a:cubicBezTo>
                  <a:cubicBezTo>
                    <a:pt x="238" y="108"/>
                    <a:pt x="239" y="108"/>
                    <a:pt x="240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110"/>
                    <a:pt x="241" y="110"/>
                    <a:pt x="241" y="110"/>
                  </a:cubicBezTo>
                  <a:cubicBezTo>
                    <a:pt x="241" y="111"/>
                    <a:pt x="242" y="112"/>
                    <a:pt x="242" y="112"/>
                  </a:cubicBezTo>
                  <a:cubicBezTo>
                    <a:pt x="242" y="113"/>
                    <a:pt x="242" y="114"/>
                    <a:pt x="242" y="116"/>
                  </a:cubicBezTo>
                  <a:cubicBezTo>
                    <a:pt x="242" y="117"/>
                    <a:pt x="242" y="118"/>
                    <a:pt x="241" y="119"/>
                  </a:cubicBezTo>
                  <a:cubicBezTo>
                    <a:pt x="241" y="119"/>
                    <a:pt x="240" y="119"/>
                    <a:pt x="240" y="119"/>
                  </a:cubicBezTo>
                  <a:cubicBezTo>
                    <a:pt x="241" y="121"/>
                    <a:pt x="242" y="121"/>
                    <a:pt x="244" y="122"/>
                  </a:cubicBezTo>
                  <a:cubicBezTo>
                    <a:pt x="245" y="122"/>
                    <a:pt x="245" y="122"/>
                    <a:pt x="246" y="122"/>
                  </a:cubicBezTo>
                  <a:cubicBezTo>
                    <a:pt x="246" y="122"/>
                    <a:pt x="246" y="122"/>
                    <a:pt x="246" y="122"/>
                  </a:cubicBezTo>
                  <a:cubicBezTo>
                    <a:pt x="246" y="122"/>
                    <a:pt x="247" y="123"/>
                    <a:pt x="248" y="123"/>
                  </a:cubicBezTo>
                  <a:cubicBezTo>
                    <a:pt x="250" y="124"/>
                    <a:pt x="252" y="126"/>
                    <a:pt x="253" y="128"/>
                  </a:cubicBezTo>
                  <a:cubicBezTo>
                    <a:pt x="255" y="131"/>
                    <a:pt x="255" y="134"/>
                    <a:pt x="254" y="137"/>
                  </a:cubicBezTo>
                  <a:cubicBezTo>
                    <a:pt x="254" y="137"/>
                    <a:pt x="254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0"/>
                    <a:pt x="252" y="140"/>
                    <a:pt x="252" y="140"/>
                  </a:cubicBezTo>
                  <a:cubicBezTo>
                    <a:pt x="252" y="140"/>
                    <a:pt x="251" y="140"/>
                    <a:pt x="251" y="140"/>
                  </a:cubicBezTo>
                  <a:cubicBezTo>
                    <a:pt x="251" y="141"/>
                    <a:pt x="251" y="141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4"/>
                    <a:pt x="251" y="145"/>
                  </a:cubicBezTo>
                  <a:cubicBezTo>
                    <a:pt x="250" y="146"/>
                    <a:pt x="249" y="147"/>
                    <a:pt x="248" y="148"/>
                  </a:cubicBezTo>
                  <a:cubicBezTo>
                    <a:pt x="247" y="148"/>
                    <a:pt x="246" y="149"/>
                    <a:pt x="247" y="151"/>
                  </a:cubicBezTo>
                  <a:cubicBezTo>
                    <a:pt x="247" y="152"/>
                    <a:pt x="248" y="152"/>
                    <a:pt x="249" y="153"/>
                  </a:cubicBezTo>
                  <a:cubicBezTo>
                    <a:pt x="250" y="153"/>
                    <a:pt x="251" y="154"/>
                    <a:pt x="252" y="155"/>
                  </a:cubicBezTo>
                  <a:cubicBezTo>
                    <a:pt x="253" y="157"/>
                    <a:pt x="253" y="159"/>
                    <a:pt x="253" y="161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4" y="162"/>
                    <a:pt x="254" y="164"/>
                    <a:pt x="254" y="165"/>
                  </a:cubicBezTo>
                  <a:cubicBezTo>
                    <a:pt x="255" y="166"/>
                    <a:pt x="255" y="166"/>
                    <a:pt x="255" y="166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52" y="169"/>
                    <a:pt x="250" y="169"/>
                    <a:pt x="248" y="169"/>
                  </a:cubicBezTo>
                  <a:cubicBezTo>
                    <a:pt x="246" y="169"/>
                    <a:pt x="244" y="168"/>
                    <a:pt x="243" y="171"/>
                  </a:cubicBezTo>
                  <a:cubicBezTo>
                    <a:pt x="243" y="171"/>
                    <a:pt x="243" y="172"/>
                    <a:pt x="242" y="173"/>
                  </a:cubicBezTo>
                  <a:cubicBezTo>
                    <a:pt x="242" y="174"/>
                    <a:pt x="242" y="175"/>
                    <a:pt x="242" y="176"/>
                  </a:cubicBezTo>
                  <a:cubicBezTo>
                    <a:pt x="242" y="176"/>
                    <a:pt x="242" y="176"/>
                    <a:pt x="242" y="176"/>
                  </a:cubicBezTo>
                  <a:cubicBezTo>
                    <a:pt x="241" y="178"/>
                    <a:pt x="241" y="179"/>
                    <a:pt x="240" y="181"/>
                  </a:cubicBezTo>
                  <a:cubicBezTo>
                    <a:pt x="240" y="181"/>
                    <a:pt x="240" y="181"/>
                    <a:pt x="240" y="181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7" y="184"/>
                    <a:pt x="235" y="183"/>
                    <a:pt x="234" y="182"/>
                  </a:cubicBezTo>
                  <a:cubicBezTo>
                    <a:pt x="234" y="181"/>
                    <a:pt x="233" y="181"/>
                    <a:pt x="233" y="181"/>
                  </a:cubicBezTo>
                  <a:cubicBezTo>
                    <a:pt x="232" y="180"/>
                    <a:pt x="231" y="180"/>
                    <a:pt x="230" y="180"/>
                  </a:cubicBezTo>
                  <a:cubicBezTo>
                    <a:pt x="229" y="180"/>
                    <a:pt x="228" y="180"/>
                    <a:pt x="228" y="180"/>
                  </a:cubicBezTo>
                  <a:cubicBezTo>
                    <a:pt x="227" y="181"/>
                    <a:pt x="227" y="182"/>
                    <a:pt x="228" y="183"/>
                  </a:cubicBezTo>
                  <a:cubicBezTo>
                    <a:pt x="228" y="183"/>
                    <a:pt x="229" y="184"/>
                    <a:pt x="229" y="184"/>
                  </a:cubicBezTo>
                  <a:close/>
                  <a:moveTo>
                    <a:pt x="225" y="185"/>
                  </a:moveTo>
                  <a:cubicBezTo>
                    <a:pt x="223" y="182"/>
                    <a:pt x="224" y="180"/>
                    <a:pt x="225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8" y="176"/>
                    <a:pt x="229" y="176"/>
                    <a:pt x="230" y="176"/>
                  </a:cubicBezTo>
                  <a:cubicBezTo>
                    <a:pt x="232" y="177"/>
                    <a:pt x="233" y="177"/>
                    <a:pt x="235" y="178"/>
                  </a:cubicBezTo>
                  <a:cubicBezTo>
                    <a:pt x="235" y="178"/>
                    <a:pt x="236" y="179"/>
                    <a:pt x="237" y="179"/>
                  </a:cubicBezTo>
                  <a:cubicBezTo>
                    <a:pt x="237" y="180"/>
                    <a:pt x="237" y="180"/>
                    <a:pt x="237" y="180"/>
                  </a:cubicBezTo>
                  <a:cubicBezTo>
                    <a:pt x="237" y="178"/>
                    <a:pt x="238" y="177"/>
                    <a:pt x="238" y="17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39" y="174"/>
                    <a:pt x="239" y="173"/>
                    <a:pt x="239" y="172"/>
                  </a:cubicBezTo>
                  <a:cubicBezTo>
                    <a:pt x="239" y="171"/>
                    <a:pt x="239" y="170"/>
                    <a:pt x="240" y="169"/>
                  </a:cubicBezTo>
                  <a:cubicBezTo>
                    <a:pt x="242" y="165"/>
                    <a:pt x="245" y="165"/>
                    <a:pt x="248" y="165"/>
                  </a:cubicBezTo>
                  <a:cubicBezTo>
                    <a:pt x="249" y="165"/>
                    <a:pt x="250" y="165"/>
                    <a:pt x="251" y="165"/>
                  </a:cubicBezTo>
                  <a:cubicBezTo>
                    <a:pt x="250" y="164"/>
                    <a:pt x="250" y="162"/>
                    <a:pt x="250" y="161"/>
                  </a:cubicBezTo>
                  <a:cubicBezTo>
                    <a:pt x="250" y="161"/>
                    <a:pt x="250" y="161"/>
                    <a:pt x="250" y="161"/>
                  </a:cubicBezTo>
                  <a:cubicBezTo>
                    <a:pt x="250" y="159"/>
                    <a:pt x="250" y="158"/>
                    <a:pt x="249" y="157"/>
                  </a:cubicBezTo>
                  <a:cubicBezTo>
                    <a:pt x="249" y="156"/>
                    <a:pt x="248" y="156"/>
                    <a:pt x="247" y="156"/>
                  </a:cubicBezTo>
                  <a:cubicBezTo>
                    <a:pt x="246" y="155"/>
                    <a:pt x="244" y="154"/>
                    <a:pt x="243" y="152"/>
                  </a:cubicBezTo>
                  <a:cubicBezTo>
                    <a:pt x="242" y="148"/>
                    <a:pt x="244" y="146"/>
                    <a:pt x="246" y="145"/>
                  </a:cubicBezTo>
                  <a:cubicBezTo>
                    <a:pt x="247" y="144"/>
                    <a:pt x="247" y="144"/>
                    <a:pt x="248" y="143"/>
                  </a:cubicBezTo>
                  <a:cubicBezTo>
                    <a:pt x="248" y="143"/>
                    <a:pt x="248" y="143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0"/>
                    <a:pt x="248" y="139"/>
                  </a:cubicBezTo>
                  <a:cubicBezTo>
                    <a:pt x="248" y="138"/>
                    <a:pt x="249" y="138"/>
                    <a:pt x="250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50" y="137"/>
                    <a:pt x="250" y="137"/>
                    <a:pt x="250" y="136"/>
                  </a:cubicBezTo>
                  <a:cubicBezTo>
                    <a:pt x="250" y="136"/>
                    <a:pt x="251" y="136"/>
                    <a:pt x="251" y="135"/>
                  </a:cubicBezTo>
                  <a:cubicBezTo>
                    <a:pt x="251" y="133"/>
                    <a:pt x="251" y="132"/>
                    <a:pt x="250" y="130"/>
                  </a:cubicBezTo>
                  <a:cubicBezTo>
                    <a:pt x="250" y="128"/>
                    <a:pt x="248" y="127"/>
                    <a:pt x="246" y="126"/>
                  </a:cubicBezTo>
                  <a:cubicBezTo>
                    <a:pt x="245" y="126"/>
                    <a:pt x="245" y="125"/>
                    <a:pt x="244" y="125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44" y="125"/>
                    <a:pt x="244" y="125"/>
                    <a:pt x="243" y="125"/>
                  </a:cubicBezTo>
                  <a:cubicBezTo>
                    <a:pt x="240" y="124"/>
                    <a:pt x="237" y="123"/>
                    <a:pt x="237" y="120"/>
                  </a:cubicBezTo>
                  <a:cubicBezTo>
                    <a:pt x="237" y="118"/>
                    <a:pt x="238" y="117"/>
                    <a:pt x="238" y="116"/>
                  </a:cubicBezTo>
                  <a:cubicBezTo>
                    <a:pt x="239" y="116"/>
                    <a:pt x="239" y="116"/>
                    <a:pt x="239" y="115"/>
                  </a:cubicBezTo>
                  <a:cubicBezTo>
                    <a:pt x="239" y="115"/>
                    <a:pt x="239" y="114"/>
                    <a:pt x="239" y="113"/>
                  </a:cubicBezTo>
                  <a:cubicBezTo>
                    <a:pt x="238" y="113"/>
                    <a:pt x="238" y="112"/>
                    <a:pt x="238" y="112"/>
                  </a:cubicBezTo>
                  <a:cubicBezTo>
                    <a:pt x="238" y="111"/>
                    <a:pt x="237" y="111"/>
                    <a:pt x="237" y="111"/>
                  </a:cubicBezTo>
                  <a:cubicBezTo>
                    <a:pt x="234" y="111"/>
                    <a:pt x="232" y="110"/>
                    <a:pt x="232" y="107"/>
                  </a:cubicBezTo>
                  <a:cubicBezTo>
                    <a:pt x="230" y="107"/>
                    <a:pt x="229" y="105"/>
                    <a:pt x="229" y="104"/>
                  </a:cubicBezTo>
                  <a:cubicBezTo>
                    <a:pt x="229" y="104"/>
                    <a:pt x="229" y="104"/>
                    <a:pt x="229" y="104"/>
                  </a:cubicBezTo>
                  <a:cubicBezTo>
                    <a:pt x="229" y="103"/>
                    <a:pt x="230" y="102"/>
                    <a:pt x="230" y="101"/>
                  </a:cubicBezTo>
                  <a:cubicBezTo>
                    <a:pt x="231" y="100"/>
                    <a:pt x="231" y="99"/>
                    <a:pt x="231" y="98"/>
                  </a:cubicBezTo>
                  <a:cubicBezTo>
                    <a:pt x="230" y="97"/>
                    <a:pt x="228" y="97"/>
                    <a:pt x="226" y="97"/>
                  </a:cubicBezTo>
                  <a:cubicBezTo>
                    <a:pt x="225" y="97"/>
                    <a:pt x="224" y="97"/>
                    <a:pt x="223" y="96"/>
                  </a:cubicBezTo>
                  <a:cubicBezTo>
                    <a:pt x="218" y="95"/>
                    <a:pt x="218" y="92"/>
                    <a:pt x="218" y="89"/>
                  </a:cubicBezTo>
                  <a:cubicBezTo>
                    <a:pt x="218" y="88"/>
                    <a:pt x="218" y="87"/>
                    <a:pt x="218" y="86"/>
                  </a:cubicBezTo>
                  <a:cubicBezTo>
                    <a:pt x="218" y="86"/>
                    <a:pt x="218" y="86"/>
                    <a:pt x="218" y="86"/>
                  </a:cubicBezTo>
                  <a:cubicBezTo>
                    <a:pt x="218" y="86"/>
                    <a:pt x="218" y="85"/>
                    <a:pt x="218" y="84"/>
                  </a:cubicBezTo>
                  <a:cubicBezTo>
                    <a:pt x="218" y="83"/>
                    <a:pt x="217" y="82"/>
                    <a:pt x="218" y="80"/>
                  </a:cubicBezTo>
                  <a:cubicBezTo>
                    <a:pt x="218" y="80"/>
                    <a:pt x="218" y="80"/>
                    <a:pt x="218" y="80"/>
                  </a:cubicBezTo>
                  <a:cubicBezTo>
                    <a:pt x="218" y="79"/>
                    <a:pt x="219" y="79"/>
                    <a:pt x="219" y="78"/>
                  </a:cubicBezTo>
                  <a:cubicBezTo>
                    <a:pt x="219" y="77"/>
                    <a:pt x="220" y="77"/>
                    <a:pt x="220" y="77"/>
                  </a:cubicBezTo>
                  <a:cubicBezTo>
                    <a:pt x="220" y="76"/>
                    <a:pt x="220" y="76"/>
                    <a:pt x="220" y="75"/>
                  </a:cubicBezTo>
                  <a:cubicBezTo>
                    <a:pt x="220" y="75"/>
                    <a:pt x="219" y="75"/>
                    <a:pt x="219" y="75"/>
                  </a:cubicBezTo>
                  <a:cubicBezTo>
                    <a:pt x="219" y="74"/>
                    <a:pt x="218" y="74"/>
                    <a:pt x="218" y="74"/>
                  </a:cubicBezTo>
                  <a:cubicBezTo>
                    <a:pt x="217" y="74"/>
                    <a:pt x="216" y="74"/>
                    <a:pt x="215" y="75"/>
                  </a:cubicBezTo>
                  <a:cubicBezTo>
                    <a:pt x="215" y="75"/>
                    <a:pt x="214" y="76"/>
                    <a:pt x="213" y="77"/>
                  </a:cubicBezTo>
                  <a:cubicBezTo>
                    <a:pt x="212" y="79"/>
                    <a:pt x="210" y="81"/>
                    <a:pt x="208" y="81"/>
                  </a:cubicBezTo>
                  <a:cubicBezTo>
                    <a:pt x="204" y="80"/>
                    <a:pt x="204" y="77"/>
                    <a:pt x="204" y="74"/>
                  </a:cubicBezTo>
                  <a:cubicBezTo>
                    <a:pt x="204" y="73"/>
                    <a:pt x="204" y="72"/>
                    <a:pt x="204" y="71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4" y="71"/>
                    <a:pt x="203" y="71"/>
                    <a:pt x="203" y="71"/>
                  </a:cubicBezTo>
                  <a:cubicBezTo>
                    <a:pt x="202" y="70"/>
                    <a:pt x="201" y="69"/>
                    <a:pt x="200" y="68"/>
                  </a:cubicBezTo>
                  <a:cubicBezTo>
                    <a:pt x="200" y="67"/>
                    <a:pt x="201" y="66"/>
                    <a:pt x="201" y="65"/>
                  </a:cubicBezTo>
                  <a:cubicBezTo>
                    <a:pt x="201" y="65"/>
                    <a:pt x="201" y="65"/>
                    <a:pt x="201" y="65"/>
                  </a:cubicBezTo>
                  <a:cubicBezTo>
                    <a:pt x="200" y="65"/>
                    <a:pt x="199" y="65"/>
                    <a:pt x="199" y="65"/>
                  </a:cubicBezTo>
                  <a:cubicBezTo>
                    <a:pt x="197" y="66"/>
                    <a:pt x="195" y="67"/>
                    <a:pt x="193" y="66"/>
                  </a:cubicBezTo>
                  <a:cubicBezTo>
                    <a:pt x="191" y="66"/>
                    <a:pt x="190" y="64"/>
                    <a:pt x="188" y="63"/>
                  </a:cubicBezTo>
                  <a:cubicBezTo>
                    <a:pt x="187" y="62"/>
                    <a:pt x="187" y="61"/>
                    <a:pt x="186" y="61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85" y="60"/>
                    <a:pt x="183" y="60"/>
                    <a:pt x="181" y="60"/>
                  </a:cubicBezTo>
                  <a:cubicBezTo>
                    <a:pt x="180" y="60"/>
                    <a:pt x="179" y="60"/>
                    <a:pt x="177" y="59"/>
                  </a:cubicBezTo>
                  <a:cubicBezTo>
                    <a:pt x="175" y="58"/>
                    <a:pt x="174" y="57"/>
                    <a:pt x="173" y="55"/>
                  </a:cubicBezTo>
                  <a:cubicBezTo>
                    <a:pt x="172" y="54"/>
                    <a:pt x="172" y="54"/>
                    <a:pt x="171" y="53"/>
                  </a:cubicBezTo>
                  <a:cubicBezTo>
                    <a:pt x="170" y="52"/>
                    <a:pt x="168" y="52"/>
                    <a:pt x="167" y="52"/>
                  </a:cubicBezTo>
                  <a:cubicBezTo>
                    <a:pt x="165" y="52"/>
                    <a:pt x="163" y="52"/>
                    <a:pt x="161" y="50"/>
                  </a:cubicBezTo>
                  <a:cubicBezTo>
                    <a:pt x="160" y="50"/>
                    <a:pt x="160" y="49"/>
                    <a:pt x="160" y="48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6"/>
                    <a:pt x="158" y="45"/>
                    <a:pt x="157" y="45"/>
                  </a:cubicBezTo>
                  <a:cubicBezTo>
                    <a:pt x="156" y="45"/>
                    <a:pt x="156" y="44"/>
                    <a:pt x="155" y="44"/>
                  </a:cubicBezTo>
                  <a:cubicBezTo>
                    <a:pt x="153" y="42"/>
                    <a:pt x="151" y="39"/>
                    <a:pt x="150" y="36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49" y="34"/>
                    <a:pt x="148" y="33"/>
                    <a:pt x="148" y="32"/>
                  </a:cubicBezTo>
                  <a:cubicBezTo>
                    <a:pt x="146" y="30"/>
                    <a:pt x="145" y="28"/>
                    <a:pt x="144" y="26"/>
                  </a:cubicBezTo>
                  <a:cubicBezTo>
                    <a:pt x="144" y="26"/>
                    <a:pt x="143" y="26"/>
                    <a:pt x="142" y="26"/>
                  </a:cubicBezTo>
                  <a:cubicBezTo>
                    <a:pt x="141" y="26"/>
                    <a:pt x="140" y="26"/>
                    <a:pt x="139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3"/>
                    <a:pt x="135" y="22"/>
                    <a:pt x="134" y="22"/>
                  </a:cubicBezTo>
                  <a:cubicBezTo>
                    <a:pt x="132" y="22"/>
                    <a:pt x="131" y="22"/>
                    <a:pt x="13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19"/>
                    <a:pt x="129" y="18"/>
                    <a:pt x="129" y="18"/>
                  </a:cubicBezTo>
                  <a:cubicBezTo>
                    <a:pt x="126" y="18"/>
                    <a:pt x="125" y="16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3"/>
                    <a:pt x="123" y="13"/>
                    <a:pt x="123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3"/>
                    <a:pt x="124" y="14"/>
                    <a:pt x="123" y="16"/>
                  </a:cubicBezTo>
                  <a:cubicBezTo>
                    <a:pt x="123" y="16"/>
                    <a:pt x="122" y="17"/>
                    <a:pt x="121" y="18"/>
                  </a:cubicBezTo>
                  <a:cubicBezTo>
                    <a:pt x="121" y="18"/>
                    <a:pt x="120" y="18"/>
                    <a:pt x="120" y="18"/>
                  </a:cubicBezTo>
                  <a:cubicBezTo>
                    <a:pt x="120" y="18"/>
                    <a:pt x="120" y="19"/>
                    <a:pt x="120" y="19"/>
                  </a:cubicBezTo>
                  <a:cubicBezTo>
                    <a:pt x="119" y="20"/>
                    <a:pt x="118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2"/>
                    <a:pt x="116" y="22"/>
                    <a:pt x="115" y="22"/>
                  </a:cubicBezTo>
                  <a:cubicBezTo>
                    <a:pt x="114" y="22"/>
                    <a:pt x="113" y="21"/>
                    <a:pt x="112" y="20"/>
                  </a:cubicBezTo>
                  <a:cubicBezTo>
                    <a:pt x="111" y="20"/>
                    <a:pt x="110" y="19"/>
                    <a:pt x="110" y="18"/>
                  </a:cubicBezTo>
                  <a:cubicBezTo>
                    <a:pt x="110" y="18"/>
                    <a:pt x="110" y="17"/>
                    <a:pt x="110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09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9"/>
                  </a:cubicBezTo>
                  <a:cubicBezTo>
                    <a:pt x="108" y="19"/>
                    <a:pt x="108" y="19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0" y="21"/>
                    <a:pt x="111" y="22"/>
                    <a:pt x="112" y="23"/>
                  </a:cubicBezTo>
                  <a:cubicBezTo>
                    <a:pt x="112" y="25"/>
                    <a:pt x="112" y="27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8" y="28"/>
                    <a:pt x="107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8"/>
                    <a:pt x="106" y="29"/>
                    <a:pt x="106" y="29"/>
                  </a:cubicBezTo>
                  <a:cubicBezTo>
                    <a:pt x="104" y="31"/>
                    <a:pt x="103" y="30"/>
                    <a:pt x="101" y="30"/>
                  </a:cubicBezTo>
                  <a:cubicBezTo>
                    <a:pt x="101" y="30"/>
                    <a:pt x="100" y="30"/>
                    <a:pt x="100" y="30"/>
                  </a:cubicBezTo>
                  <a:cubicBezTo>
                    <a:pt x="99" y="30"/>
                    <a:pt x="98" y="30"/>
                    <a:pt x="98" y="31"/>
                  </a:cubicBezTo>
                  <a:cubicBezTo>
                    <a:pt x="96" y="32"/>
                    <a:pt x="95" y="34"/>
                    <a:pt x="92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1"/>
                    <a:pt x="90" y="31"/>
                    <a:pt x="90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9" y="31"/>
                    <a:pt x="89" y="31"/>
                    <a:pt x="88" y="31"/>
                  </a:cubicBezTo>
                  <a:cubicBezTo>
                    <a:pt x="88" y="31"/>
                    <a:pt x="87" y="31"/>
                    <a:pt x="86" y="31"/>
                  </a:cubicBezTo>
                  <a:cubicBezTo>
                    <a:pt x="86" y="31"/>
                    <a:pt x="85" y="32"/>
                    <a:pt x="84" y="32"/>
                  </a:cubicBezTo>
                  <a:cubicBezTo>
                    <a:pt x="84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2" y="32"/>
                  </a:cubicBezTo>
                  <a:cubicBezTo>
                    <a:pt x="82" y="33"/>
                    <a:pt x="82" y="33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4"/>
                    <a:pt x="80" y="34"/>
                    <a:pt x="79" y="35"/>
                  </a:cubicBezTo>
                  <a:cubicBezTo>
                    <a:pt x="78" y="35"/>
                    <a:pt x="77" y="35"/>
                    <a:pt x="77" y="35"/>
                  </a:cubicBezTo>
                  <a:cubicBezTo>
                    <a:pt x="76" y="36"/>
                    <a:pt x="75" y="36"/>
                    <a:pt x="74" y="35"/>
                  </a:cubicBezTo>
                  <a:cubicBezTo>
                    <a:pt x="73" y="35"/>
                    <a:pt x="72" y="35"/>
                    <a:pt x="71" y="34"/>
                  </a:cubicBezTo>
                  <a:cubicBezTo>
                    <a:pt x="71" y="34"/>
                    <a:pt x="70" y="34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ubicBezTo>
                    <a:pt x="69" y="33"/>
                    <a:pt x="69" y="33"/>
                    <a:pt x="68" y="33"/>
                  </a:cubicBezTo>
                  <a:cubicBezTo>
                    <a:pt x="68" y="33"/>
                    <a:pt x="67" y="34"/>
                    <a:pt x="66" y="34"/>
                  </a:cubicBezTo>
                  <a:cubicBezTo>
                    <a:pt x="64" y="34"/>
                    <a:pt x="63" y="33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1"/>
                    <a:pt x="62" y="31"/>
                  </a:cubicBezTo>
                  <a:cubicBezTo>
                    <a:pt x="62" y="31"/>
                    <a:pt x="62" y="31"/>
                    <a:pt x="62" y="30"/>
                  </a:cubicBezTo>
                  <a:cubicBezTo>
                    <a:pt x="62" y="30"/>
                    <a:pt x="61" y="30"/>
                    <a:pt x="61" y="30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59" y="31"/>
                  </a:cubicBezTo>
                  <a:cubicBezTo>
                    <a:pt x="58" y="34"/>
                    <a:pt x="56" y="34"/>
                    <a:pt x="54" y="34"/>
                  </a:cubicBezTo>
                  <a:cubicBezTo>
                    <a:pt x="54" y="35"/>
                    <a:pt x="53" y="35"/>
                    <a:pt x="52" y="35"/>
                  </a:cubicBezTo>
                  <a:cubicBezTo>
                    <a:pt x="50" y="36"/>
                    <a:pt x="49" y="36"/>
                    <a:pt x="47" y="36"/>
                  </a:cubicBezTo>
                  <a:cubicBezTo>
                    <a:pt x="46" y="36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2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7"/>
                    <a:pt x="39" y="37"/>
                    <a:pt x="38" y="37"/>
                  </a:cubicBezTo>
                  <a:cubicBezTo>
                    <a:pt x="37" y="37"/>
                    <a:pt x="37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6"/>
                    <a:pt x="31" y="35"/>
                    <a:pt x="29" y="35"/>
                  </a:cubicBezTo>
                  <a:cubicBezTo>
                    <a:pt x="29" y="35"/>
                    <a:pt x="28" y="36"/>
                    <a:pt x="27" y="36"/>
                  </a:cubicBezTo>
                  <a:cubicBezTo>
                    <a:pt x="27" y="36"/>
                    <a:pt x="26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40"/>
                    <a:pt x="24" y="4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18" y="42"/>
                    <a:pt x="16" y="41"/>
                  </a:cubicBezTo>
                  <a:cubicBezTo>
                    <a:pt x="14" y="40"/>
                    <a:pt x="12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9" y="36"/>
                  </a:cubicBezTo>
                  <a:cubicBezTo>
                    <a:pt x="9" y="35"/>
                    <a:pt x="8" y="35"/>
                    <a:pt x="7" y="35"/>
                  </a:cubicBezTo>
                  <a:cubicBezTo>
                    <a:pt x="6" y="35"/>
                    <a:pt x="6" y="35"/>
                    <a:pt x="5" y="36"/>
                  </a:cubicBezTo>
                  <a:cubicBezTo>
                    <a:pt x="5" y="36"/>
                    <a:pt x="4" y="36"/>
                    <a:pt x="3" y="37"/>
                  </a:cubicBezTo>
                  <a:cubicBezTo>
                    <a:pt x="3" y="39"/>
                    <a:pt x="4" y="40"/>
                    <a:pt x="4" y="42"/>
                  </a:cubicBezTo>
                  <a:cubicBezTo>
                    <a:pt x="4" y="44"/>
                    <a:pt x="4" y="45"/>
                    <a:pt x="4" y="47"/>
                  </a:cubicBezTo>
                  <a:cubicBezTo>
                    <a:pt x="4" y="47"/>
                    <a:pt x="4" y="48"/>
                    <a:pt x="4" y="48"/>
                  </a:cubicBezTo>
                  <a:cubicBezTo>
                    <a:pt x="4" y="51"/>
                    <a:pt x="4" y="54"/>
                    <a:pt x="7" y="55"/>
                  </a:cubicBezTo>
                  <a:cubicBezTo>
                    <a:pt x="8" y="56"/>
                    <a:pt x="9" y="56"/>
                    <a:pt x="10" y="57"/>
                  </a:cubicBezTo>
                  <a:cubicBezTo>
                    <a:pt x="11" y="57"/>
                    <a:pt x="13" y="58"/>
                    <a:pt x="15" y="60"/>
                  </a:cubicBezTo>
                  <a:cubicBezTo>
                    <a:pt x="17" y="62"/>
                    <a:pt x="18" y="65"/>
                    <a:pt x="18" y="68"/>
                  </a:cubicBezTo>
                  <a:cubicBezTo>
                    <a:pt x="18" y="68"/>
                    <a:pt x="19" y="69"/>
                    <a:pt x="19" y="69"/>
                  </a:cubicBezTo>
                  <a:cubicBezTo>
                    <a:pt x="19" y="69"/>
                    <a:pt x="19" y="70"/>
                    <a:pt x="19" y="70"/>
                  </a:cubicBezTo>
                  <a:cubicBezTo>
                    <a:pt x="20" y="71"/>
                    <a:pt x="20" y="71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3"/>
                    <a:pt x="20" y="74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9"/>
                    <a:pt x="18" y="81"/>
                    <a:pt x="17" y="83"/>
                  </a:cubicBezTo>
                  <a:cubicBezTo>
                    <a:pt x="17" y="85"/>
                    <a:pt x="17" y="87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7"/>
                    <a:pt x="18" y="85"/>
                    <a:pt x="20" y="83"/>
                  </a:cubicBezTo>
                  <a:cubicBezTo>
                    <a:pt x="22" y="82"/>
                    <a:pt x="23" y="83"/>
                    <a:pt x="24" y="83"/>
                  </a:cubicBezTo>
                  <a:cubicBezTo>
                    <a:pt x="25" y="83"/>
                    <a:pt x="26" y="83"/>
                    <a:pt x="26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4"/>
                    <a:pt x="30" y="85"/>
                  </a:cubicBezTo>
                  <a:cubicBezTo>
                    <a:pt x="30" y="86"/>
                    <a:pt x="30" y="87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7"/>
                    <a:pt x="32" y="87"/>
                    <a:pt x="32" y="87"/>
                  </a:cubicBezTo>
                  <a:cubicBezTo>
                    <a:pt x="33" y="87"/>
                    <a:pt x="33" y="87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5"/>
                  </a:cubicBezTo>
                  <a:cubicBezTo>
                    <a:pt x="33" y="84"/>
                    <a:pt x="32" y="84"/>
                    <a:pt x="32" y="83"/>
                  </a:cubicBezTo>
                  <a:cubicBezTo>
                    <a:pt x="31" y="81"/>
                    <a:pt x="31" y="79"/>
                    <a:pt x="35" y="78"/>
                  </a:cubicBezTo>
                  <a:cubicBezTo>
                    <a:pt x="36" y="77"/>
                    <a:pt x="38" y="78"/>
                    <a:pt x="40" y="80"/>
                  </a:cubicBezTo>
                  <a:cubicBezTo>
                    <a:pt x="41" y="80"/>
                    <a:pt x="43" y="81"/>
                    <a:pt x="43" y="81"/>
                  </a:cubicBezTo>
                  <a:cubicBezTo>
                    <a:pt x="44" y="81"/>
                    <a:pt x="45" y="81"/>
                    <a:pt x="46" y="81"/>
                  </a:cubicBezTo>
                  <a:cubicBezTo>
                    <a:pt x="49" y="80"/>
                    <a:pt x="52" y="80"/>
                    <a:pt x="54" y="8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5"/>
                    <a:pt x="53" y="86"/>
                    <a:pt x="52" y="86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0"/>
                    <a:pt x="53" y="92"/>
                    <a:pt x="54" y="93"/>
                  </a:cubicBezTo>
                  <a:cubicBezTo>
                    <a:pt x="55" y="96"/>
                    <a:pt x="56" y="98"/>
                    <a:pt x="55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3" y="102"/>
                    <a:pt x="52" y="103"/>
                    <a:pt x="51" y="103"/>
                  </a:cubicBezTo>
                  <a:cubicBezTo>
                    <a:pt x="51" y="104"/>
                    <a:pt x="51" y="106"/>
                    <a:pt x="51" y="107"/>
                  </a:cubicBezTo>
                  <a:cubicBezTo>
                    <a:pt x="51" y="109"/>
                    <a:pt x="51" y="110"/>
                    <a:pt x="52" y="110"/>
                  </a:cubicBezTo>
                  <a:cubicBezTo>
                    <a:pt x="53" y="111"/>
                    <a:pt x="54" y="111"/>
                    <a:pt x="56" y="112"/>
                  </a:cubicBezTo>
                  <a:cubicBezTo>
                    <a:pt x="59" y="113"/>
                    <a:pt x="62" y="115"/>
                    <a:pt x="65" y="117"/>
                  </a:cubicBezTo>
                  <a:cubicBezTo>
                    <a:pt x="68" y="119"/>
                    <a:pt x="69" y="122"/>
                    <a:pt x="70" y="124"/>
                  </a:cubicBezTo>
                  <a:cubicBezTo>
                    <a:pt x="71" y="125"/>
                    <a:pt x="72" y="125"/>
                    <a:pt x="73" y="126"/>
                  </a:cubicBezTo>
                  <a:cubicBezTo>
                    <a:pt x="74" y="127"/>
                    <a:pt x="74" y="127"/>
                    <a:pt x="75" y="127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8" y="133"/>
                    <a:pt x="77" y="134"/>
                    <a:pt x="75" y="135"/>
                  </a:cubicBezTo>
                  <a:cubicBezTo>
                    <a:pt x="74" y="136"/>
                    <a:pt x="73" y="136"/>
                    <a:pt x="72" y="136"/>
                  </a:cubicBezTo>
                  <a:cubicBezTo>
                    <a:pt x="71" y="136"/>
                    <a:pt x="71" y="136"/>
                    <a:pt x="70" y="1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69" y="137"/>
                    <a:pt x="68" y="138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6" y="139"/>
                    <a:pt x="66" y="140"/>
                    <a:pt x="65" y="141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4" y="141"/>
                    <a:pt x="64" y="141"/>
                    <a:pt x="63" y="142"/>
                  </a:cubicBezTo>
                  <a:cubicBezTo>
                    <a:pt x="62" y="142"/>
                    <a:pt x="61" y="143"/>
                    <a:pt x="61" y="143"/>
                  </a:cubicBezTo>
                  <a:cubicBezTo>
                    <a:pt x="60" y="143"/>
                    <a:pt x="62" y="143"/>
                    <a:pt x="63" y="143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5" y="144"/>
                    <a:pt x="67" y="145"/>
                    <a:pt x="68" y="147"/>
                  </a:cubicBezTo>
                  <a:cubicBezTo>
                    <a:pt x="68" y="148"/>
                    <a:pt x="68" y="149"/>
                    <a:pt x="68" y="150"/>
                  </a:cubicBezTo>
                  <a:cubicBezTo>
                    <a:pt x="68" y="152"/>
                    <a:pt x="68" y="154"/>
                    <a:pt x="68" y="154"/>
                  </a:cubicBezTo>
                  <a:cubicBezTo>
                    <a:pt x="67" y="156"/>
                    <a:pt x="67" y="157"/>
                    <a:pt x="66" y="157"/>
                  </a:cubicBezTo>
                  <a:cubicBezTo>
                    <a:pt x="65" y="158"/>
                    <a:pt x="65" y="158"/>
                    <a:pt x="65" y="159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57" y="162"/>
                    <a:pt x="50" y="165"/>
                    <a:pt x="51" y="171"/>
                  </a:cubicBezTo>
                  <a:cubicBezTo>
                    <a:pt x="52" y="172"/>
                    <a:pt x="53" y="172"/>
                    <a:pt x="55" y="172"/>
                  </a:cubicBezTo>
                  <a:cubicBezTo>
                    <a:pt x="56" y="172"/>
                    <a:pt x="58" y="172"/>
                    <a:pt x="59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72"/>
                    <a:pt x="59" y="171"/>
                    <a:pt x="60" y="171"/>
                  </a:cubicBezTo>
                  <a:cubicBezTo>
                    <a:pt x="61" y="170"/>
                    <a:pt x="64" y="168"/>
                    <a:pt x="66" y="171"/>
                  </a:cubicBezTo>
                  <a:cubicBezTo>
                    <a:pt x="67" y="173"/>
                    <a:pt x="67" y="174"/>
                    <a:pt x="66" y="175"/>
                  </a:cubicBezTo>
                  <a:cubicBezTo>
                    <a:pt x="65" y="176"/>
                    <a:pt x="65" y="176"/>
                    <a:pt x="64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2" y="178"/>
                    <a:pt x="62" y="178"/>
                    <a:pt x="62" y="179"/>
                  </a:cubicBezTo>
                  <a:cubicBezTo>
                    <a:pt x="62" y="179"/>
                    <a:pt x="63" y="179"/>
                    <a:pt x="63" y="179"/>
                  </a:cubicBezTo>
                  <a:cubicBezTo>
                    <a:pt x="64" y="179"/>
                    <a:pt x="66" y="179"/>
                    <a:pt x="67" y="179"/>
                  </a:cubicBezTo>
                  <a:cubicBezTo>
                    <a:pt x="68" y="178"/>
                    <a:pt x="69" y="177"/>
                    <a:pt x="69" y="176"/>
                  </a:cubicBezTo>
                  <a:cubicBezTo>
                    <a:pt x="69" y="174"/>
                    <a:pt x="69" y="174"/>
                    <a:pt x="69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2" y="174"/>
                    <a:pt x="73" y="174"/>
                    <a:pt x="74" y="174"/>
                  </a:cubicBezTo>
                  <a:cubicBezTo>
                    <a:pt x="75" y="174"/>
                    <a:pt x="76" y="175"/>
                    <a:pt x="76" y="175"/>
                  </a:cubicBezTo>
                  <a:cubicBezTo>
                    <a:pt x="77" y="175"/>
                    <a:pt x="77" y="174"/>
                    <a:pt x="77" y="174"/>
                  </a:cubicBezTo>
                  <a:cubicBezTo>
                    <a:pt x="82" y="171"/>
                    <a:pt x="84" y="173"/>
                    <a:pt x="87" y="175"/>
                  </a:cubicBezTo>
                  <a:cubicBezTo>
                    <a:pt x="89" y="176"/>
                    <a:pt x="90" y="177"/>
                    <a:pt x="92" y="177"/>
                  </a:cubicBezTo>
                  <a:cubicBezTo>
                    <a:pt x="94" y="176"/>
                    <a:pt x="95" y="175"/>
                    <a:pt x="97" y="174"/>
                  </a:cubicBezTo>
                  <a:cubicBezTo>
                    <a:pt x="98" y="173"/>
                    <a:pt x="100" y="171"/>
                    <a:pt x="100" y="169"/>
                  </a:cubicBezTo>
                  <a:cubicBezTo>
                    <a:pt x="100" y="168"/>
                    <a:pt x="100" y="167"/>
                    <a:pt x="100" y="166"/>
                  </a:cubicBezTo>
                  <a:cubicBezTo>
                    <a:pt x="99" y="164"/>
                    <a:pt x="99" y="162"/>
                    <a:pt x="100" y="160"/>
                  </a:cubicBezTo>
                  <a:cubicBezTo>
                    <a:pt x="101" y="159"/>
                    <a:pt x="102" y="158"/>
                    <a:pt x="104" y="158"/>
                  </a:cubicBezTo>
                  <a:cubicBezTo>
                    <a:pt x="105" y="157"/>
                    <a:pt x="107" y="157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9" y="153"/>
                    <a:pt x="110" y="149"/>
                    <a:pt x="115" y="149"/>
                  </a:cubicBezTo>
                  <a:cubicBezTo>
                    <a:pt x="117" y="148"/>
                    <a:pt x="119" y="148"/>
                    <a:pt x="122" y="148"/>
                  </a:cubicBezTo>
                  <a:cubicBezTo>
                    <a:pt x="124" y="149"/>
                    <a:pt x="127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1" y="150"/>
                    <a:pt x="133" y="150"/>
                    <a:pt x="135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37" y="153"/>
                    <a:pt x="138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40" y="153"/>
                    <a:pt x="141" y="153"/>
                    <a:pt x="141" y="152"/>
                  </a:cubicBezTo>
                  <a:cubicBezTo>
                    <a:pt x="143" y="150"/>
                    <a:pt x="144" y="149"/>
                    <a:pt x="148" y="153"/>
                  </a:cubicBezTo>
                  <a:cubicBezTo>
                    <a:pt x="151" y="155"/>
                    <a:pt x="151" y="155"/>
                    <a:pt x="155" y="156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6"/>
                    <a:pt x="159" y="157"/>
                    <a:pt x="161" y="158"/>
                  </a:cubicBezTo>
                  <a:cubicBezTo>
                    <a:pt x="162" y="159"/>
                    <a:pt x="163" y="160"/>
                    <a:pt x="164" y="160"/>
                  </a:cubicBezTo>
                  <a:cubicBezTo>
                    <a:pt x="164" y="160"/>
                    <a:pt x="164" y="159"/>
                    <a:pt x="165" y="158"/>
                  </a:cubicBezTo>
                  <a:cubicBezTo>
                    <a:pt x="166" y="157"/>
                    <a:pt x="168" y="155"/>
                    <a:pt x="170" y="155"/>
                  </a:cubicBezTo>
                  <a:cubicBezTo>
                    <a:pt x="171" y="154"/>
                    <a:pt x="173" y="155"/>
                    <a:pt x="173" y="159"/>
                  </a:cubicBezTo>
                  <a:cubicBezTo>
                    <a:pt x="174" y="160"/>
                    <a:pt x="173" y="161"/>
                    <a:pt x="173" y="162"/>
                  </a:cubicBezTo>
                  <a:cubicBezTo>
                    <a:pt x="173" y="162"/>
                    <a:pt x="173" y="162"/>
                    <a:pt x="173" y="162"/>
                  </a:cubicBezTo>
                  <a:cubicBezTo>
                    <a:pt x="173" y="163"/>
                    <a:pt x="173" y="164"/>
                    <a:pt x="173" y="164"/>
                  </a:cubicBezTo>
                  <a:cubicBezTo>
                    <a:pt x="173" y="164"/>
                    <a:pt x="174" y="164"/>
                    <a:pt x="175" y="164"/>
                  </a:cubicBezTo>
                  <a:cubicBezTo>
                    <a:pt x="176" y="163"/>
                    <a:pt x="177" y="163"/>
                    <a:pt x="178" y="162"/>
                  </a:cubicBezTo>
                  <a:cubicBezTo>
                    <a:pt x="180" y="160"/>
                    <a:pt x="182" y="158"/>
                    <a:pt x="186" y="160"/>
                  </a:cubicBezTo>
                  <a:cubicBezTo>
                    <a:pt x="190" y="162"/>
                    <a:pt x="189" y="165"/>
                    <a:pt x="188" y="168"/>
                  </a:cubicBezTo>
                  <a:cubicBezTo>
                    <a:pt x="188" y="168"/>
                    <a:pt x="188" y="168"/>
                    <a:pt x="188" y="168"/>
                  </a:cubicBezTo>
                  <a:cubicBezTo>
                    <a:pt x="188" y="168"/>
                    <a:pt x="188" y="169"/>
                    <a:pt x="188" y="169"/>
                  </a:cubicBezTo>
                  <a:cubicBezTo>
                    <a:pt x="187" y="170"/>
                    <a:pt x="187" y="171"/>
                    <a:pt x="188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8" y="173"/>
                    <a:pt x="188" y="174"/>
                    <a:pt x="190" y="175"/>
                  </a:cubicBezTo>
                  <a:cubicBezTo>
                    <a:pt x="191" y="176"/>
                    <a:pt x="192" y="177"/>
                    <a:pt x="193" y="177"/>
                  </a:cubicBezTo>
                  <a:cubicBezTo>
                    <a:pt x="195" y="177"/>
                    <a:pt x="196" y="177"/>
                    <a:pt x="197" y="177"/>
                  </a:cubicBezTo>
                  <a:cubicBezTo>
                    <a:pt x="198" y="177"/>
                    <a:pt x="200" y="177"/>
                    <a:pt x="202" y="177"/>
                  </a:cubicBezTo>
                  <a:cubicBezTo>
                    <a:pt x="204" y="177"/>
                    <a:pt x="206" y="177"/>
                    <a:pt x="207" y="178"/>
                  </a:cubicBezTo>
                  <a:cubicBezTo>
                    <a:pt x="210" y="179"/>
                    <a:pt x="211" y="181"/>
                    <a:pt x="211" y="183"/>
                  </a:cubicBezTo>
                  <a:cubicBezTo>
                    <a:pt x="212" y="184"/>
                    <a:pt x="212" y="184"/>
                    <a:pt x="213" y="185"/>
                  </a:cubicBezTo>
                  <a:cubicBezTo>
                    <a:pt x="214" y="187"/>
                    <a:pt x="215" y="186"/>
                    <a:pt x="216" y="185"/>
                  </a:cubicBezTo>
                  <a:cubicBezTo>
                    <a:pt x="217" y="185"/>
                    <a:pt x="218" y="184"/>
                    <a:pt x="219" y="183"/>
                  </a:cubicBezTo>
                  <a:cubicBezTo>
                    <a:pt x="222" y="183"/>
                    <a:pt x="223" y="184"/>
                    <a:pt x="225" y="185"/>
                  </a:cubicBezTo>
                  <a:close/>
                  <a:moveTo>
                    <a:pt x="107" y="28"/>
                  </a:moveTo>
                  <a:cubicBezTo>
                    <a:pt x="107" y="28"/>
                    <a:pt x="107" y="28"/>
                    <a:pt x="107" y="28"/>
                  </a:cubicBezTo>
                  <a:cubicBezTo>
                    <a:pt x="106" y="28"/>
                    <a:pt x="107" y="28"/>
                    <a:pt x="10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0" name="Freeform 73">
              <a:extLst>
                <a:ext uri="{FF2B5EF4-FFF2-40B4-BE49-F238E27FC236}">
                  <a16:creationId xmlns:a16="http://schemas.microsoft.com/office/drawing/2014/main" id="{C351A0D6-8248-4FBC-A097-D033C2AC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78" y="2846459"/>
              <a:ext cx="522543" cy="546047"/>
            </a:xfrm>
            <a:custGeom>
              <a:avLst/>
              <a:gdLst>
                <a:gd name="T0" fmla="*/ 12 w 144"/>
                <a:gd name="T1" fmla="*/ 79 h 151"/>
                <a:gd name="T2" fmla="*/ 22 w 144"/>
                <a:gd name="T3" fmla="*/ 96 h 151"/>
                <a:gd name="T4" fmla="*/ 26 w 144"/>
                <a:gd name="T5" fmla="*/ 112 h 151"/>
                <a:gd name="T6" fmla="*/ 28 w 144"/>
                <a:gd name="T7" fmla="*/ 119 h 151"/>
                <a:gd name="T8" fmla="*/ 36 w 144"/>
                <a:gd name="T9" fmla="*/ 130 h 151"/>
                <a:gd name="T10" fmla="*/ 40 w 144"/>
                <a:gd name="T11" fmla="*/ 113 h 151"/>
                <a:gd name="T12" fmla="*/ 49 w 144"/>
                <a:gd name="T13" fmla="*/ 104 h 151"/>
                <a:gd name="T14" fmla="*/ 50 w 144"/>
                <a:gd name="T15" fmla="*/ 110 h 151"/>
                <a:gd name="T16" fmla="*/ 46 w 144"/>
                <a:gd name="T17" fmla="*/ 119 h 151"/>
                <a:gd name="T18" fmla="*/ 56 w 144"/>
                <a:gd name="T19" fmla="*/ 124 h 151"/>
                <a:gd name="T20" fmla="*/ 72 w 144"/>
                <a:gd name="T21" fmla="*/ 132 h 151"/>
                <a:gd name="T22" fmla="*/ 82 w 144"/>
                <a:gd name="T23" fmla="*/ 134 h 151"/>
                <a:gd name="T24" fmla="*/ 89 w 144"/>
                <a:gd name="T25" fmla="*/ 135 h 151"/>
                <a:gd name="T26" fmla="*/ 109 w 144"/>
                <a:gd name="T27" fmla="*/ 151 h 151"/>
                <a:gd name="T28" fmla="*/ 122 w 144"/>
                <a:gd name="T29" fmla="*/ 148 h 151"/>
                <a:gd name="T30" fmla="*/ 144 w 144"/>
                <a:gd name="T31" fmla="*/ 139 h 151"/>
                <a:gd name="T32" fmla="*/ 131 w 144"/>
                <a:gd name="T33" fmla="*/ 131 h 151"/>
                <a:gd name="T34" fmla="*/ 113 w 144"/>
                <a:gd name="T35" fmla="*/ 128 h 151"/>
                <a:gd name="T36" fmla="*/ 117 w 144"/>
                <a:gd name="T37" fmla="*/ 107 h 151"/>
                <a:gd name="T38" fmla="*/ 114 w 144"/>
                <a:gd name="T39" fmla="*/ 75 h 151"/>
                <a:gd name="T40" fmla="*/ 99 w 144"/>
                <a:gd name="T41" fmla="*/ 62 h 151"/>
                <a:gd name="T42" fmla="*/ 87 w 144"/>
                <a:gd name="T43" fmla="*/ 48 h 151"/>
                <a:gd name="T44" fmla="*/ 82 w 144"/>
                <a:gd name="T45" fmla="*/ 29 h 151"/>
                <a:gd name="T46" fmla="*/ 81 w 144"/>
                <a:gd name="T47" fmla="*/ 17 h 151"/>
                <a:gd name="T48" fmla="*/ 58 w 144"/>
                <a:gd name="T49" fmla="*/ 5 h 151"/>
                <a:gd name="T50" fmla="*/ 43 w 144"/>
                <a:gd name="T51" fmla="*/ 6 h 151"/>
                <a:gd name="T52" fmla="*/ 27 w 144"/>
                <a:gd name="T53" fmla="*/ 19 h 151"/>
                <a:gd name="T54" fmla="*/ 35 w 144"/>
                <a:gd name="T55" fmla="*/ 30 h 151"/>
                <a:gd name="T56" fmla="*/ 30 w 144"/>
                <a:gd name="T57" fmla="*/ 52 h 151"/>
                <a:gd name="T58" fmla="*/ 39 w 144"/>
                <a:gd name="T59" fmla="*/ 58 h 151"/>
                <a:gd name="T60" fmla="*/ 21 w 144"/>
                <a:gd name="T61" fmla="*/ 67 h 151"/>
                <a:gd name="T62" fmla="*/ 12 w 144"/>
                <a:gd name="T63" fmla="*/ 63 h 151"/>
                <a:gd name="T64" fmla="*/ 5 w 144"/>
                <a:gd name="T65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51">
                  <a:moveTo>
                    <a:pt x="5" y="75"/>
                  </a:moveTo>
                  <a:cubicBezTo>
                    <a:pt x="0" y="80"/>
                    <a:pt x="9" y="79"/>
                    <a:pt x="12" y="79"/>
                  </a:cubicBezTo>
                  <a:cubicBezTo>
                    <a:pt x="11" y="84"/>
                    <a:pt x="12" y="90"/>
                    <a:pt x="17" y="92"/>
                  </a:cubicBezTo>
                  <a:cubicBezTo>
                    <a:pt x="20" y="93"/>
                    <a:pt x="21" y="94"/>
                    <a:pt x="22" y="96"/>
                  </a:cubicBezTo>
                  <a:cubicBezTo>
                    <a:pt x="24" y="99"/>
                    <a:pt x="24" y="101"/>
                    <a:pt x="25" y="103"/>
                  </a:cubicBezTo>
                  <a:cubicBezTo>
                    <a:pt x="26" y="106"/>
                    <a:pt x="25" y="109"/>
                    <a:pt x="26" y="112"/>
                  </a:cubicBezTo>
                  <a:cubicBezTo>
                    <a:pt x="26" y="113"/>
                    <a:pt x="28" y="114"/>
                    <a:pt x="28" y="115"/>
                  </a:cubicBezTo>
                  <a:cubicBezTo>
                    <a:pt x="28" y="116"/>
                    <a:pt x="28" y="118"/>
                    <a:pt x="28" y="119"/>
                  </a:cubicBezTo>
                  <a:cubicBezTo>
                    <a:pt x="28" y="125"/>
                    <a:pt x="29" y="130"/>
                    <a:pt x="30" y="136"/>
                  </a:cubicBezTo>
                  <a:cubicBezTo>
                    <a:pt x="32" y="135"/>
                    <a:pt x="36" y="132"/>
                    <a:pt x="36" y="130"/>
                  </a:cubicBezTo>
                  <a:cubicBezTo>
                    <a:pt x="39" y="128"/>
                    <a:pt x="43" y="129"/>
                    <a:pt x="42" y="124"/>
                  </a:cubicBezTo>
                  <a:cubicBezTo>
                    <a:pt x="40" y="120"/>
                    <a:pt x="39" y="118"/>
                    <a:pt x="40" y="113"/>
                  </a:cubicBezTo>
                  <a:cubicBezTo>
                    <a:pt x="49" y="114"/>
                    <a:pt x="40" y="107"/>
                    <a:pt x="43" y="105"/>
                  </a:cubicBezTo>
                  <a:cubicBezTo>
                    <a:pt x="44" y="104"/>
                    <a:pt x="47" y="105"/>
                    <a:pt x="49" y="104"/>
                  </a:cubicBezTo>
                  <a:cubicBezTo>
                    <a:pt x="51" y="104"/>
                    <a:pt x="52" y="101"/>
                    <a:pt x="53" y="105"/>
                  </a:cubicBezTo>
                  <a:cubicBezTo>
                    <a:pt x="53" y="109"/>
                    <a:pt x="51" y="107"/>
                    <a:pt x="50" y="110"/>
                  </a:cubicBezTo>
                  <a:cubicBezTo>
                    <a:pt x="49" y="112"/>
                    <a:pt x="52" y="113"/>
                    <a:pt x="51" y="115"/>
                  </a:cubicBezTo>
                  <a:cubicBezTo>
                    <a:pt x="50" y="117"/>
                    <a:pt x="47" y="117"/>
                    <a:pt x="46" y="119"/>
                  </a:cubicBezTo>
                  <a:cubicBezTo>
                    <a:pt x="45" y="120"/>
                    <a:pt x="47" y="124"/>
                    <a:pt x="47" y="126"/>
                  </a:cubicBezTo>
                  <a:cubicBezTo>
                    <a:pt x="51" y="126"/>
                    <a:pt x="53" y="123"/>
                    <a:pt x="56" y="124"/>
                  </a:cubicBezTo>
                  <a:cubicBezTo>
                    <a:pt x="60" y="125"/>
                    <a:pt x="60" y="128"/>
                    <a:pt x="62" y="130"/>
                  </a:cubicBezTo>
                  <a:cubicBezTo>
                    <a:pt x="65" y="131"/>
                    <a:pt x="68" y="132"/>
                    <a:pt x="72" y="132"/>
                  </a:cubicBezTo>
                  <a:cubicBezTo>
                    <a:pt x="74" y="132"/>
                    <a:pt x="75" y="132"/>
                    <a:pt x="77" y="132"/>
                  </a:cubicBezTo>
                  <a:cubicBezTo>
                    <a:pt x="81" y="132"/>
                    <a:pt x="79" y="131"/>
                    <a:pt x="82" y="134"/>
                  </a:cubicBezTo>
                  <a:cubicBezTo>
                    <a:pt x="83" y="135"/>
                    <a:pt x="83" y="136"/>
                    <a:pt x="84" y="137"/>
                  </a:cubicBezTo>
                  <a:cubicBezTo>
                    <a:pt x="85" y="137"/>
                    <a:pt x="88" y="135"/>
                    <a:pt x="89" y="135"/>
                  </a:cubicBezTo>
                  <a:cubicBezTo>
                    <a:pt x="92" y="135"/>
                    <a:pt x="93" y="138"/>
                    <a:pt x="96" y="140"/>
                  </a:cubicBezTo>
                  <a:cubicBezTo>
                    <a:pt x="100" y="143"/>
                    <a:pt x="104" y="151"/>
                    <a:pt x="109" y="151"/>
                  </a:cubicBezTo>
                  <a:cubicBezTo>
                    <a:pt x="110" y="149"/>
                    <a:pt x="110" y="147"/>
                    <a:pt x="110" y="146"/>
                  </a:cubicBezTo>
                  <a:cubicBezTo>
                    <a:pt x="114" y="146"/>
                    <a:pt x="118" y="149"/>
                    <a:pt x="122" y="148"/>
                  </a:cubicBezTo>
                  <a:cubicBezTo>
                    <a:pt x="127" y="147"/>
                    <a:pt x="130" y="145"/>
                    <a:pt x="135" y="144"/>
                  </a:cubicBezTo>
                  <a:cubicBezTo>
                    <a:pt x="139" y="144"/>
                    <a:pt x="141" y="141"/>
                    <a:pt x="144" y="139"/>
                  </a:cubicBezTo>
                  <a:cubicBezTo>
                    <a:pt x="144" y="138"/>
                    <a:pt x="143" y="136"/>
                    <a:pt x="142" y="134"/>
                  </a:cubicBezTo>
                  <a:cubicBezTo>
                    <a:pt x="139" y="130"/>
                    <a:pt x="135" y="132"/>
                    <a:pt x="131" y="131"/>
                  </a:cubicBezTo>
                  <a:cubicBezTo>
                    <a:pt x="128" y="130"/>
                    <a:pt x="126" y="127"/>
                    <a:pt x="123" y="127"/>
                  </a:cubicBezTo>
                  <a:cubicBezTo>
                    <a:pt x="120" y="127"/>
                    <a:pt x="116" y="131"/>
                    <a:pt x="113" y="128"/>
                  </a:cubicBezTo>
                  <a:cubicBezTo>
                    <a:pt x="110" y="125"/>
                    <a:pt x="113" y="120"/>
                    <a:pt x="115" y="117"/>
                  </a:cubicBezTo>
                  <a:cubicBezTo>
                    <a:pt x="117" y="114"/>
                    <a:pt x="118" y="112"/>
                    <a:pt x="117" y="107"/>
                  </a:cubicBezTo>
                  <a:cubicBezTo>
                    <a:pt x="115" y="101"/>
                    <a:pt x="108" y="95"/>
                    <a:pt x="108" y="89"/>
                  </a:cubicBezTo>
                  <a:cubicBezTo>
                    <a:pt x="107" y="82"/>
                    <a:pt x="120" y="83"/>
                    <a:pt x="114" y="75"/>
                  </a:cubicBezTo>
                  <a:cubicBezTo>
                    <a:pt x="112" y="72"/>
                    <a:pt x="109" y="71"/>
                    <a:pt x="106" y="69"/>
                  </a:cubicBezTo>
                  <a:cubicBezTo>
                    <a:pt x="103" y="67"/>
                    <a:pt x="102" y="64"/>
                    <a:pt x="99" y="62"/>
                  </a:cubicBezTo>
                  <a:cubicBezTo>
                    <a:pt x="97" y="60"/>
                    <a:pt x="94" y="58"/>
                    <a:pt x="92" y="56"/>
                  </a:cubicBezTo>
                  <a:cubicBezTo>
                    <a:pt x="90" y="53"/>
                    <a:pt x="89" y="50"/>
                    <a:pt x="87" y="48"/>
                  </a:cubicBezTo>
                  <a:cubicBezTo>
                    <a:pt x="84" y="45"/>
                    <a:pt x="81" y="44"/>
                    <a:pt x="81" y="40"/>
                  </a:cubicBezTo>
                  <a:cubicBezTo>
                    <a:pt x="80" y="36"/>
                    <a:pt x="81" y="33"/>
                    <a:pt x="82" y="29"/>
                  </a:cubicBezTo>
                  <a:cubicBezTo>
                    <a:pt x="83" y="25"/>
                    <a:pt x="83" y="21"/>
                    <a:pt x="82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1" y="21"/>
                    <a:pt x="71" y="9"/>
                    <a:pt x="63" y="6"/>
                  </a:cubicBezTo>
                  <a:cubicBezTo>
                    <a:pt x="61" y="6"/>
                    <a:pt x="59" y="6"/>
                    <a:pt x="58" y="5"/>
                  </a:cubicBezTo>
                  <a:cubicBezTo>
                    <a:pt x="56" y="4"/>
                    <a:pt x="55" y="2"/>
                    <a:pt x="53" y="2"/>
                  </a:cubicBezTo>
                  <a:cubicBezTo>
                    <a:pt x="49" y="0"/>
                    <a:pt x="47" y="5"/>
                    <a:pt x="43" y="6"/>
                  </a:cubicBezTo>
                  <a:cubicBezTo>
                    <a:pt x="38" y="6"/>
                    <a:pt x="36" y="5"/>
                    <a:pt x="33" y="8"/>
                  </a:cubicBezTo>
                  <a:cubicBezTo>
                    <a:pt x="31" y="11"/>
                    <a:pt x="26" y="15"/>
                    <a:pt x="27" y="19"/>
                  </a:cubicBezTo>
                  <a:cubicBezTo>
                    <a:pt x="28" y="21"/>
                    <a:pt x="33" y="22"/>
                    <a:pt x="35" y="24"/>
                  </a:cubicBezTo>
                  <a:cubicBezTo>
                    <a:pt x="37" y="26"/>
                    <a:pt x="34" y="27"/>
                    <a:pt x="35" y="30"/>
                  </a:cubicBezTo>
                  <a:cubicBezTo>
                    <a:pt x="36" y="34"/>
                    <a:pt x="35" y="38"/>
                    <a:pt x="32" y="42"/>
                  </a:cubicBezTo>
                  <a:cubicBezTo>
                    <a:pt x="31" y="44"/>
                    <a:pt x="30" y="49"/>
                    <a:pt x="30" y="52"/>
                  </a:cubicBezTo>
                  <a:cubicBezTo>
                    <a:pt x="30" y="58"/>
                    <a:pt x="35" y="53"/>
                    <a:pt x="37" y="53"/>
                  </a:cubicBezTo>
                  <a:cubicBezTo>
                    <a:pt x="42" y="52"/>
                    <a:pt x="43" y="56"/>
                    <a:pt x="39" y="58"/>
                  </a:cubicBezTo>
                  <a:cubicBezTo>
                    <a:pt x="37" y="60"/>
                    <a:pt x="33" y="62"/>
                    <a:pt x="30" y="64"/>
                  </a:cubicBezTo>
                  <a:cubicBezTo>
                    <a:pt x="27" y="67"/>
                    <a:pt x="25" y="68"/>
                    <a:pt x="21" y="67"/>
                  </a:cubicBezTo>
                  <a:cubicBezTo>
                    <a:pt x="18" y="66"/>
                    <a:pt x="16" y="64"/>
                    <a:pt x="13" y="63"/>
                  </a:cubicBezTo>
                  <a:cubicBezTo>
                    <a:pt x="13" y="63"/>
                    <a:pt x="12" y="63"/>
                    <a:pt x="12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9" y="67"/>
                    <a:pt x="0" y="72"/>
                    <a:pt x="5" y="7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1" name="Freeform 74">
              <a:extLst>
                <a:ext uri="{FF2B5EF4-FFF2-40B4-BE49-F238E27FC236}">
                  <a16:creationId xmlns:a16="http://schemas.microsoft.com/office/drawing/2014/main" id="{E064FE53-AA41-4C37-AE8C-E5CC71B03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8211" y="2842843"/>
              <a:ext cx="526159" cy="553279"/>
            </a:xfrm>
            <a:custGeom>
              <a:avLst/>
              <a:gdLst>
                <a:gd name="T0" fmla="*/ 11 w 145"/>
                <a:gd name="T1" fmla="*/ 79 h 153"/>
                <a:gd name="T2" fmla="*/ 23 w 145"/>
                <a:gd name="T3" fmla="*/ 100 h 153"/>
                <a:gd name="T4" fmla="*/ 28 w 145"/>
                <a:gd name="T5" fmla="*/ 119 h 153"/>
                <a:gd name="T6" fmla="*/ 33 w 145"/>
                <a:gd name="T7" fmla="*/ 129 h 153"/>
                <a:gd name="T8" fmla="*/ 36 w 145"/>
                <a:gd name="T9" fmla="*/ 114 h 153"/>
                <a:gd name="T10" fmla="*/ 40 w 145"/>
                <a:gd name="T11" fmla="*/ 104 h 153"/>
                <a:gd name="T12" fmla="*/ 53 w 145"/>
                <a:gd name="T13" fmla="*/ 106 h 153"/>
                <a:gd name="T14" fmla="*/ 47 w 145"/>
                <a:gd name="T15" fmla="*/ 120 h 153"/>
                <a:gd name="T16" fmla="*/ 55 w 145"/>
                <a:gd name="T17" fmla="*/ 123 h 153"/>
                <a:gd name="T18" fmla="*/ 75 w 145"/>
                <a:gd name="T19" fmla="*/ 131 h 153"/>
                <a:gd name="T20" fmla="*/ 81 w 145"/>
                <a:gd name="T21" fmla="*/ 133 h 153"/>
                <a:gd name="T22" fmla="*/ 95 w 145"/>
                <a:gd name="T23" fmla="*/ 140 h 153"/>
                <a:gd name="T24" fmla="*/ 109 w 145"/>
                <a:gd name="T25" fmla="*/ 145 h 153"/>
                <a:gd name="T26" fmla="*/ 140 w 145"/>
                <a:gd name="T27" fmla="*/ 139 h 153"/>
                <a:gd name="T28" fmla="*/ 125 w 145"/>
                <a:gd name="T29" fmla="*/ 131 h 153"/>
                <a:gd name="T30" fmla="*/ 108 w 145"/>
                <a:gd name="T31" fmla="*/ 123 h 153"/>
                <a:gd name="T32" fmla="*/ 104 w 145"/>
                <a:gd name="T33" fmla="*/ 90 h 153"/>
                <a:gd name="T34" fmla="*/ 99 w 145"/>
                <a:gd name="T35" fmla="*/ 67 h 153"/>
                <a:gd name="T36" fmla="*/ 82 w 145"/>
                <a:gd name="T37" fmla="*/ 48 h 153"/>
                <a:gd name="T38" fmla="*/ 78 w 145"/>
                <a:gd name="T39" fmla="*/ 20 h 153"/>
                <a:gd name="T40" fmla="*/ 53 w 145"/>
                <a:gd name="T41" fmla="*/ 6 h 153"/>
                <a:gd name="T42" fmla="*/ 32 w 145"/>
                <a:gd name="T43" fmla="*/ 10 h 153"/>
                <a:gd name="T44" fmla="*/ 35 w 145"/>
                <a:gd name="T45" fmla="*/ 31 h 153"/>
                <a:gd name="T46" fmla="*/ 32 w 145"/>
                <a:gd name="T47" fmla="*/ 53 h 153"/>
                <a:gd name="T48" fmla="*/ 34 w 145"/>
                <a:gd name="T49" fmla="*/ 63 h 153"/>
                <a:gd name="T50" fmla="*/ 11 w 145"/>
                <a:gd name="T51" fmla="*/ 66 h 153"/>
                <a:gd name="T52" fmla="*/ 6 w 145"/>
                <a:gd name="T53" fmla="*/ 76 h 153"/>
                <a:gd name="T54" fmla="*/ 5 w 145"/>
                <a:gd name="T55" fmla="*/ 66 h 153"/>
                <a:gd name="T56" fmla="*/ 11 w 145"/>
                <a:gd name="T57" fmla="*/ 63 h 153"/>
                <a:gd name="T58" fmla="*/ 27 w 145"/>
                <a:gd name="T59" fmla="*/ 64 h 153"/>
                <a:gd name="T60" fmla="*/ 36 w 145"/>
                <a:gd name="T61" fmla="*/ 55 h 153"/>
                <a:gd name="T62" fmla="*/ 31 w 145"/>
                <a:gd name="T63" fmla="*/ 37 h 153"/>
                <a:gd name="T64" fmla="*/ 30 w 145"/>
                <a:gd name="T65" fmla="*/ 8 h 153"/>
                <a:gd name="T66" fmla="*/ 52 w 145"/>
                <a:gd name="T67" fmla="*/ 1 h 153"/>
                <a:gd name="T68" fmla="*/ 70 w 145"/>
                <a:gd name="T69" fmla="*/ 13 h 153"/>
                <a:gd name="T70" fmla="*/ 81 w 145"/>
                <a:gd name="T71" fmla="*/ 17 h 153"/>
                <a:gd name="T72" fmla="*/ 84 w 145"/>
                <a:gd name="T73" fmla="*/ 46 h 153"/>
                <a:gd name="T74" fmla="*/ 102 w 145"/>
                <a:gd name="T75" fmla="*/ 65 h 153"/>
                <a:gd name="T76" fmla="*/ 107 w 145"/>
                <a:gd name="T77" fmla="*/ 90 h 153"/>
                <a:gd name="T78" fmla="*/ 112 w 145"/>
                <a:gd name="T79" fmla="*/ 124 h 153"/>
                <a:gd name="T80" fmla="*/ 127 w 145"/>
                <a:gd name="T81" fmla="*/ 128 h 153"/>
                <a:gd name="T82" fmla="*/ 144 w 145"/>
                <a:gd name="T83" fmla="*/ 138 h 153"/>
                <a:gd name="T84" fmla="*/ 120 w 145"/>
                <a:gd name="T85" fmla="*/ 151 h 153"/>
                <a:gd name="T86" fmla="*/ 107 w 145"/>
                <a:gd name="T87" fmla="*/ 153 h 153"/>
                <a:gd name="T88" fmla="*/ 82 w 145"/>
                <a:gd name="T89" fmla="*/ 139 h 153"/>
                <a:gd name="T90" fmla="*/ 75 w 145"/>
                <a:gd name="T91" fmla="*/ 135 h 153"/>
                <a:gd name="T92" fmla="*/ 54 w 145"/>
                <a:gd name="T93" fmla="*/ 127 h 153"/>
                <a:gd name="T94" fmla="*/ 43 w 145"/>
                <a:gd name="T95" fmla="*/ 124 h 153"/>
                <a:gd name="T96" fmla="*/ 46 w 145"/>
                <a:gd name="T97" fmla="*/ 110 h 153"/>
                <a:gd name="T98" fmla="*/ 44 w 145"/>
                <a:gd name="T99" fmla="*/ 107 h 153"/>
                <a:gd name="T100" fmla="*/ 40 w 145"/>
                <a:gd name="T101" fmla="*/ 122 h 153"/>
                <a:gd name="T102" fmla="*/ 28 w 145"/>
                <a:gd name="T103" fmla="*/ 138 h 153"/>
                <a:gd name="T104" fmla="*/ 24 w 145"/>
                <a:gd name="T105" fmla="*/ 116 h 153"/>
                <a:gd name="T106" fmla="*/ 19 w 145"/>
                <a:gd name="T107" fmla="*/ 98 h 153"/>
                <a:gd name="T108" fmla="*/ 1 w 145"/>
                <a:gd name="T109" fmla="*/ 8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" h="153">
                  <a:moveTo>
                    <a:pt x="4" y="77"/>
                  </a:moveTo>
                  <a:cubicBezTo>
                    <a:pt x="4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" y="78"/>
                    <a:pt x="6" y="78"/>
                    <a:pt x="8" y="79"/>
                  </a:cubicBezTo>
                  <a:cubicBezTo>
                    <a:pt x="8" y="79"/>
                    <a:pt x="9" y="79"/>
                    <a:pt x="10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3"/>
                    <a:pt x="11" y="85"/>
                    <a:pt x="12" y="87"/>
                  </a:cubicBezTo>
                  <a:cubicBezTo>
                    <a:pt x="13" y="89"/>
                    <a:pt x="14" y="90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20" y="94"/>
                    <a:pt x="21" y="95"/>
                    <a:pt x="22" y="97"/>
                  </a:cubicBezTo>
                  <a:cubicBezTo>
                    <a:pt x="22" y="98"/>
                    <a:pt x="23" y="99"/>
                    <a:pt x="23" y="100"/>
                  </a:cubicBezTo>
                  <a:cubicBezTo>
                    <a:pt x="24" y="101"/>
                    <a:pt x="24" y="103"/>
                    <a:pt x="25" y="104"/>
                  </a:cubicBezTo>
                  <a:cubicBezTo>
                    <a:pt x="25" y="106"/>
                    <a:pt x="25" y="107"/>
                    <a:pt x="25" y="109"/>
                  </a:cubicBezTo>
                  <a:cubicBezTo>
                    <a:pt x="25" y="110"/>
                    <a:pt x="25" y="112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4"/>
                    <a:pt x="27" y="114"/>
                    <a:pt x="27" y="115"/>
                  </a:cubicBezTo>
                  <a:cubicBezTo>
                    <a:pt x="28" y="117"/>
                    <a:pt x="28" y="118"/>
                    <a:pt x="28" y="119"/>
                  </a:cubicBezTo>
                  <a:cubicBezTo>
                    <a:pt x="28" y="119"/>
                    <a:pt x="27" y="120"/>
                    <a:pt x="27" y="120"/>
                  </a:cubicBezTo>
                  <a:cubicBezTo>
                    <a:pt x="27" y="125"/>
                    <a:pt x="28" y="129"/>
                    <a:pt x="29" y="133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0" y="134"/>
                    <a:pt x="30" y="133"/>
                    <a:pt x="31" y="133"/>
                  </a:cubicBezTo>
                  <a:cubicBezTo>
                    <a:pt x="31" y="132"/>
                    <a:pt x="32" y="131"/>
                    <a:pt x="32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4" y="128"/>
                    <a:pt x="36" y="128"/>
                    <a:pt x="37" y="128"/>
                  </a:cubicBezTo>
                  <a:cubicBezTo>
                    <a:pt x="37" y="128"/>
                    <a:pt x="37" y="128"/>
                    <a:pt x="38" y="128"/>
                  </a:cubicBezTo>
                  <a:cubicBezTo>
                    <a:pt x="38" y="127"/>
                    <a:pt x="38" y="127"/>
                    <a:pt x="38" y="125"/>
                  </a:cubicBezTo>
                  <a:cubicBezTo>
                    <a:pt x="38" y="125"/>
                    <a:pt x="37" y="124"/>
                    <a:pt x="37" y="123"/>
                  </a:cubicBezTo>
                  <a:cubicBezTo>
                    <a:pt x="36" y="120"/>
                    <a:pt x="35" y="118"/>
                    <a:pt x="36" y="114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1" y="112"/>
                    <a:pt x="40" y="111"/>
                    <a:pt x="40" y="110"/>
                  </a:cubicBezTo>
                  <a:cubicBezTo>
                    <a:pt x="39" y="108"/>
                    <a:pt x="38" y="106"/>
                    <a:pt x="40" y="104"/>
                  </a:cubicBezTo>
                  <a:cubicBezTo>
                    <a:pt x="41" y="103"/>
                    <a:pt x="43" y="103"/>
                    <a:pt x="45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104"/>
                    <a:pt x="46" y="104"/>
                    <a:pt x="46" y="104"/>
                  </a:cubicBezTo>
                  <a:cubicBezTo>
                    <a:pt x="47" y="104"/>
                    <a:pt x="47" y="103"/>
                    <a:pt x="48" y="103"/>
                  </a:cubicBezTo>
                  <a:cubicBezTo>
                    <a:pt x="48" y="103"/>
                    <a:pt x="49" y="102"/>
                    <a:pt x="50" y="102"/>
                  </a:cubicBezTo>
                  <a:cubicBezTo>
                    <a:pt x="51" y="102"/>
                    <a:pt x="52" y="103"/>
                    <a:pt x="53" y="106"/>
                  </a:cubicBezTo>
                  <a:cubicBezTo>
                    <a:pt x="53" y="109"/>
                    <a:pt x="52" y="110"/>
                    <a:pt x="50" y="111"/>
                  </a:cubicBezTo>
                  <a:cubicBezTo>
                    <a:pt x="50" y="111"/>
                    <a:pt x="49" y="111"/>
                    <a:pt x="49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9" y="112"/>
                    <a:pt x="49" y="112"/>
                    <a:pt x="50" y="113"/>
                  </a:cubicBezTo>
                  <a:cubicBezTo>
                    <a:pt x="50" y="114"/>
                    <a:pt x="51" y="115"/>
                    <a:pt x="51" y="117"/>
                  </a:cubicBezTo>
                  <a:cubicBezTo>
                    <a:pt x="50" y="119"/>
                    <a:pt x="49" y="119"/>
                    <a:pt x="47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5" y="121"/>
                    <a:pt x="46" y="122"/>
                    <a:pt x="46" y="124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7" y="125"/>
                    <a:pt x="48" y="125"/>
                    <a:pt x="49" y="124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51" y="123"/>
                    <a:pt x="52" y="123"/>
                    <a:pt x="55" y="123"/>
                  </a:cubicBezTo>
                  <a:cubicBezTo>
                    <a:pt x="57" y="124"/>
                    <a:pt x="58" y="125"/>
                    <a:pt x="59" y="127"/>
                  </a:cubicBezTo>
                  <a:cubicBezTo>
                    <a:pt x="60" y="128"/>
                    <a:pt x="60" y="129"/>
                    <a:pt x="61" y="129"/>
                  </a:cubicBezTo>
                  <a:cubicBezTo>
                    <a:pt x="62" y="130"/>
                    <a:pt x="64" y="130"/>
                    <a:pt x="65" y="131"/>
                  </a:cubicBezTo>
                  <a:cubicBezTo>
                    <a:pt x="67" y="131"/>
                    <a:pt x="68" y="131"/>
                    <a:pt x="70" y="131"/>
                  </a:cubicBezTo>
                  <a:cubicBezTo>
                    <a:pt x="71" y="131"/>
                    <a:pt x="72" y="131"/>
                    <a:pt x="73" y="131"/>
                  </a:cubicBezTo>
                  <a:cubicBezTo>
                    <a:pt x="74" y="131"/>
                    <a:pt x="75" y="131"/>
                    <a:pt x="75" y="131"/>
                  </a:cubicBezTo>
                  <a:cubicBezTo>
                    <a:pt x="76" y="131"/>
                    <a:pt x="77" y="131"/>
                    <a:pt x="77" y="131"/>
                  </a:cubicBezTo>
                  <a:cubicBezTo>
                    <a:pt x="78" y="131"/>
                    <a:pt x="78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80" y="132"/>
                    <a:pt x="8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2" y="134"/>
                    <a:pt x="82" y="135"/>
                    <a:pt x="82" y="135"/>
                  </a:cubicBezTo>
                  <a:cubicBezTo>
                    <a:pt x="82" y="136"/>
                    <a:pt x="82" y="136"/>
                    <a:pt x="83" y="136"/>
                  </a:cubicBezTo>
                  <a:cubicBezTo>
                    <a:pt x="83" y="136"/>
                    <a:pt x="83" y="136"/>
                    <a:pt x="84" y="135"/>
                  </a:cubicBezTo>
                  <a:cubicBezTo>
                    <a:pt x="85" y="135"/>
                    <a:pt x="86" y="134"/>
                    <a:pt x="87" y="134"/>
                  </a:cubicBezTo>
                  <a:cubicBezTo>
                    <a:pt x="90" y="134"/>
                    <a:pt x="91" y="136"/>
                    <a:pt x="93" y="138"/>
                  </a:cubicBezTo>
                  <a:cubicBezTo>
                    <a:pt x="94" y="138"/>
                    <a:pt x="94" y="139"/>
                    <a:pt x="95" y="140"/>
                  </a:cubicBezTo>
                  <a:cubicBezTo>
                    <a:pt x="96" y="141"/>
                    <a:pt x="98" y="142"/>
                    <a:pt x="99" y="144"/>
                  </a:cubicBezTo>
                  <a:cubicBezTo>
                    <a:pt x="101" y="146"/>
                    <a:pt x="104" y="149"/>
                    <a:pt x="106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7" y="148"/>
                    <a:pt x="107" y="147"/>
                    <a:pt x="107" y="147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10" y="145"/>
                    <a:pt x="112" y="146"/>
                    <a:pt x="113" y="146"/>
                  </a:cubicBezTo>
                  <a:cubicBezTo>
                    <a:pt x="115" y="147"/>
                    <a:pt x="118" y="148"/>
                    <a:pt x="120" y="148"/>
                  </a:cubicBezTo>
                  <a:cubicBezTo>
                    <a:pt x="122" y="147"/>
                    <a:pt x="124" y="146"/>
                    <a:pt x="126" y="146"/>
                  </a:cubicBezTo>
                  <a:cubicBezTo>
                    <a:pt x="128" y="145"/>
                    <a:pt x="130" y="144"/>
                    <a:pt x="132" y="144"/>
                  </a:cubicBezTo>
                  <a:cubicBezTo>
                    <a:pt x="135" y="143"/>
                    <a:pt x="137" y="142"/>
                    <a:pt x="139" y="140"/>
                  </a:cubicBezTo>
                  <a:cubicBezTo>
                    <a:pt x="139" y="140"/>
                    <a:pt x="140" y="140"/>
                    <a:pt x="140" y="139"/>
                  </a:cubicBezTo>
                  <a:cubicBezTo>
                    <a:pt x="140" y="139"/>
                    <a:pt x="140" y="139"/>
                    <a:pt x="140" y="138"/>
                  </a:cubicBezTo>
                  <a:cubicBezTo>
                    <a:pt x="139" y="138"/>
                    <a:pt x="139" y="137"/>
                    <a:pt x="139" y="136"/>
                  </a:cubicBezTo>
                  <a:cubicBezTo>
                    <a:pt x="137" y="134"/>
                    <a:pt x="135" y="134"/>
                    <a:pt x="133" y="134"/>
                  </a:cubicBezTo>
                  <a:cubicBezTo>
                    <a:pt x="132" y="134"/>
                    <a:pt x="130" y="134"/>
                    <a:pt x="129" y="133"/>
                  </a:cubicBezTo>
                  <a:cubicBezTo>
                    <a:pt x="127" y="133"/>
                    <a:pt x="126" y="132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4" y="130"/>
                    <a:pt x="122" y="130"/>
                    <a:pt x="121" y="130"/>
                  </a:cubicBezTo>
                  <a:cubicBezTo>
                    <a:pt x="120" y="130"/>
                    <a:pt x="119" y="130"/>
                    <a:pt x="118" y="130"/>
                  </a:cubicBezTo>
                  <a:cubicBezTo>
                    <a:pt x="115" y="132"/>
                    <a:pt x="112" y="133"/>
                    <a:pt x="110" y="13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8" y="128"/>
                    <a:pt x="108" y="125"/>
                    <a:pt x="108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9" y="121"/>
                    <a:pt x="110" y="119"/>
                    <a:pt x="111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5"/>
                    <a:pt x="113" y="114"/>
                    <a:pt x="113" y="113"/>
                  </a:cubicBezTo>
                  <a:cubicBezTo>
                    <a:pt x="113" y="112"/>
                    <a:pt x="113" y="111"/>
                    <a:pt x="113" y="109"/>
                  </a:cubicBezTo>
                  <a:cubicBezTo>
                    <a:pt x="112" y="106"/>
                    <a:pt x="111" y="103"/>
                    <a:pt x="109" y="101"/>
                  </a:cubicBezTo>
                  <a:cubicBezTo>
                    <a:pt x="106" y="97"/>
                    <a:pt x="104" y="94"/>
                    <a:pt x="104" y="90"/>
                  </a:cubicBezTo>
                  <a:cubicBezTo>
                    <a:pt x="104" y="86"/>
                    <a:pt x="106" y="84"/>
                    <a:pt x="109" y="83"/>
                  </a:cubicBezTo>
                  <a:cubicBezTo>
                    <a:pt x="110" y="82"/>
                    <a:pt x="110" y="82"/>
                    <a:pt x="111" y="81"/>
                  </a:cubicBezTo>
                  <a:cubicBezTo>
                    <a:pt x="112" y="80"/>
                    <a:pt x="113" y="79"/>
                    <a:pt x="111" y="77"/>
                  </a:cubicBezTo>
                  <a:cubicBezTo>
                    <a:pt x="110" y="75"/>
                    <a:pt x="108" y="74"/>
                    <a:pt x="106" y="73"/>
                  </a:cubicBezTo>
                  <a:cubicBezTo>
                    <a:pt x="105" y="73"/>
                    <a:pt x="104" y="72"/>
                    <a:pt x="103" y="71"/>
                  </a:cubicBezTo>
                  <a:cubicBezTo>
                    <a:pt x="101" y="70"/>
                    <a:pt x="100" y="69"/>
                    <a:pt x="99" y="67"/>
                  </a:cubicBezTo>
                  <a:cubicBezTo>
                    <a:pt x="98" y="66"/>
                    <a:pt x="97" y="65"/>
                    <a:pt x="96" y="64"/>
                  </a:cubicBezTo>
                  <a:cubicBezTo>
                    <a:pt x="95" y="63"/>
                    <a:pt x="95" y="63"/>
                    <a:pt x="94" y="62"/>
                  </a:cubicBezTo>
                  <a:cubicBezTo>
                    <a:pt x="92" y="61"/>
                    <a:pt x="90" y="60"/>
                    <a:pt x="89" y="58"/>
                  </a:cubicBezTo>
                  <a:cubicBezTo>
                    <a:pt x="88" y="57"/>
                    <a:pt x="87" y="55"/>
                    <a:pt x="87" y="54"/>
                  </a:cubicBezTo>
                  <a:cubicBezTo>
                    <a:pt x="86" y="53"/>
                    <a:pt x="85" y="51"/>
                    <a:pt x="84" y="50"/>
                  </a:cubicBezTo>
                  <a:cubicBezTo>
                    <a:pt x="83" y="49"/>
                    <a:pt x="82" y="49"/>
                    <a:pt x="82" y="48"/>
                  </a:cubicBezTo>
                  <a:cubicBezTo>
                    <a:pt x="80" y="46"/>
                    <a:pt x="78" y="45"/>
                    <a:pt x="77" y="41"/>
                  </a:cubicBezTo>
                  <a:cubicBezTo>
                    <a:pt x="76" y="38"/>
                    <a:pt x="77" y="36"/>
                    <a:pt x="78" y="33"/>
                  </a:cubicBezTo>
                  <a:cubicBezTo>
                    <a:pt x="78" y="32"/>
                    <a:pt x="78" y="31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28"/>
                    <a:pt x="79" y="26"/>
                    <a:pt x="79" y="24"/>
                  </a:cubicBezTo>
                  <a:cubicBezTo>
                    <a:pt x="79" y="23"/>
                    <a:pt x="79" y="22"/>
                    <a:pt x="78" y="20"/>
                  </a:cubicBezTo>
                  <a:cubicBezTo>
                    <a:pt x="72" y="22"/>
                    <a:pt x="70" y="19"/>
                    <a:pt x="67" y="15"/>
                  </a:cubicBezTo>
                  <a:cubicBezTo>
                    <a:pt x="65" y="12"/>
                    <a:pt x="63" y="10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59" y="9"/>
                    <a:pt x="59" y="9"/>
                  </a:cubicBezTo>
                  <a:cubicBezTo>
                    <a:pt x="57" y="8"/>
                    <a:pt x="56" y="8"/>
                    <a:pt x="55" y="8"/>
                  </a:cubicBezTo>
                  <a:cubicBezTo>
                    <a:pt x="54" y="7"/>
                    <a:pt x="53" y="6"/>
                    <a:pt x="53" y="6"/>
                  </a:cubicBezTo>
                  <a:cubicBezTo>
                    <a:pt x="52" y="5"/>
                    <a:pt x="51" y="5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4" y="7"/>
                    <a:pt x="43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5" y="9"/>
                    <a:pt x="34" y="9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26" y="16"/>
                    <a:pt x="27" y="19"/>
                  </a:cubicBezTo>
                  <a:cubicBezTo>
                    <a:pt x="27" y="20"/>
                    <a:pt x="29" y="21"/>
                    <a:pt x="30" y="21"/>
                  </a:cubicBezTo>
                  <a:cubicBezTo>
                    <a:pt x="32" y="22"/>
                    <a:pt x="33" y="22"/>
                    <a:pt x="34" y="23"/>
                  </a:cubicBezTo>
                  <a:cubicBezTo>
                    <a:pt x="36" y="25"/>
                    <a:pt x="35" y="27"/>
                    <a:pt x="35" y="29"/>
                  </a:cubicBezTo>
                  <a:cubicBezTo>
                    <a:pt x="35" y="29"/>
                    <a:pt x="35" y="30"/>
                    <a:pt x="35" y="31"/>
                  </a:cubicBezTo>
                  <a:cubicBezTo>
                    <a:pt x="35" y="33"/>
                    <a:pt x="35" y="35"/>
                    <a:pt x="35" y="38"/>
                  </a:cubicBezTo>
                  <a:cubicBezTo>
                    <a:pt x="34" y="40"/>
                    <a:pt x="33" y="42"/>
                    <a:pt x="32" y="43"/>
                  </a:cubicBezTo>
                  <a:cubicBezTo>
                    <a:pt x="31" y="44"/>
                    <a:pt x="31" y="46"/>
                    <a:pt x="30" y="47"/>
                  </a:cubicBezTo>
                  <a:cubicBezTo>
                    <a:pt x="30" y="49"/>
                    <a:pt x="30" y="52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2" y="54"/>
                    <a:pt x="32" y="53"/>
                  </a:cubicBezTo>
                  <a:cubicBezTo>
                    <a:pt x="33" y="53"/>
                    <a:pt x="34" y="52"/>
                    <a:pt x="35" y="52"/>
                  </a:cubicBezTo>
                  <a:cubicBezTo>
                    <a:pt x="37" y="52"/>
                    <a:pt x="38" y="52"/>
                    <a:pt x="39" y="52"/>
                  </a:cubicBezTo>
                  <a:cubicBezTo>
                    <a:pt x="40" y="53"/>
                    <a:pt x="40" y="53"/>
                    <a:pt x="41" y="54"/>
                  </a:cubicBezTo>
                  <a:cubicBezTo>
                    <a:pt x="41" y="55"/>
                    <a:pt x="41" y="56"/>
                    <a:pt x="41" y="56"/>
                  </a:cubicBezTo>
                  <a:cubicBezTo>
                    <a:pt x="41" y="58"/>
                    <a:pt x="40" y="59"/>
                    <a:pt x="39" y="60"/>
                  </a:cubicBezTo>
                  <a:cubicBezTo>
                    <a:pt x="37" y="62"/>
                    <a:pt x="35" y="63"/>
                    <a:pt x="34" y="63"/>
                  </a:cubicBezTo>
                  <a:cubicBezTo>
                    <a:pt x="32" y="64"/>
                    <a:pt x="31" y="65"/>
                    <a:pt x="29" y="67"/>
                  </a:cubicBezTo>
                  <a:cubicBezTo>
                    <a:pt x="28" y="68"/>
                    <a:pt x="26" y="69"/>
                    <a:pt x="24" y="70"/>
                  </a:cubicBezTo>
                  <a:cubicBezTo>
                    <a:pt x="23" y="70"/>
                    <a:pt x="21" y="70"/>
                    <a:pt x="18" y="70"/>
                  </a:cubicBezTo>
                  <a:cubicBezTo>
                    <a:pt x="17" y="69"/>
                    <a:pt x="16" y="68"/>
                    <a:pt x="14" y="68"/>
                  </a:cubicBezTo>
                  <a:cubicBezTo>
                    <a:pt x="13" y="67"/>
                    <a:pt x="12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0" y="66"/>
                    <a:pt x="10" y="66"/>
                    <a:pt x="10" y="67"/>
                  </a:cubicBezTo>
                  <a:cubicBezTo>
                    <a:pt x="10" y="67"/>
                    <a:pt x="9" y="68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6" y="70"/>
                    <a:pt x="4" y="72"/>
                    <a:pt x="4" y="73"/>
                  </a:cubicBezTo>
                  <a:cubicBezTo>
                    <a:pt x="3" y="74"/>
                    <a:pt x="3" y="74"/>
                    <a:pt x="4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7"/>
                    <a:pt x="4" y="77"/>
                    <a:pt x="4" y="77"/>
                  </a:cubicBezTo>
                  <a:close/>
                  <a:moveTo>
                    <a:pt x="1" y="80"/>
                  </a:moveTo>
                  <a:cubicBezTo>
                    <a:pt x="0" y="79"/>
                    <a:pt x="0" y="78"/>
                    <a:pt x="1" y="76"/>
                  </a:cubicBezTo>
                  <a:cubicBezTo>
                    <a:pt x="0" y="75"/>
                    <a:pt x="0" y="73"/>
                    <a:pt x="1" y="72"/>
                  </a:cubicBezTo>
                  <a:cubicBezTo>
                    <a:pt x="1" y="70"/>
                    <a:pt x="4" y="68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6"/>
                    <a:pt x="7" y="65"/>
                    <a:pt x="7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7" y="65"/>
                    <a:pt x="18" y="66"/>
                    <a:pt x="19" y="66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5" y="66"/>
                    <a:pt x="26" y="65"/>
                    <a:pt x="27" y="64"/>
                  </a:cubicBezTo>
                  <a:cubicBezTo>
                    <a:pt x="29" y="63"/>
                    <a:pt x="30" y="62"/>
                    <a:pt x="32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7" y="57"/>
                    <a:pt x="38" y="56"/>
                    <a:pt x="38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7" y="55"/>
                    <a:pt x="36" y="55"/>
                  </a:cubicBezTo>
                  <a:cubicBezTo>
                    <a:pt x="35" y="55"/>
                    <a:pt x="35" y="56"/>
                    <a:pt x="34" y="56"/>
                  </a:cubicBezTo>
                  <a:cubicBezTo>
                    <a:pt x="33" y="57"/>
                    <a:pt x="31" y="58"/>
                    <a:pt x="30" y="58"/>
                  </a:cubicBezTo>
                  <a:cubicBezTo>
                    <a:pt x="28" y="58"/>
                    <a:pt x="27" y="57"/>
                    <a:pt x="27" y="53"/>
                  </a:cubicBezTo>
                  <a:cubicBezTo>
                    <a:pt x="27" y="51"/>
                    <a:pt x="27" y="49"/>
                    <a:pt x="27" y="47"/>
                  </a:cubicBezTo>
                  <a:cubicBezTo>
                    <a:pt x="28" y="45"/>
                    <a:pt x="28" y="43"/>
                    <a:pt x="29" y="42"/>
                  </a:cubicBezTo>
                  <a:cubicBezTo>
                    <a:pt x="30" y="40"/>
                    <a:pt x="31" y="38"/>
                    <a:pt x="31" y="37"/>
                  </a:cubicBezTo>
                  <a:cubicBezTo>
                    <a:pt x="32" y="35"/>
                    <a:pt x="32" y="33"/>
                    <a:pt x="31" y="32"/>
                  </a:cubicBezTo>
                  <a:cubicBezTo>
                    <a:pt x="31" y="30"/>
                    <a:pt x="31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5"/>
                    <a:pt x="30" y="25"/>
                    <a:pt x="29" y="24"/>
                  </a:cubicBezTo>
                  <a:cubicBezTo>
                    <a:pt x="27" y="24"/>
                    <a:pt x="25" y="23"/>
                    <a:pt x="24" y="20"/>
                  </a:cubicBezTo>
                  <a:cubicBezTo>
                    <a:pt x="22" y="15"/>
                    <a:pt x="27" y="11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3" y="5"/>
                    <a:pt x="35" y="5"/>
                    <a:pt x="37" y="5"/>
                  </a:cubicBezTo>
                  <a:cubicBezTo>
                    <a:pt x="38" y="5"/>
                    <a:pt x="39" y="5"/>
                    <a:pt x="40" y="5"/>
                  </a:cubicBezTo>
                  <a:cubicBezTo>
                    <a:pt x="42" y="5"/>
                    <a:pt x="43" y="4"/>
                    <a:pt x="44" y="3"/>
                  </a:cubicBezTo>
                  <a:cubicBezTo>
                    <a:pt x="46" y="2"/>
                    <a:pt x="48" y="0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2"/>
                    <a:pt x="54" y="2"/>
                    <a:pt x="55" y="3"/>
                  </a:cubicBezTo>
                  <a:cubicBezTo>
                    <a:pt x="55" y="4"/>
                    <a:pt x="56" y="4"/>
                    <a:pt x="57" y="4"/>
                  </a:cubicBezTo>
                  <a:cubicBezTo>
                    <a:pt x="57" y="5"/>
                    <a:pt x="58" y="5"/>
                    <a:pt x="59" y="5"/>
                  </a:cubicBezTo>
                  <a:cubicBezTo>
                    <a:pt x="60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5" y="7"/>
                    <a:pt x="68" y="10"/>
                    <a:pt x="70" y="13"/>
                  </a:cubicBezTo>
                  <a:cubicBezTo>
                    <a:pt x="72" y="16"/>
                    <a:pt x="74" y="18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20"/>
                    <a:pt x="82" y="22"/>
                    <a:pt x="82" y="24"/>
                  </a:cubicBezTo>
                  <a:cubicBezTo>
                    <a:pt x="82" y="26"/>
                    <a:pt x="82" y="29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2"/>
                    <a:pt x="81" y="33"/>
                    <a:pt x="81" y="34"/>
                  </a:cubicBezTo>
                  <a:cubicBezTo>
                    <a:pt x="80" y="36"/>
                    <a:pt x="80" y="38"/>
                    <a:pt x="80" y="41"/>
                  </a:cubicBezTo>
                  <a:cubicBezTo>
                    <a:pt x="81" y="43"/>
                    <a:pt x="82" y="44"/>
                    <a:pt x="84" y="46"/>
                  </a:cubicBezTo>
                  <a:cubicBezTo>
                    <a:pt x="85" y="46"/>
                    <a:pt x="85" y="47"/>
                    <a:pt x="86" y="48"/>
                  </a:cubicBezTo>
                  <a:cubicBezTo>
                    <a:pt x="88" y="49"/>
                    <a:pt x="89" y="51"/>
                    <a:pt x="90" y="53"/>
                  </a:cubicBezTo>
                  <a:cubicBezTo>
                    <a:pt x="90" y="54"/>
                    <a:pt x="91" y="55"/>
                    <a:pt x="92" y="56"/>
                  </a:cubicBezTo>
                  <a:cubicBezTo>
                    <a:pt x="93" y="57"/>
                    <a:pt x="94" y="58"/>
                    <a:pt x="96" y="59"/>
                  </a:cubicBezTo>
                  <a:cubicBezTo>
                    <a:pt x="97" y="60"/>
                    <a:pt x="98" y="61"/>
                    <a:pt x="99" y="62"/>
                  </a:cubicBezTo>
                  <a:cubicBezTo>
                    <a:pt x="100" y="63"/>
                    <a:pt x="101" y="64"/>
                    <a:pt x="102" y="65"/>
                  </a:cubicBezTo>
                  <a:cubicBezTo>
                    <a:pt x="103" y="66"/>
                    <a:pt x="104" y="68"/>
                    <a:pt x="105" y="68"/>
                  </a:cubicBezTo>
                  <a:cubicBezTo>
                    <a:pt x="106" y="69"/>
                    <a:pt x="107" y="70"/>
                    <a:pt x="108" y="71"/>
                  </a:cubicBezTo>
                  <a:cubicBezTo>
                    <a:pt x="110" y="72"/>
                    <a:pt x="112" y="73"/>
                    <a:pt x="114" y="75"/>
                  </a:cubicBezTo>
                  <a:cubicBezTo>
                    <a:pt x="117" y="79"/>
                    <a:pt x="116" y="82"/>
                    <a:pt x="113" y="84"/>
                  </a:cubicBezTo>
                  <a:cubicBezTo>
                    <a:pt x="112" y="84"/>
                    <a:pt x="112" y="85"/>
                    <a:pt x="111" y="85"/>
                  </a:cubicBezTo>
                  <a:cubicBezTo>
                    <a:pt x="109" y="87"/>
                    <a:pt x="107" y="88"/>
                    <a:pt x="107" y="90"/>
                  </a:cubicBezTo>
                  <a:cubicBezTo>
                    <a:pt x="107" y="93"/>
                    <a:pt x="109" y="96"/>
                    <a:pt x="112" y="99"/>
                  </a:cubicBezTo>
                  <a:cubicBezTo>
                    <a:pt x="114" y="102"/>
                    <a:pt x="116" y="105"/>
                    <a:pt x="116" y="108"/>
                  </a:cubicBezTo>
                  <a:cubicBezTo>
                    <a:pt x="117" y="110"/>
                    <a:pt x="117" y="112"/>
                    <a:pt x="116" y="114"/>
                  </a:cubicBezTo>
                  <a:cubicBezTo>
                    <a:pt x="116" y="116"/>
                    <a:pt x="115" y="117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3" y="120"/>
                    <a:pt x="112" y="122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1" y="125"/>
                    <a:pt x="111" y="127"/>
                    <a:pt x="112" y="127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3" y="129"/>
                    <a:pt x="115" y="128"/>
                    <a:pt x="117" y="127"/>
                  </a:cubicBezTo>
                  <a:cubicBezTo>
                    <a:pt x="118" y="127"/>
                    <a:pt x="119" y="126"/>
                    <a:pt x="121" y="126"/>
                  </a:cubicBezTo>
                  <a:cubicBezTo>
                    <a:pt x="123" y="126"/>
                    <a:pt x="125" y="127"/>
                    <a:pt x="127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8" y="129"/>
                    <a:pt x="129" y="130"/>
                    <a:pt x="130" y="130"/>
                  </a:cubicBezTo>
                  <a:cubicBezTo>
                    <a:pt x="131" y="130"/>
                    <a:pt x="132" y="130"/>
                    <a:pt x="133" y="131"/>
                  </a:cubicBezTo>
                  <a:cubicBezTo>
                    <a:pt x="136" y="131"/>
                    <a:pt x="139" y="131"/>
                    <a:pt x="141" y="135"/>
                  </a:cubicBezTo>
                  <a:cubicBezTo>
                    <a:pt x="142" y="135"/>
                    <a:pt x="142" y="136"/>
                    <a:pt x="143" y="137"/>
                  </a:cubicBezTo>
                  <a:cubicBezTo>
                    <a:pt x="143" y="138"/>
                    <a:pt x="143" y="138"/>
                    <a:pt x="144" y="138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2"/>
                    <a:pt x="142" y="142"/>
                    <a:pt x="141" y="143"/>
                  </a:cubicBezTo>
                  <a:cubicBezTo>
                    <a:pt x="139" y="145"/>
                    <a:pt x="136" y="147"/>
                    <a:pt x="133" y="147"/>
                  </a:cubicBezTo>
                  <a:cubicBezTo>
                    <a:pt x="131" y="147"/>
                    <a:pt x="129" y="148"/>
                    <a:pt x="127" y="149"/>
                  </a:cubicBezTo>
                  <a:cubicBezTo>
                    <a:pt x="125" y="150"/>
                    <a:pt x="123" y="150"/>
                    <a:pt x="120" y="151"/>
                  </a:cubicBezTo>
                  <a:cubicBezTo>
                    <a:pt x="117" y="151"/>
                    <a:pt x="115" y="150"/>
                    <a:pt x="112" y="149"/>
                  </a:cubicBezTo>
                  <a:cubicBezTo>
                    <a:pt x="111" y="149"/>
                    <a:pt x="111" y="149"/>
                    <a:pt x="110" y="149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109" y="151"/>
                    <a:pt x="109" y="152"/>
                    <a:pt x="109" y="153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3" y="153"/>
                    <a:pt x="99" y="149"/>
                    <a:pt x="96" y="146"/>
                  </a:cubicBezTo>
                  <a:cubicBezTo>
                    <a:pt x="95" y="144"/>
                    <a:pt x="94" y="143"/>
                    <a:pt x="93" y="142"/>
                  </a:cubicBezTo>
                  <a:cubicBezTo>
                    <a:pt x="92" y="141"/>
                    <a:pt x="91" y="141"/>
                    <a:pt x="91" y="140"/>
                  </a:cubicBezTo>
                  <a:cubicBezTo>
                    <a:pt x="90" y="139"/>
                    <a:pt x="89" y="138"/>
                    <a:pt x="87" y="138"/>
                  </a:cubicBezTo>
                  <a:cubicBezTo>
                    <a:pt x="87" y="138"/>
                    <a:pt x="86" y="138"/>
                    <a:pt x="86" y="138"/>
                  </a:cubicBezTo>
                  <a:cubicBezTo>
                    <a:pt x="84" y="139"/>
                    <a:pt x="83" y="140"/>
                    <a:pt x="82" y="139"/>
                  </a:cubicBezTo>
                  <a:cubicBezTo>
                    <a:pt x="80" y="139"/>
                    <a:pt x="80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7" y="135"/>
                    <a:pt x="76" y="135"/>
                    <a:pt x="75" y="135"/>
                  </a:cubicBezTo>
                  <a:cubicBezTo>
                    <a:pt x="75" y="135"/>
                    <a:pt x="74" y="135"/>
                    <a:pt x="73" y="135"/>
                  </a:cubicBezTo>
                  <a:cubicBezTo>
                    <a:pt x="72" y="135"/>
                    <a:pt x="71" y="135"/>
                    <a:pt x="70" y="135"/>
                  </a:cubicBezTo>
                  <a:cubicBezTo>
                    <a:pt x="68" y="135"/>
                    <a:pt x="66" y="134"/>
                    <a:pt x="64" y="134"/>
                  </a:cubicBezTo>
                  <a:cubicBezTo>
                    <a:pt x="62" y="134"/>
                    <a:pt x="61" y="133"/>
                    <a:pt x="60" y="132"/>
                  </a:cubicBezTo>
                  <a:cubicBezTo>
                    <a:pt x="58" y="131"/>
                    <a:pt x="57" y="130"/>
                    <a:pt x="56" y="129"/>
                  </a:cubicBezTo>
                  <a:cubicBezTo>
                    <a:pt x="56" y="128"/>
                    <a:pt x="55" y="127"/>
                    <a:pt x="54" y="127"/>
                  </a:cubicBezTo>
                  <a:cubicBezTo>
                    <a:pt x="53" y="126"/>
                    <a:pt x="51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8" y="128"/>
                    <a:pt x="47" y="129"/>
                    <a:pt x="44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6"/>
                    <a:pt x="43" y="125"/>
                    <a:pt x="43" y="124"/>
                  </a:cubicBezTo>
                  <a:cubicBezTo>
                    <a:pt x="42" y="123"/>
                    <a:pt x="42" y="120"/>
                    <a:pt x="42" y="119"/>
                  </a:cubicBezTo>
                  <a:cubicBezTo>
                    <a:pt x="43" y="117"/>
                    <a:pt x="45" y="117"/>
                    <a:pt x="46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6" y="113"/>
                    <a:pt x="45" y="112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7" y="109"/>
                    <a:pt x="48" y="108"/>
                    <a:pt x="49" y="108"/>
                  </a:cubicBezTo>
                  <a:cubicBezTo>
                    <a:pt x="49" y="107"/>
                    <a:pt x="49" y="107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8" y="107"/>
                    <a:pt x="47" y="107"/>
                  </a:cubicBezTo>
                  <a:cubicBezTo>
                    <a:pt x="46" y="107"/>
                    <a:pt x="45" y="107"/>
                    <a:pt x="44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3" y="107"/>
                    <a:pt x="42" y="107"/>
                    <a:pt x="42" y="107"/>
                  </a:cubicBezTo>
                  <a:cubicBezTo>
                    <a:pt x="42" y="107"/>
                    <a:pt x="42" y="108"/>
                    <a:pt x="43" y="109"/>
                  </a:cubicBezTo>
                  <a:cubicBezTo>
                    <a:pt x="43" y="110"/>
                    <a:pt x="44" y="112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5"/>
                    <a:pt x="42" y="116"/>
                    <a:pt x="39" y="116"/>
                  </a:cubicBezTo>
                  <a:cubicBezTo>
                    <a:pt x="39" y="118"/>
                    <a:pt x="40" y="120"/>
                    <a:pt x="40" y="122"/>
                  </a:cubicBezTo>
                  <a:cubicBezTo>
                    <a:pt x="41" y="123"/>
                    <a:pt x="41" y="124"/>
                    <a:pt x="41" y="124"/>
                  </a:cubicBezTo>
                  <a:cubicBezTo>
                    <a:pt x="42" y="129"/>
                    <a:pt x="41" y="130"/>
                    <a:pt x="39" y="131"/>
                  </a:cubicBezTo>
                  <a:cubicBezTo>
                    <a:pt x="38" y="131"/>
                    <a:pt x="38" y="131"/>
                    <a:pt x="37" y="131"/>
                  </a:cubicBezTo>
                  <a:cubicBezTo>
                    <a:pt x="37" y="131"/>
                    <a:pt x="36" y="131"/>
                    <a:pt x="35" y="132"/>
                  </a:cubicBezTo>
                  <a:cubicBezTo>
                    <a:pt x="35" y="133"/>
                    <a:pt x="34" y="134"/>
                    <a:pt x="33" y="135"/>
                  </a:cubicBezTo>
                  <a:cubicBezTo>
                    <a:pt x="31" y="137"/>
                    <a:pt x="30" y="138"/>
                    <a:pt x="28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6"/>
                    <a:pt x="26" y="135"/>
                    <a:pt x="26" y="133"/>
                  </a:cubicBezTo>
                  <a:cubicBezTo>
                    <a:pt x="25" y="129"/>
                    <a:pt x="24" y="125"/>
                    <a:pt x="24" y="120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4" y="118"/>
                    <a:pt x="24" y="117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3" y="115"/>
                    <a:pt x="23" y="115"/>
                    <a:pt x="22" y="114"/>
                  </a:cubicBezTo>
                  <a:cubicBezTo>
                    <a:pt x="22" y="112"/>
                    <a:pt x="22" y="110"/>
                    <a:pt x="22" y="109"/>
                  </a:cubicBezTo>
                  <a:cubicBezTo>
                    <a:pt x="22" y="107"/>
                    <a:pt x="22" y="106"/>
                    <a:pt x="21" y="105"/>
                  </a:cubicBezTo>
                  <a:cubicBezTo>
                    <a:pt x="21" y="104"/>
                    <a:pt x="21" y="102"/>
                    <a:pt x="20" y="101"/>
                  </a:cubicBezTo>
                  <a:cubicBezTo>
                    <a:pt x="20" y="100"/>
                    <a:pt x="19" y="99"/>
                    <a:pt x="19" y="98"/>
                  </a:cubicBezTo>
                  <a:cubicBezTo>
                    <a:pt x="18" y="97"/>
                    <a:pt x="18" y="96"/>
                    <a:pt x="17" y="96"/>
                  </a:cubicBezTo>
                  <a:cubicBezTo>
                    <a:pt x="17" y="95"/>
                    <a:pt x="16" y="95"/>
                    <a:pt x="14" y="94"/>
                  </a:cubicBezTo>
                  <a:cubicBezTo>
                    <a:pt x="11" y="93"/>
                    <a:pt x="10" y="91"/>
                    <a:pt x="9" y="88"/>
                  </a:cubicBezTo>
                  <a:cubicBezTo>
                    <a:pt x="8" y="86"/>
                    <a:pt x="8" y="84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2"/>
                    <a:pt x="2" y="82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50" y="105"/>
                  </a:moveTo>
                  <a:cubicBezTo>
                    <a:pt x="50" y="105"/>
                    <a:pt x="50" y="106"/>
                    <a:pt x="50" y="106"/>
                  </a:cubicBezTo>
                  <a:cubicBezTo>
                    <a:pt x="50" y="105"/>
                    <a:pt x="50" y="105"/>
                    <a:pt x="50" y="10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2" name="Freeform 75">
              <a:extLst>
                <a:ext uri="{FF2B5EF4-FFF2-40B4-BE49-F238E27FC236}">
                  <a16:creationId xmlns:a16="http://schemas.microsoft.com/office/drawing/2014/main" id="{C87964C7-3674-4233-8320-DDA6AB3B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720" y="3349112"/>
              <a:ext cx="390550" cy="348964"/>
            </a:xfrm>
            <a:custGeom>
              <a:avLst/>
              <a:gdLst>
                <a:gd name="T0" fmla="*/ 107 w 108"/>
                <a:gd name="T1" fmla="*/ 88 h 96"/>
                <a:gd name="T2" fmla="*/ 100 w 108"/>
                <a:gd name="T3" fmla="*/ 81 h 96"/>
                <a:gd name="T4" fmla="*/ 96 w 108"/>
                <a:gd name="T5" fmla="*/ 76 h 96"/>
                <a:gd name="T6" fmla="*/ 90 w 108"/>
                <a:gd name="T7" fmla="*/ 75 h 96"/>
                <a:gd name="T8" fmla="*/ 93 w 108"/>
                <a:gd name="T9" fmla="*/ 68 h 96"/>
                <a:gd name="T10" fmla="*/ 94 w 108"/>
                <a:gd name="T11" fmla="*/ 70 h 96"/>
                <a:gd name="T12" fmla="*/ 103 w 108"/>
                <a:gd name="T13" fmla="*/ 70 h 96"/>
                <a:gd name="T14" fmla="*/ 97 w 108"/>
                <a:gd name="T15" fmla="*/ 64 h 96"/>
                <a:gd name="T16" fmla="*/ 93 w 108"/>
                <a:gd name="T17" fmla="*/ 61 h 96"/>
                <a:gd name="T18" fmla="*/ 92 w 108"/>
                <a:gd name="T19" fmla="*/ 56 h 96"/>
                <a:gd name="T20" fmla="*/ 82 w 108"/>
                <a:gd name="T21" fmla="*/ 56 h 96"/>
                <a:gd name="T22" fmla="*/ 83 w 108"/>
                <a:gd name="T23" fmla="*/ 50 h 96"/>
                <a:gd name="T24" fmla="*/ 84 w 108"/>
                <a:gd name="T25" fmla="*/ 49 h 96"/>
                <a:gd name="T26" fmla="*/ 85 w 108"/>
                <a:gd name="T27" fmla="*/ 44 h 96"/>
                <a:gd name="T28" fmla="*/ 84 w 108"/>
                <a:gd name="T29" fmla="*/ 44 h 96"/>
                <a:gd name="T30" fmla="*/ 84 w 108"/>
                <a:gd name="T31" fmla="*/ 30 h 96"/>
                <a:gd name="T32" fmla="*/ 81 w 108"/>
                <a:gd name="T33" fmla="*/ 30 h 96"/>
                <a:gd name="T34" fmla="*/ 74 w 108"/>
                <a:gd name="T35" fmla="*/ 22 h 96"/>
                <a:gd name="T36" fmla="*/ 64 w 108"/>
                <a:gd name="T37" fmla="*/ 19 h 96"/>
                <a:gd name="T38" fmla="*/ 54 w 108"/>
                <a:gd name="T39" fmla="*/ 18 h 96"/>
                <a:gd name="T40" fmla="*/ 50 w 108"/>
                <a:gd name="T41" fmla="*/ 9 h 96"/>
                <a:gd name="T42" fmla="*/ 40 w 108"/>
                <a:gd name="T43" fmla="*/ 4 h 96"/>
                <a:gd name="T44" fmla="*/ 38 w 108"/>
                <a:gd name="T45" fmla="*/ 0 h 96"/>
                <a:gd name="T46" fmla="*/ 37 w 108"/>
                <a:gd name="T47" fmla="*/ 0 h 96"/>
                <a:gd name="T48" fmla="*/ 28 w 108"/>
                <a:gd name="T49" fmla="*/ 5 h 96"/>
                <a:gd name="T50" fmla="*/ 15 w 108"/>
                <a:gd name="T51" fmla="*/ 9 h 96"/>
                <a:gd name="T52" fmla="*/ 3 w 108"/>
                <a:gd name="T53" fmla="*/ 7 h 96"/>
                <a:gd name="T54" fmla="*/ 2 w 108"/>
                <a:gd name="T55" fmla="*/ 12 h 96"/>
                <a:gd name="T56" fmla="*/ 0 w 108"/>
                <a:gd name="T57" fmla="*/ 11 h 96"/>
                <a:gd name="T58" fmla="*/ 3 w 108"/>
                <a:gd name="T59" fmla="*/ 16 h 96"/>
                <a:gd name="T60" fmla="*/ 9 w 108"/>
                <a:gd name="T61" fmla="*/ 21 h 96"/>
                <a:gd name="T62" fmla="*/ 16 w 108"/>
                <a:gd name="T63" fmla="*/ 24 h 96"/>
                <a:gd name="T64" fmla="*/ 24 w 108"/>
                <a:gd name="T65" fmla="*/ 34 h 96"/>
                <a:gd name="T66" fmla="*/ 30 w 108"/>
                <a:gd name="T67" fmla="*/ 32 h 96"/>
                <a:gd name="T68" fmla="*/ 36 w 108"/>
                <a:gd name="T69" fmla="*/ 37 h 96"/>
                <a:gd name="T70" fmla="*/ 28 w 108"/>
                <a:gd name="T71" fmla="*/ 38 h 96"/>
                <a:gd name="T72" fmla="*/ 20 w 108"/>
                <a:gd name="T73" fmla="*/ 38 h 96"/>
                <a:gd name="T74" fmla="*/ 20 w 108"/>
                <a:gd name="T75" fmla="*/ 50 h 96"/>
                <a:gd name="T76" fmla="*/ 24 w 108"/>
                <a:gd name="T77" fmla="*/ 51 h 96"/>
                <a:gd name="T78" fmla="*/ 21 w 108"/>
                <a:gd name="T79" fmla="*/ 58 h 96"/>
                <a:gd name="T80" fmla="*/ 20 w 108"/>
                <a:gd name="T81" fmla="*/ 67 h 96"/>
                <a:gd name="T82" fmla="*/ 33 w 108"/>
                <a:gd name="T83" fmla="*/ 68 h 96"/>
                <a:gd name="T84" fmla="*/ 28 w 108"/>
                <a:gd name="T85" fmla="*/ 73 h 96"/>
                <a:gd name="T86" fmla="*/ 28 w 108"/>
                <a:gd name="T87" fmla="*/ 81 h 96"/>
                <a:gd name="T88" fmla="*/ 36 w 108"/>
                <a:gd name="T89" fmla="*/ 79 h 96"/>
                <a:gd name="T90" fmla="*/ 45 w 108"/>
                <a:gd name="T91" fmla="*/ 77 h 96"/>
                <a:gd name="T92" fmla="*/ 47 w 108"/>
                <a:gd name="T93" fmla="*/ 80 h 96"/>
                <a:gd name="T94" fmla="*/ 52 w 108"/>
                <a:gd name="T95" fmla="*/ 83 h 96"/>
                <a:gd name="T96" fmla="*/ 64 w 108"/>
                <a:gd name="T97" fmla="*/ 88 h 96"/>
                <a:gd name="T98" fmla="*/ 70 w 108"/>
                <a:gd name="T99" fmla="*/ 86 h 96"/>
                <a:gd name="T100" fmla="*/ 76 w 108"/>
                <a:gd name="T101" fmla="*/ 88 h 96"/>
                <a:gd name="T102" fmla="*/ 84 w 108"/>
                <a:gd name="T103" fmla="*/ 96 h 96"/>
                <a:gd name="T104" fmla="*/ 85 w 108"/>
                <a:gd name="T105" fmla="*/ 96 h 96"/>
                <a:gd name="T106" fmla="*/ 91 w 108"/>
                <a:gd name="T107" fmla="*/ 88 h 96"/>
                <a:gd name="T108" fmla="*/ 101 w 108"/>
                <a:gd name="T109" fmla="*/ 90 h 96"/>
                <a:gd name="T110" fmla="*/ 108 w 108"/>
                <a:gd name="T111" fmla="*/ 91 h 96"/>
                <a:gd name="T112" fmla="*/ 107 w 108"/>
                <a:gd name="T113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96">
                  <a:moveTo>
                    <a:pt x="107" y="88"/>
                  </a:moveTo>
                  <a:cubicBezTo>
                    <a:pt x="106" y="84"/>
                    <a:pt x="103" y="84"/>
                    <a:pt x="100" y="81"/>
                  </a:cubicBezTo>
                  <a:cubicBezTo>
                    <a:pt x="99" y="79"/>
                    <a:pt x="99" y="77"/>
                    <a:pt x="96" y="76"/>
                  </a:cubicBezTo>
                  <a:cubicBezTo>
                    <a:pt x="94" y="76"/>
                    <a:pt x="92" y="77"/>
                    <a:pt x="90" y="75"/>
                  </a:cubicBezTo>
                  <a:cubicBezTo>
                    <a:pt x="86" y="72"/>
                    <a:pt x="88" y="67"/>
                    <a:pt x="93" y="68"/>
                  </a:cubicBezTo>
                  <a:cubicBezTo>
                    <a:pt x="93" y="69"/>
                    <a:pt x="93" y="69"/>
                    <a:pt x="94" y="70"/>
                  </a:cubicBezTo>
                  <a:cubicBezTo>
                    <a:pt x="96" y="70"/>
                    <a:pt x="102" y="74"/>
                    <a:pt x="103" y="70"/>
                  </a:cubicBezTo>
                  <a:cubicBezTo>
                    <a:pt x="105" y="67"/>
                    <a:pt x="99" y="65"/>
                    <a:pt x="97" y="64"/>
                  </a:cubicBezTo>
                  <a:cubicBezTo>
                    <a:pt x="95" y="63"/>
                    <a:pt x="94" y="63"/>
                    <a:pt x="93" y="61"/>
                  </a:cubicBezTo>
                  <a:cubicBezTo>
                    <a:pt x="92" y="60"/>
                    <a:pt x="93" y="57"/>
                    <a:pt x="92" y="56"/>
                  </a:cubicBezTo>
                  <a:cubicBezTo>
                    <a:pt x="89" y="54"/>
                    <a:pt x="85" y="57"/>
                    <a:pt x="82" y="56"/>
                  </a:cubicBezTo>
                  <a:cubicBezTo>
                    <a:pt x="81" y="53"/>
                    <a:pt x="82" y="51"/>
                    <a:pt x="83" y="50"/>
                  </a:cubicBezTo>
                  <a:cubicBezTo>
                    <a:pt x="83" y="49"/>
                    <a:pt x="84" y="49"/>
                    <a:pt x="84" y="49"/>
                  </a:cubicBezTo>
                  <a:cubicBezTo>
                    <a:pt x="85" y="48"/>
                    <a:pt x="86" y="46"/>
                    <a:pt x="85" y="44"/>
                  </a:cubicBezTo>
                  <a:cubicBezTo>
                    <a:pt x="85" y="44"/>
                    <a:pt x="84" y="44"/>
                    <a:pt x="84" y="44"/>
                  </a:cubicBezTo>
                  <a:cubicBezTo>
                    <a:pt x="83" y="39"/>
                    <a:pt x="83" y="35"/>
                    <a:pt x="84" y="30"/>
                  </a:cubicBezTo>
                  <a:cubicBezTo>
                    <a:pt x="83" y="30"/>
                    <a:pt x="82" y="30"/>
                    <a:pt x="81" y="30"/>
                  </a:cubicBezTo>
                  <a:cubicBezTo>
                    <a:pt x="78" y="28"/>
                    <a:pt x="77" y="24"/>
                    <a:pt x="74" y="22"/>
                  </a:cubicBezTo>
                  <a:cubicBezTo>
                    <a:pt x="71" y="20"/>
                    <a:pt x="68" y="18"/>
                    <a:pt x="64" y="19"/>
                  </a:cubicBezTo>
                  <a:cubicBezTo>
                    <a:pt x="60" y="20"/>
                    <a:pt x="57" y="23"/>
                    <a:pt x="54" y="18"/>
                  </a:cubicBezTo>
                  <a:cubicBezTo>
                    <a:pt x="52" y="15"/>
                    <a:pt x="54" y="12"/>
                    <a:pt x="50" y="9"/>
                  </a:cubicBezTo>
                  <a:cubicBezTo>
                    <a:pt x="47" y="7"/>
                    <a:pt x="43" y="7"/>
                    <a:pt x="40" y="4"/>
                  </a:cubicBezTo>
                  <a:cubicBezTo>
                    <a:pt x="39" y="2"/>
                    <a:pt x="38" y="1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4" y="2"/>
                    <a:pt x="32" y="5"/>
                    <a:pt x="28" y="5"/>
                  </a:cubicBezTo>
                  <a:cubicBezTo>
                    <a:pt x="23" y="6"/>
                    <a:pt x="20" y="8"/>
                    <a:pt x="15" y="9"/>
                  </a:cubicBezTo>
                  <a:cubicBezTo>
                    <a:pt x="11" y="10"/>
                    <a:pt x="7" y="7"/>
                    <a:pt x="3" y="7"/>
                  </a:cubicBezTo>
                  <a:cubicBezTo>
                    <a:pt x="3" y="8"/>
                    <a:pt x="3" y="10"/>
                    <a:pt x="2" y="12"/>
                  </a:cubicBezTo>
                  <a:cubicBezTo>
                    <a:pt x="1" y="12"/>
                    <a:pt x="1" y="12"/>
                    <a:pt x="0" y="11"/>
                  </a:cubicBezTo>
                  <a:cubicBezTo>
                    <a:pt x="1" y="13"/>
                    <a:pt x="2" y="15"/>
                    <a:pt x="3" y="16"/>
                  </a:cubicBezTo>
                  <a:cubicBezTo>
                    <a:pt x="5" y="18"/>
                    <a:pt x="7" y="20"/>
                    <a:pt x="9" y="21"/>
                  </a:cubicBezTo>
                  <a:cubicBezTo>
                    <a:pt x="11" y="22"/>
                    <a:pt x="15" y="23"/>
                    <a:pt x="16" y="24"/>
                  </a:cubicBezTo>
                  <a:cubicBezTo>
                    <a:pt x="19" y="27"/>
                    <a:pt x="16" y="36"/>
                    <a:pt x="24" y="34"/>
                  </a:cubicBezTo>
                  <a:cubicBezTo>
                    <a:pt x="27" y="33"/>
                    <a:pt x="27" y="31"/>
                    <a:pt x="30" y="32"/>
                  </a:cubicBezTo>
                  <a:cubicBezTo>
                    <a:pt x="32" y="33"/>
                    <a:pt x="36" y="34"/>
                    <a:pt x="36" y="37"/>
                  </a:cubicBezTo>
                  <a:cubicBezTo>
                    <a:pt x="33" y="37"/>
                    <a:pt x="31" y="37"/>
                    <a:pt x="28" y="38"/>
                  </a:cubicBezTo>
                  <a:cubicBezTo>
                    <a:pt x="25" y="40"/>
                    <a:pt x="23" y="39"/>
                    <a:pt x="20" y="38"/>
                  </a:cubicBezTo>
                  <a:cubicBezTo>
                    <a:pt x="18" y="40"/>
                    <a:pt x="20" y="47"/>
                    <a:pt x="20" y="50"/>
                  </a:cubicBezTo>
                  <a:cubicBezTo>
                    <a:pt x="21" y="51"/>
                    <a:pt x="22" y="51"/>
                    <a:pt x="24" y="51"/>
                  </a:cubicBezTo>
                  <a:cubicBezTo>
                    <a:pt x="24" y="54"/>
                    <a:pt x="22" y="56"/>
                    <a:pt x="21" y="58"/>
                  </a:cubicBezTo>
                  <a:cubicBezTo>
                    <a:pt x="20" y="61"/>
                    <a:pt x="19" y="64"/>
                    <a:pt x="20" y="67"/>
                  </a:cubicBezTo>
                  <a:cubicBezTo>
                    <a:pt x="23" y="75"/>
                    <a:pt x="30" y="62"/>
                    <a:pt x="33" y="68"/>
                  </a:cubicBezTo>
                  <a:cubicBezTo>
                    <a:pt x="35" y="71"/>
                    <a:pt x="30" y="71"/>
                    <a:pt x="28" y="73"/>
                  </a:cubicBezTo>
                  <a:cubicBezTo>
                    <a:pt x="27" y="74"/>
                    <a:pt x="27" y="79"/>
                    <a:pt x="28" y="81"/>
                  </a:cubicBezTo>
                  <a:cubicBezTo>
                    <a:pt x="31" y="83"/>
                    <a:pt x="34" y="81"/>
                    <a:pt x="36" y="79"/>
                  </a:cubicBezTo>
                  <a:cubicBezTo>
                    <a:pt x="39" y="77"/>
                    <a:pt x="41" y="77"/>
                    <a:pt x="45" y="77"/>
                  </a:cubicBezTo>
                  <a:cubicBezTo>
                    <a:pt x="45" y="78"/>
                    <a:pt x="46" y="79"/>
                    <a:pt x="47" y="80"/>
                  </a:cubicBezTo>
                  <a:cubicBezTo>
                    <a:pt x="49" y="81"/>
                    <a:pt x="50" y="82"/>
                    <a:pt x="52" y="83"/>
                  </a:cubicBezTo>
                  <a:cubicBezTo>
                    <a:pt x="52" y="88"/>
                    <a:pt x="60" y="89"/>
                    <a:pt x="64" y="88"/>
                  </a:cubicBezTo>
                  <a:cubicBezTo>
                    <a:pt x="66" y="87"/>
                    <a:pt x="67" y="85"/>
                    <a:pt x="70" y="86"/>
                  </a:cubicBezTo>
                  <a:cubicBezTo>
                    <a:pt x="73" y="88"/>
                    <a:pt x="73" y="90"/>
                    <a:pt x="76" y="88"/>
                  </a:cubicBezTo>
                  <a:cubicBezTo>
                    <a:pt x="79" y="91"/>
                    <a:pt x="80" y="94"/>
                    <a:pt x="84" y="96"/>
                  </a:cubicBezTo>
                  <a:cubicBezTo>
                    <a:pt x="84" y="96"/>
                    <a:pt x="85" y="96"/>
                    <a:pt x="85" y="96"/>
                  </a:cubicBezTo>
                  <a:cubicBezTo>
                    <a:pt x="84" y="93"/>
                    <a:pt x="88" y="90"/>
                    <a:pt x="91" y="88"/>
                  </a:cubicBezTo>
                  <a:cubicBezTo>
                    <a:pt x="95" y="84"/>
                    <a:pt x="96" y="89"/>
                    <a:pt x="101" y="90"/>
                  </a:cubicBezTo>
                  <a:cubicBezTo>
                    <a:pt x="103" y="91"/>
                    <a:pt x="106" y="91"/>
                    <a:pt x="108" y="91"/>
                  </a:cubicBezTo>
                  <a:cubicBezTo>
                    <a:pt x="108" y="90"/>
                    <a:pt x="108" y="89"/>
                    <a:pt x="107" y="8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" name="Freeform 76">
              <a:extLst>
                <a:ext uri="{FF2B5EF4-FFF2-40B4-BE49-F238E27FC236}">
                  <a16:creationId xmlns:a16="http://schemas.microsoft.com/office/drawing/2014/main" id="{6AC5E5CF-BA93-4BB4-B688-B694284A1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2488" y="3338263"/>
              <a:ext cx="405015" cy="370662"/>
            </a:xfrm>
            <a:custGeom>
              <a:avLst/>
              <a:gdLst>
                <a:gd name="T0" fmla="*/ 98 w 112"/>
                <a:gd name="T1" fmla="*/ 81 h 102"/>
                <a:gd name="T2" fmla="*/ 91 w 112"/>
                <a:gd name="T3" fmla="*/ 70 h 102"/>
                <a:gd name="T4" fmla="*/ 98 w 112"/>
                <a:gd name="T5" fmla="*/ 72 h 102"/>
                <a:gd name="T6" fmla="*/ 97 w 112"/>
                <a:gd name="T7" fmla="*/ 68 h 102"/>
                <a:gd name="T8" fmla="*/ 89 w 112"/>
                <a:gd name="T9" fmla="*/ 60 h 102"/>
                <a:gd name="T10" fmla="*/ 83 w 112"/>
                <a:gd name="T11" fmla="*/ 52 h 102"/>
                <a:gd name="T12" fmla="*/ 86 w 112"/>
                <a:gd name="T13" fmla="*/ 49 h 102"/>
                <a:gd name="T14" fmla="*/ 84 w 112"/>
                <a:gd name="T15" fmla="*/ 35 h 102"/>
                <a:gd name="T16" fmla="*/ 66 w 112"/>
                <a:gd name="T17" fmla="*/ 23 h 102"/>
                <a:gd name="T18" fmla="*/ 51 w 112"/>
                <a:gd name="T19" fmla="*/ 13 h 102"/>
                <a:gd name="T20" fmla="*/ 38 w 112"/>
                <a:gd name="T21" fmla="*/ 6 h 102"/>
                <a:gd name="T22" fmla="*/ 7 w 112"/>
                <a:gd name="T23" fmla="*/ 12 h 102"/>
                <a:gd name="T24" fmla="*/ 6 w 112"/>
                <a:gd name="T25" fmla="*/ 18 h 102"/>
                <a:gd name="T26" fmla="*/ 19 w 112"/>
                <a:gd name="T27" fmla="*/ 26 h 102"/>
                <a:gd name="T28" fmla="*/ 27 w 112"/>
                <a:gd name="T29" fmla="*/ 34 h 102"/>
                <a:gd name="T30" fmla="*/ 38 w 112"/>
                <a:gd name="T31" fmla="*/ 41 h 102"/>
                <a:gd name="T32" fmla="*/ 24 w 112"/>
                <a:gd name="T33" fmla="*/ 52 h 102"/>
                <a:gd name="T34" fmla="*/ 26 w 112"/>
                <a:gd name="T35" fmla="*/ 60 h 102"/>
                <a:gd name="T36" fmla="*/ 23 w 112"/>
                <a:gd name="T37" fmla="*/ 69 h 102"/>
                <a:gd name="T38" fmla="*/ 36 w 112"/>
                <a:gd name="T39" fmla="*/ 70 h 102"/>
                <a:gd name="T40" fmla="*/ 33 w 112"/>
                <a:gd name="T41" fmla="*/ 76 h 102"/>
                <a:gd name="T42" fmla="*/ 36 w 112"/>
                <a:gd name="T43" fmla="*/ 81 h 102"/>
                <a:gd name="T44" fmla="*/ 48 w 112"/>
                <a:gd name="T45" fmla="*/ 79 h 102"/>
                <a:gd name="T46" fmla="*/ 52 w 112"/>
                <a:gd name="T47" fmla="*/ 83 h 102"/>
                <a:gd name="T48" fmla="*/ 59 w 112"/>
                <a:gd name="T49" fmla="*/ 89 h 102"/>
                <a:gd name="T50" fmla="*/ 75 w 112"/>
                <a:gd name="T51" fmla="*/ 89 h 102"/>
                <a:gd name="T52" fmla="*/ 83 w 112"/>
                <a:gd name="T53" fmla="*/ 93 h 102"/>
                <a:gd name="T54" fmla="*/ 100 w 112"/>
                <a:gd name="T55" fmla="*/ 90 h 102"/>
                <a:gd name="T56" fmla="*/ 106 w 112"/>
                <a:gd name="T57" fmla="*/ 85 h 102"/>
                <a:gd name="T58" fmla="*/ 112 w 112"/>
                <a:gd name="T59" fmla="*/ 96 h 102"/>
                <a:gd name="T60" fmla="*/ 94 w 112"/>
                <a:gd name="T61" fmla="*/ 92 h 102"/>
                <a:gd name="T62" fmla="*/ 87 w 112"/>
                <a:gd name="T63" fmla="*/ 101 h 102"/>
                <a:gd name="T64" fmla="*/ 78 w 112"/>
                <a:gd name="T65" fmla="*/ 93 h 102"/>
                <a:gd name="T66" fmla="*/ 66 w 112"/>
                <a:gd name="T67" fmla="*/ 92 h 102"/>
                <a:gd name="T68" fmla="*/ 50 w 112"/>
                <a:gd name="T69" fmla="*/ 86 h 102"/>
                <a:gd name="T70" fmla="*/ 46 w 112"/>
                <a:gd name="T71" fmla="*/ 82 h 102"/>
                <a:gd name="T72" fmla="*/ 29 w 112"/>
                <a:gd name="T73" fmla="*/ 85 h 102"/>
                <a:gd name="T74" fmla="*/ 32 w 112"/>
                <a:gd name="T75" fmla="*/ 72 h 102"/>
                <a:gd name="T76" fmla="*/ 32 w 112"/>
                <a:gd name="T77" fmla="*/ 71 h 102"/>
                <a:gd name="T78" fmla="*/ 21 w 112"/>
                <a:gd name="T79" fmla="*/ 62 h 102"/>
                <a:gd name="T80" fmla="*/ 24 w 112"/>
                <a:gd name="T81" fmla="*/ 55 h 102"/>
                <a:gd name="T82" fmla="*/ 20 w 112"/>
                <a:gd name="T83" fmla="*/ 52 h 102"/>
                <a:gd name="T84" fmla="*/ 24 w 112"/>
                <a:gd name="T85" fmla="*/ 40 h 102"/>
                <a:gd name="T86" fmla="*/ 29 w 112"/>
                <a:gd name="T87" fmla="*/ 37 h 102"/>
                <a:gd name="T88" fmla="*/ 17 w 112"/>
                <a:gd name="T89" fmla="*/ 28 h 102"/>
                <a:gd name="T90" fmla="*/ 4 w 112"/>
                <a:gd name="T91" fmla="*/ 20 h 102"/>
                <a:gd name="T92" fmla="*/ 3 w 112"/>
                <a:gd name="T93" fmla="*/ 13 h 102"/>
                <a:gd name="T94" fmla="*/ 10 w 112"/>
                <a:gd name="T95" fmla="*/ 9 h 102"/>
                <a:gd name="T96" fmla="*/ 38 w 112"/>
                <a:gd name="T97" fmla="*/ 1 h 102"/>
                <a:gd name="T98" fmla="*/ 42 w 112"/>
                <a:gd name="T99" fmla="*/ 3 h 102"/>
                <a:gd name="T100" fmla="*/ 56 w 112"/>
                <a:gd name="T101" fmla="*/ 17 h 102"/>
                <a:gd name="T102" fmla="*/ 75 w 112"/>
                <a:gd name="T103" fmla="*/ 23 h 102"/>
                <a:gd name="T104" fmla="*/ 85 w 112"/>
                <a:gd name="T105" fmla="*/ 31 h 102"/>
                <a:gd name="T106" fmla="*/ 88 w 112"/>
                <a:gd name="T107" fmla="*/ 46 h 102"/>
                <a:gd name="T108" fmla="*/ 87 w 112"/>
                <a:gd name="T109" fmla="*/ 54 h 102"/>
                <a:gd name="T110" fmla="*/ 88 w 112"/>
                <a:gd name="T111" fmla="*/ 57 h 102"/>
                <a:gd name="T112" fmla="*/ 98 w 112"/>
                <a:gd name="T113" fmla="*/ 65 h 102"/>
                <a:gd name="T114" fmla="*/ 97 w 112"/>
                <a:gd name="T115" fmla="*/ 75 h 102"/>
                <a:gd name="T116" fmla="*/ 92 w 112"/>
                <a:gd name="T117" fmla="*/ 73 h 102"/>
                <a:gd name="T118" fmla="*/ 99 w 112"/>
                <a:gd name="T119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" h="102">
                  <a:moveTo>
                    <a:pt x="108" y="92"/>
                  </a:moveTo>
                  <a:cubicBezTo>
                    <a:pt x="107" y="90"/>
                    <a:pt x="106" y="89"/>
                    <a:pt x="105" y="88"/>
                  </a:cubicBezTo>
                  <a:cubicBezTo>
                    <a:pt x="104" y="87"/>
                    <a:pt x="102" y="87"/>
                    <a:pt x="101" y="85"/>
                  </a:cubicBezTo>
                  <a:cubicBezTo>
                    <a:pt x="100" y="84"/>
                    <a:pt x="100" y="83"/>
                    <a:pt x="100" y="83"/>
                  </a:cubicBezTo>
                  <a:cubicBezTo>
                    <a:pt x="99" y="82"/>
                    <a:pt x="99" y="82"/>
                    <a:pt x="98" y="81"/>
                  </a:cubicBezTo>
                  <a:cubicBezTo>
                    <a:pt x="97" y="81"/>
                    <a:pt x="96" y="81"/>
                    <a:pt x="96" y="81"/>
                  </a:cubicBezTo>
                  <a:cubicBezTo>
                    <a:pt x="94" y="81"/>
                    <a:pt x="93" y="81"/>
                    <a:pt x="91" y="80"/>
                  </a:cubicBezTo>
                  <a:cubicBezTo>
                    <a:pt x="89" y="78"/>
                    <a:pt x="89" y="77"/>
                    <a:pt x="88" y="75"/>
                  </a:cubicBezTo>
                  <a:cubicBezTo>
                    <a:pt x="88" y="74"/>
                    <a:pt x="88" y="73"/>
                    <a:pt x="89" y="73"/>
                  </a:cubicBezTo>
                  <a:cubicBezTo>
                    <a:pt x="89" y="72"/>
                    <a:pt x="90" y="71"/>
                    <a:pt x="91" y="70"/>
                  </a:cubicBezTo>
                  <a:cubicBezTo>
                    <a:pt x="92" y="70"/>
                    <a:pt x="94" y="69"/>
                    <a:pt x="96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2"/>
                    <a:pt x="98" y="72"/>
                  </a:cubicBezTo>
                  <a:cubicBezTo>
                    <a:pt x="100" y="73"/>
                    <a:pt x="103" y="74"/>
                    <a:pt x="104" y="73"/>
                  </a:cubicBezTo>
                  <a:cubicBezTo>
                    <a:pt x="104" y="72"/>
                    <a:pt x="103" y="70"/>
                    <a:pt x="101" y="70"/>
                  </a:cubicBezTo>
                  <a:cubicBezTo>
                    <a:pt x="100" y="69"/>
                    <a:pt x="100" y="69"/>
                    <a:pt x="99" y="69"/>
                  </a:cubicBezTo>
                  <a:cubicBezTo>
                    <a:pt x="99" y="69"/>
                    <a:pt x="98" y="68"/>
                    <a:pt x="98" y="68"/>
                  </a:cubicBezTo>
                  <a:cubicBezTo>
                    <a:pt x="98" y="68"/>
                    <a:pt x="97" y="68"/>
                    <a:pt x="97" y="68"/>
                  </a:cubicBezTo>
                  <a:cubicBezTo>
                    <a:pt x="95" y="67"/>
                    <a:pt x="94" y="67"/>
                    <a:pt x="93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3" y="64"/>
                    <a:pt x="93" y="63"/>
                    <a:pt x="93" y="62"/>
                  </a:cubicBezTo>
                  <a:cubicBezTo>
                    <a:pt x="93" y="61"/>
                    <a:pt x="93" y="61"/>
                    <a:pt x="93" y="60"/>
                  </a:cubicBezTo>
                  <a:cubicBezTo>
                    <a:pt x="92" y="60"/>
                    <a:pt x="91" y="60"/>
                    <a:pt x="89" y="60"/>
                  </a:cubicBezTo>
                  <a:cubicBezTo>
                    <a:pt x="87" y="61"/>
                    <a:pt x="85" y="61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8"/>
                    <a:pt x="82" y="56"/>
                    <a:pt x="82" y="55"/>
                  </a:cubicBezTo>
                  <a:cubicBezTo>
                    <a:pt x="82" y="54"/>
                    <a:pt x="83" y="53"/>
                    <a:pt x="83" y="52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6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5"/>
                    <a:pt x="84" y="42"/>
                    <a:pt x="84" y="40"/>
                  </a:cubicBezTo>
                  <a:cubicBezTo>
                    <a:pt x="84" y="38"/>
                    <a:pt x="84" y="36"/>
                    <a:pt x="84" y="35"/>
                  </a:cubicBezTo>
                  <a:cubicBezTo>
                    <a:pt x="83" y="35"/>
                    <a:pt x="83" y="35"/>
                    <a:pt x="82" y="34"/>
                  </a:cubicBezTo>
                  <a:cubicBezTo>
                    <a:pt x="80" y="33"/>
                    <a:pt x="79" y="31"/>
                    <a:pt x="78" y="30"/>
                  </a:cubicBezTo>
                  <a:cubicBezTo>
                    <a:pt x="77" y="28"/>
                    <a:pt x="76" y="27"/>
                    <a:pt x="75" y="26"/>
                  </a:cubicBezTo>
                  <a:cubicBezTo>
                    <a:pt x="74" y="26"/>
                    <a:pt x="74" y="26"/>
                    <a:pt x="74" y="25"/>
                  </a:cubicBezTo>
                  <a:cubicBezTo>
                    <a:pt x="71" y="24"/>
                    <a:pt x="69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4"/>
                    <a:pt x="65" y="24"/>
                    <a:pt x="64" y="24"/>
                  </a:cubicBezTo>
                  <a:cubicBezTo>
                    <a:pt x="60" y="26"/>
                    <a:pt x="57" y="27"/>
                    <a:pt x="54" y="22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3" y="16"/>
                    <a:pt x="53" y="14"/>
                    <a:pt x="51" y="13"/>
                  </a:cubicBezTo>
                  <a:cubicBezTo>
                    <a:pt x="50" y="13"/>
                    <a:pt x="49" y="12"/>
                    <a:pt x="48" y="12"/>
                  </a:cubicBezTo>
                  <a:cubicBezTo>
                    <a:pt x="45" y="11"/>
                    <a:pt x="43" y="10"/>
                    <a:pt x="40" y="8"/>
                  </a:cubicBezTo>
                  <a:cubicBezTo>
                    <a:pt x="40" y="7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6" y="8"/>
                    <a:pt x="33" y="10"/>
                    <a:pt x="30" y="10"/>
                  </a:cubicBezTo>
                  <a:cubicBezTo>
                    <a:pt x="28" y="10"/>
                    <a:pt x="26" y="11"/>
                    <a:pt x="24" y="12"/>
                  </a:cubicBezTo>
                  <a:cubicBezTo>
                    <a:pt x="22" y="13"/>
                    <a:pt x="20" y="13"/>
                    <a:pt x="17" y="14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9"/>
                    <a:pt x="8" y="20"/>
                    <a:pt x="9" y="21"/>
                  </a:cubicBezTo>
                  <a:cubicBezTo>
                    <a:pt x="10" y="21"/>
                    <a:pt x="11" y="22"/>
                    <a:pt x="12" y="23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4"/>
                    <a:pt x="18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1" y="29"/>
                    <a:pt x="21" y="31"/>
                  </a:cubicBezTo>
                  <a:cubicBezTo>
                    <a:pt x="21" y="32"/>
                    <a:pt x="21" y="32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5"/>
                    <a:pt x="23" y="36"/>
                    <a:pt x="25" y="35"/>
                  </a:cubicBezTo>
                  <a:cubicBezTo>
                    <a:pt x="26" y="35"/>
                    <a:pt x="27" y="34"/>
                    <a:pt x="27" y="34"/>
                  </a:cubicBezTo>
                  <a:cubicBezTo>
                    <a:pt x="29" y="33"/>
                    <a:pt x="30" y="33"/>
                    <a:pt x="33" y="33"/>
                  </a:cubicBezTo>
                  <a:cubicBezTo>
                    <a:pt x="34" y="34"/>
                    <a:pt x="36" y="34"/>
                    <a:pt x="37" y="35"/>
                  </a:cubicBezTo>
                  <a:cubicBezTo>
                    <a:pt x="39" y="36"/>
                    <a:pt x="40" y="38"/>
                    <a:pt x="40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7" y="42"/>
                    <a:pt x="36" y="42"/>
                  </a:cubicBezTo>
                  <a:cubicBezTo>
                    <a:pt x="34" y="42"/>
                    <a:pt x="33" y="42"/>
                    <a:pt x="31" y="43"/>
                  </a:cubicBezTo>
                  <a:cubicBezTo>
                    <a:pt x="27" y="44"/>
                    <a:pt x="26" y="44"/>
                    <a:pt x="23" y="43"/>
                  </a:cubicBezTo>
                  <a:cubicBezTo>
                    <a:pt x="22" y="45"/>
                    <a:pt x="23" y="49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6" y="53"/>
                    <a:pt x="26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6"/>
                    <a:pt x="26" y="58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5" y="60"/>
                    <a:pt x="25" y="61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3"/>
                    <a:pt x="24" y="63"/>
                    <a:pt x="24" y="64"/>
                  </a:cubicBezTo>
                  <a:cubicBezTo>
                    <a:pt x="23" y="65"/>
                    <a:pt x="23" y="68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1"/>
                    <a:pt x="25" y="71"/>
                    <a:pt x="26" y="70"/>
                  </a:cubicBezTo>
                  <a:cubicBezTo>
                    <a:pt x="27" y="70"/>
                    <a:pt x="28" y="70"/>
                    <a:pt x="28" y="69"/>
                  </a:cubicBezTo>
                  <a:cubicBezTo>
                    <a:pt x="29" y="69"/>
                    <a:pt x="30" y="69"/>
                    <a:pt x="30" y="68"/>
                  </a:cubicBezTo>
                  <a:cubicBezTo>
                    <a:pt x="33" y="67"/>
                    <a:pt x="35" y="67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3"/>
                    <a:pt x="37" y="74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2" y="76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1" y="77"/>
                    <a:pt x="31" y="79"/>
                    <a:pt x="31" y="80"/>
                  </a:cubicBezTo>
                  <a:cubicBezTo>
                    <a:pt x="31" y="81"/>
                    <a:pt x="31" y="82"/>
                    <a:pt x="31" y="83"/>
                  </a:cubicBezTo>
                  <a:cubicBezTo>
                    <a:pt x="33" y="84"/>
                    <a:pt x="35" y="82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0"/>
                    <a:pt x="40" y="79"/>
                    <a:pt x="42" y="79"/>
                  </a:cubicBezTo>
                  <a:cubicBezTo>
                    <a:pt x="44" y="78"/>
                    <a:pt x="45" y="78"/>
                    <a:pt x="47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1"/>
                    <a:pt x="49" y="81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1" y="82"/>
                    <a:pt x="51" y="82"/>
                    <a:pt x="52" y="83"/>
                  </a:cubicBezTo>
                  <a:cubicBezTo>
                    <a:pt x="53" y="83"/>
                    <a:pt x="54" y="84"/>
                    <a:pt x="55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6"/>
                    <a:pt x="56" y="87"/>
                  </a:cubicBezTo>
                  <a:cubicBezTo>
                    <a:pt x="57" y="88"/>
                    <a:pt x="58" y="88"/>
                    <a:pt x="59" y="89"/>
                  </a:cubicBezTo>
                  <a:cubicBezTo>
                    <a:pt x="60" y="90"/>
                    <a:pt x="62" y="90"/>
                    <a:pt x="63" y="90"/>
                  </a:cubicBezTo>
                  <a:cubicBezTo>
                    <a:pt x="64" y="90"/>
                    <a:pt x="64" y="89"/>
                    <a:pt x="65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8" y="88"/>
                    <a:pt x="70" y="87"/>
                    <a:pt x="73" y="88"/>
                  </a:cubicBezTo>
                  <a:cubicBezTo>
                    <a:pt x="74" y="88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90"/>
                    <a:pt x="76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81" y="91"/>
                    <a:pt x="82" y="92"/>
                    <a:pt x="83" y="93"/>
                  </a:cubicBezTo>
                  <a:cubicBezTo>
                    <a:pt x="84" y="94"/>
                    <a:pt x="84" y="96"/>
                    <a:pt x="86" y="97"/>
                  </a:cubicBezTo>
                  <a:cubicBezTo>
                    <a:pt x="86" y="94"/>
                    <a:pt x="89" y="92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6" y="86"/>
                    <a:pt x="98" y="88"/>
                    <a:pt x="100" y="90"/>
                  </a:cubicBezTo>
                  <a:cubicBezTo>
                    <a:pt x="101" y="90"/>
                    <a:pt x="102" y="91"/>
                    <a:pt x="103" y="91"/>
                  </a:cubicBezTo>
                  <a:cubicBezTo>
                    <a:pt x="105" y="92"/>
                    <a:pt x="106" y="92"/>
                    <a:pt x="108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6" y="85"/>
                  </a:moveTo>
                  <a:cubicBezTo>
                    <a:pt x="108" y="86"/>
                    <a:pt x="110" y="87"/>
                    <a:pt x="111" y="91"/>
                  </a:cubicBezTo>
                  <a:cubicBezTo>
                    <a:pt x="111" y="91"/>
                    <a:pt x="111" y="92"/>
                    <a:pt x="111" y="9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1" y="93"/>
                    <a:pt x="112" y="94"/>
                    <a:pt x="112" y="94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1" y="94"/>
                    <a:pt x="99" y="93"/>
                    <a:pt x="98" y="92"/>
                  </a:cubicBezTo>
                  <a:cubicBezTo>
                    <a:pt x="97" y="91"/>
                    <a:pt x="96" y="91"/>
                    <a:pt x="94" y="92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1" y="95"/>
                    <a:pt x="88" y="97"/>
                    <a:pt x="89" y="99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0"/>
                    <a:pt x="85" y="100"/>
                    <a:pt x="85" y="100"/>
                  </a:cubicBezTo>
                  <a:cubicBezTo>
                    <a:pt x="83" y="99"/>
                    <a:pt x="81" y="97"/>
                    <a:pt x="80" y="95"/>
                  </a:cubicBezTo>
                  <a:cubicBezTo>
                    <a:pt x="79" y="95"/>
                    <a:pt x="79" y="94"/>
                    <a:pt x="78" y="93"/>
                  </a:cubicBezTo>
                  <a:cubicBezTo>
                    <a:pt x="76" y="94"/>
                    <a:pt x="74" y="93"/>
                    <a:pt x="73" y="92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2" y="91"/>
                    <a:pt x="72" y="91"/>
                  </a:cubicBezTo>
                  <a:cubicBezTo>
                    <a:pt x="70" y="90"/>
                    <a:pt x="69" y="91"/>
                    <a:pt x="68" y="92"/>
                  </a:cubicBezTo>
                  <a:cubicBezTo>
                    <a:pt x="67" y="92"/>
                    <a:pt x="67" y="92"/>
                    <a:pt x="66" y="92"/>
                  </a:cubicBezTo>
                  <a:cubicBezTo>
                    <a:pt x="65" y="93"/>
                    <a:pt x="64" y="93"/>
                    <a:pt x="63" y="93"/>
                  </a:cubicBezTo>
                  <a:cubicBezTo>
                    <a:pt x="61" y="93"/>
                    <a:pt x="59" y="93"/>
                    <a:pt x="57" y="92"/>
                  </a:cubicBezTo>
                  <a:cubicBezTo>
                    <a:pt x="55" y="91"/>
                    <a:pt x="54" y="90"/>
                    <a:pt x="53" y="88"/>
                  </a:cubicBezTo>
                  <a:cubicBezTo>
                    <a:pt x="53" y="88"/>
                    <a:pt x="53" y="87"/>
                    <a:pt x="53" y="87"/>
                  </a:cubicBezTo>
                  <a:cubicBezTo>
                    <a:pt x="52" y="87"/>
                    <a:pt x="51" y="86"/>
                    <a:pt x="50" y="86"/>
                  </a:cubicBezTo>
                  <a:cubicBezTo>
                    <a:pt x="50" y="85"/>
                    <a:pt x="49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83"/>
                    <a:pt x="46" y="83"/>
                    <a:pt x="46" y="82"/>
                  </a:cubicBezTo>
                  <a:cubicBezTo>
                    <a:pt x="45" y="82"/>
                    <a:pt x="44" y="82"/>
                    <a:pt x="43" y="82"/>
                  </a:cubicBezTo>
                  <a:cubicBezTo>
                    <a:pt x="42" y="82"/>
                    <a:pt x="41" y="83"/>
                    <a:pt x="39" y="84"/>
                  </a:cubicBezTo>
                  <a:cubicBezTo>
                    <a:pt x="39" y="84"/>
                    <a:pt x="38" y="84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6" y="86"/>
                    <a:pt x="32" y="88"/>
                    <a:pt x="29" y="85"/>
                  </a:cubicBezTo>
                  <a:cubicBezTo>
                    <a:pt x="28" y="84"/>
                    <a:pt x="28" y="82"/>
                    <a:pt x="28" y="80"/>
                  </a:cubicBezTo>
                  <a:cubicBezTo>
                    <a:pt x="28" y="78"/>
                    <a:pt x="28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0" y="73"/>
                    <a:pt x="31" y="73"/>
                    <a:pt x="32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4" y="72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1"/>
                    <a:pt x="32" y="71"/>
                    <a:pt x="32" y="71"/>
                  </a:cubicBezTo>
                  <a:cubicBezTo>
                    <a:pt x="31" y="72"/>
                    <a:pt x="31" y="72"/>
                    <a:pt x="30" y="72"/>
                  </a:cubicBezTo>
                  <a:cubicBezTo>
                    <a:pt x="29" y="73"/>
                    <a:pt x="28" y="73"/>
                    <a:pt x="28" y="74"/>
                  </a:cubicBezTo>
                  <a:cubicBezTo>
                    <a:pt x="25" y="75"/>
                    <a:pt x="22" y="75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20" y="65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2" y="60"/>
                    <a:pt x="22" y="59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7"/>
                    <a:pt x="23" y="56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5"/>
                    <a:pt x="22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48"/>
                    <a:pt x="18" y="42"/>
                    <a:pt x="21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0"/>
                    <a:pt x="27" y="41"/>
                    <a:pt x="29" y="40"/>
                  </a:cubicBezTo>
                  <a:cubicBezTo>
                    <a:pt x="32" y="39"/>
                    <a:pt x="33" y="39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30" y="36"/>
                    <a:pt x="30" y="37"/>
                    <a:pt x="29" y="37"/>
                  </a:cubicBezTo>
                  <a:cubicBezTo>
                    <a:pt x="28" y="37"/>
                    <a:pt x="28" y="38"/>
                    <a:pt x="26" y="38"/>
                  </a:cubicBezTo>
                  <a:cubicBezTo>
                    <a:pt x="21" y="40"/>
                    <a:pt x="19" y="37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2"/>
                  </a:cubicBezTo>
                  <a:cubicBezTo>
                    <a:pt x="18" y="30"/>
                    <a:pt x="17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7"/>
                    <a:pt x="13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5"/>
                    <a:pt x="8" y="24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9" y="9"/>
                    <a:pt x="10" y="9"/>
                  </a:cubicBezTo>
                  <a:cubicBezTo>
                    <a:pt x="12" y="10"/>
                    <a:pt x="15" y="11"/>
                    <a:pt x="17" y="11"/>
                  </a:cubicBezTo>
                  <a:cubicBezTo>
                    <a:pt x="19" y="10"/>
                    <a:pt x="21" y="9"/>
                    <a:pt x="23" y="9"/>
                  </a:cubicBezTo>
                  <a:cubicBezTo>
                    <a:pt x="25" y="8"/>
                    <a:pt x="27" y="7"/>
                    <a:pt x="29" y="7"/>
                  </a:cubicBezTo>
                  <a:cubicBezTo>
                    <a:pt x="32" y="6"/>
                    <a:pt x="34" y="5"/>
                    <a:pt x="36" y="3"/>
                  </a:cubicBezTo>
                  <a:cubicBezTo>
                    <a:pt x="37" y="2"/>
                    <a:pt x="38" y="2"/>
                    <a:pt x="38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4"/>
                    <a:pt x="42" y="4"/>
                  </a:cubicBezTo>
                  <a:cubicBezTo>
                    <a:pt x="42" y="4"/>
                    <a:pt x="43" y="5"/>
                    <a:pt x="43" y="5"/>
                  </a:cubicBezTo>
                  <a:cubicBezTo>
                    <a:pt x="45" y="7"/>
                    <a:pt x="47" y="8"/>
                    <a:pt x="49" y="9"/>
                  </a:cubicBezTo>
                  <a:cubicBezTo>
                    <a:pt x="50" y="9"/>
                    <a:pt x="52" y="10"/>
                    <a:pt x="53" y="11"/>
                  </a:cubicBezTo>
                  <a:cubicBezTo>
                    <a:pt x="56" y="13"/>
                    <a:pt x="56" y="15"/>
                    <a:pt x="56" y="17"/>
                  </a:cubicBezTo>
                  <a:cubicBezTo>
                    <a:pt x="56" y="18"/>
                    <a:pt x="57" y="19"/>
                    <a:pt x="57" y="20"/>
                  </a:cubicBezTo>
                  <a:cubicBezTo>
                    <a:pt x="59" y="23"/>
                    <a:pt x="61" y="22"/>
                    <a:pt x="63" y="21"/>
                  </a:cubicBezTo>
                  <a:cubicBezTo>
                    <a:pt x="63" y="21"/>
                    <a:pt x="64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72" y="21"/>
                    <a:pt x="75" y="23"/>
                  </a:cubicBezTo>
                  <a:cubicBezTo>
                    <a:pt x="76" y="23"/>
                    <a:pt x="76" y="23"/>
                    <a:pt x="77" y="23"/>
                  </a:cubicBezTo>
                  <a:cubicBezTo>
                    <a:pt x="79" y="24"/>
                    <a:pt x="80" y="26"/>
                    <a:pt x="81" y="28"/>
                  </a:cubicBezTo>
                  <a:cubicBezTo>
                    <a:pt x="82" y="29"/>
                    <a:pt x="82" y="30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7" y="35"/>
                    <a:pt x="87" y="38"/>
                    <a:pt x="87" y="40"/>
                  </a:cubicBezTo>
                  <a:cubicBezTo>
                    <a:pt x="87" y="42"/>
                    <a:pt x="87" y="44"/>
                    <a:pt x="87" y="45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8"/>
                    <a:pt x="89" y="49"/>
                    <a:pt x="89" y="50"/>
                  </a:cubicBezTo>
                  <a:cubicBezTo>
                    <a:pt x="89" y="51"/>
                    <a:pt x="88" y="52"/>
                    <a:pt x="88" y="53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5"/>
                    <a:pt x="86" y="55"/>
                    <a:pt x="86" y="56"/>
                  </a:cubicBezTo>
                  <a:cubicBezTo>
                    <a:pt x="85" y="56"/>
                    <a:pt x="85" y="57"/>
                    <a:pt x="85" y="57"/>
                  </a:cubicBezTo>
                  <a:cubicBezTo>
                    <a:pt x="86" y="58"/>
                    <a:pt x="87" y="57"/>
                    <a:pt x="88" y="57"/>
                  </a:cubicBezTo>
                  <a:cubicBezTo>
                    <a:pt x="91" y="57"/>
                    <a:pt x="93" y="56"/>
                    <a:pt x="95" y="58"/>
                  </a:cubicBezTo>
                  <a:cubicBezTo>
                    <a:pt x="96" y="59"/>
                    <a:pt x="96" y="61"/>
                    <a:pt x="96" y="62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7" y="64"/>
                    <a:pt x="98" y="65"/>
                  </a:cubicBezTo>
                  <a:cubicBezTo>
                    <a:pt x="98" y="65"/>
                    <a:pt x="99" y="65"/>
                    <a:pt x="99" y="65"/>
                  </a:cubicBezTo>
                  <a:cubicBezTo>
                    <a:pt x="100" y="65"/>
                    <a:pt x="100" y="66"/>
                    <a:pt x="100" y="66"/>
                  </a:cubicBezTo>
                  <a:cubicBezTo>
                    <a:pt x="101" y="66"/>
                    <a:pt x="102" y="66"/>
                    <a:pt x="103" y="67"/>
                  </a:cubicBezTo>
                  <a:cubicBezTo>
                    <a:pt x="106" y="68"/>
                    <a:pt x="109" y="70"/>
                    <a:pt x="107" y="74"/>
                  </a:cubicBezTo>
                  <a:cubicBezTo>
                    <a:pt x="105" y="78"/>
                    <a:pt x="100" y="76"/>
                    <a:pt x="97" y="75"/>
                  </a:cubicBezTo>
                  <a:cubicBezTo>
                    <a:pt x="96" y="75"/>
                    <a:pt x="96" y="75"/>
                    <a:pt x="95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3" y="73"/>
                    <a:pt x="93" y="73"/>
                    <a:pt x="92" y="73"/>
                  </a:cubicBezTo>
                  <a:cubicBezTo>
                    <a:pt x="92" y="73"/>
                    <a:pt x="92" y="74"/>
                    <a:pt x="92" y="74"/>
                  </a:cubicBezTo>
                  <a:cubicBezTo>
                    <a:pt x="92" y="74"/>
                    <a:pt x="92" y="75"/>
                    <a:pt x="92" y="75"/>
                  </a:cubicBezTo>
                  <a:cubicBezTo>
                    <a:pt x="92" y="75"/>
                    <a:pt x="92" y="76"/>
                    <a:pt x="93" y="77"/>
                  </a:cubicBezTo>
                  <a:cubicBezTo>
                    <a:pt x="94" y="77"/>
                    <a:pt x="95" y="77"/>
                    <a:pt x="96" y="77"/>
                  </a:cubicBezTo>
                  <a:cubicBezTo>
                    <a:pt x="97" y="78"/>
                    <a:pt x="98" y="78"/>
                    <a:pt x="99" y="78"/>
                  </a:cubicBezTo>
                  <a:cubicBezTo>
                    <a:pt x="102" y="79"/>
                    <a:pt x="102" y="80"/>
                    <a:pt x="103" y="81"/>
                  </a:cubicBezTo>
                  <a:cubicBezTo>
                    <a:pt x="103" y="82"/>
                    <a:pt x="103" y="82"/>
                    <a:pt x="104" y="83"/>
                  </a:cubicBezTo>
                  <a:cubicBezTo>
                    <a:pt x="104" y="84"/>
                    <a:pt x="105" y="85"/>
                    <a:pt x="10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4" name="Freeform 77">
              <a:extLst>
                <a:ext uri="{FF2B5EF4-FFF2-40B4-BE49-F238E27FC236}">
                  <a16:creationId xmlns:a16="http://schemas.microsoft.com/office/drawing/2014/main" id="{D6E891B0-6F1E-449B-A644-90EB6D9EF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50" y="3640217"/>
              <a:ext cx="289297" cy="300145"/>
            </a:xfrm>
            <a:custGeom>
              <a:avLst/>
              <a:gdLst>
                <a:gd name="T0" fmla="*/ 80 w 80"/>
                <a:gd name="T1" fmla="*/ 22 h 83"/>
                <a:gd name="T2" fmla="*/ 77 w 80"/>
                <a:gd name="T3" fmla="*/ 17 h 83"/>
                <a:gd name="T4" fmla="*/ 77 w 80"/>
                <a:gd name="T5" fmla="*/ 16 h 83"/>
                <a:gd name="T6" fmla="*/ 76 w 80"/>
                <a:gd name="T7" fmla="*/ 16 h 83"/>
                <a:gd name="T8" fmla="*/ 68 w 80"/>
                <a:gd name="T9" fmla="*/ 8 h 83"/>
                <a:gd name="T10" fmla="*/ 62 w 80"/>
                <a:gd name="T11" fmla="*/ 6 h 83"/>
                <a:gd name="T12" fmla="*/ 56 w 80"/>
                <a:gd name="T13" fmla="*/ 8 h 83"/>
                <a:gd name="T14" fmla="*/ 44 w 80"/>
                <a:gd name="T15" fmla="*/ 3 h 83"/>
                <a:gd name="T16" fmla="*/ 39 w 80"/>
                <a:gd name="T17" fmla="*/ 0 h 83"/>
                <a:gd name="T18" fmla="*/ 40 w 80"/>
                <a:gd name="T19" fmla="*/ 3 h 83"/>
                <a:gd name="T20" fmla="*/ 35 w 80"/>
                <a:gd name="T21" fmla="*/ 4 h 83"/>
                <a:gd name="T22" fmla="*/ 35 w 80"/>
                <a:gd name="T23" fmla="*/ 7 h 83"/>
                <a:gd name="T24" fmla="*/ 24 w 80"/>
                <a:gd name="T25" fmla="*/ 8 h 83"/>
                <a:gd name="T26" fmla="*/ 18 w 80"/>
                <a:gd name="T27" fmla="*/ 12 h 83"/>
                <a:gd name="T28" fmla="*/ 16 w 80"/>
                <a:gd name="T29" fmla="*/ 22 h 83"/>
                <a:gd name="T30" fmla="*/ 12 w 80"/>
                <a:gd name="T31" fmla="*/ 20 h 83"/>
                <a:gd name="T32" fmla="*/ 13 w 80"/>
                <a:gd name="T33" fmla="*/ 30 h 83"/>
                <a:gd name="T34" fmla="*/ 9 w 80"/>
                <a:gd name="T35" fmla="*/ 39 h 83"/>
                <a:gd name="T36" fmla="*/ 8 w 80"/>
                <a:gd name="T37" fmla="*/ 39 h 83"/>
                <a:gd name="T38" fmla="*/ 3 w 80"/>
                <a:gd name="T39" fmla="*/ 46 h 83"/>
                <a:gd name="T40" fmla="*/ 7 w 80"/>
                <a:gd name="T41" fmla="*/ 50 h 83"/>
                <a:gd name="T42" fmla="*/ 18 w 80"/>
                <a:gd name="T43" fmla="*/ 59 h 83"/>
                <a:gd name="T44" fmla="*/ 23 w 80"/>
                <a:gd name="T45" fmla="*/ 71 h 83"/>
                <a:gd name="T46" fmla="*/ 34 w 80"/>
                <a:gd name="T47" fmla="*/ 76 h 83"/>
                <a:gd name="T48" fmla="*/ 44 w 80"/>
                <a:gd name="T49" fmla="*/ 83 h 83"/>
                <a:gd name="T50" fmla="*/ 46 w 80"/>
                <a:gd name="T51" fmla="*/ 83 h 83"/>
                <a:gd name="T52" fmla="*/ 47 w 80"/>
                <a:gd name="T53" fmla="*/ 78 h 83"/>
                <a:gd name="T54" fmla="*/ 56 w 80"/>
                <a:gd name="T55" fmla="*/ 75 h 83"/>
                <a:gd name="T56" fmla="*/ 51 w 80"/>
                <a:gd name="T57" fmla="*/ 66 h 83"/>
                <a:gd name="T58" fmla="*/ 54 w 80"/>
                <a:gd name="T59" fmla="*/ 56 h 83"/>
                <a:gd name="T60" fmla="*/ 49 w 80"/>
                <a:gd name="T61" fmla="*/ 47 h 83"/>
                <a:gd name="T62" fmla="*/ 58 w 80"/>
                <a:gd name="T63" fmla="*/ 51 h 83"/>
                <a:gd name="T64" fmla="*/ 63 w 80"/>
                <a:gd name="T65" fmla="*/ 41 h 83"/>
                <a:gd name="T66" fmla="*/ 73 w 80"/>
                <a:gd name="T67" fmla="*/ 37 h 83"/>
                <a:gd name="T68" fmla="*/ 75 w 80"/>
                <a:gd name="T69" fmla="*/ 32 h 83"/>
                <a:gd name="T70" fmla="*/ 79 w 80"/>
                <a:gd name="T71" fmla="*/ 28 h 83"/>
                <a:gd name="T72" fmla="*/ 80 w 80"/>
                <a:gd name="T73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83">
                  <a:moveTo>
                    <a:pt x="80" y="22"/>
                  </a:moveTo>
                  <a:cubicBezTo>
                    <a:pt x="80" y="19"/>
                    <a:pt x="78" y="19"/>
                    <a:pt x="77" y="1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6" y="16"/>
                    <a:pt x="76" y="16"/>
                  </a:cubicBezTo>
                  <a:cubicBezTo>
                    <a:pt x="72" y="14"/>
                    <a:pt x="71" y="11"/>
                    <a:pt x="68" y="8"/>
                  </a:cubicBezTo>
                  <a:cubicBezTo>
                    <a:pt x="65" y="10"/>
                    <a:pt x="65" y="8"/>
                    <a:pt x="62" y="6"/>
                  </a:cubicBezTo>
                  <a:cubicBezTo>
                    <a:pt x="59" y="5"/>
                    <a:pt x="58" y="7"/>
                    <a:pt x="56" y="8"/>
                  </a:cubicBezTo>
                  <a:cubicBezTo>
                    <a:pt x="52" y="9"/>
                    <a:pt x="44" y="8"/>
                    <a:pt x="44" y="3"/>
                  </a:cubicBezTo>
                  <a:cubicBezTo>
                    <a:pt x="42" y="2"/>
                    <a:pt x="41" y="1"/>
                    <a:pt x="39" y="0"/>
                  </a:cubicBezTo>
                  <a:cubicBezTo>
                    <a:pt x="40" y="1"/>
                    <a:pt x="40" y="2"/>
                    <a:pt x="40" y="3"/>
                  </a:cubicBezTo>
                  <a:cubicBezTo>
                    <a:pt x="38" y="3"/>
                    <a:pt x="37" y="3"/>
                    <a:pt x="35" y="4"/>
                  </a:cubicBezTo>
                  <a:cubicBezTo>
                    <a:pt x="36" y="4"/>
                    <a:pt x="35" y="6"/>
                    <a:pt x="35" y="7"/>
                  </a:cubicBezTo>
                  <a:cubicBezTo>
                    <a:pt x="33" y="7"/>
                    <a:pt x="26" y="7"/>
                    <a:pt x="24" y="8"/>
                  </a:cubicBezTo>
                  <a:cubicBezTo>
                    <a:pt x="22" y="9"/>
                    <a:pt x="20" y="15"/>
                    <a:pt x="18" y="12"/>
                  </a:cubicBezTo>
                  <a:cubicBezTo>
                    <a:pt x="17" y="16"/>
                    <a:pt x="18" y="19"/>
                    <a:pt x="16" y="22"/>
                  </a:cubicBezTo>
                  <a:cubicBezTo>
                    <a:pt x="15" y="23"/>
                    <a:pt x="13" y="22"/>
                    <a:pt x="12" y="20"/>
                  </a:cubicBezTo>
                  <a:cubicBezTo>
                    <a:pt x="7" y="21"/>
                    <a:pt x="13" y="28"/>
                    <a:pt x="13" y="30"/>
                  </a:cubicBezTo>
                  <a:cubicBezTo>
                    <a:pt x="14" y="34"/>
                    <a:pt x="10" y="36"/>
                    <a:pt x="9" y="39"/>
                  </a:cubicBezTo>
                  <a:cubicBezTo>
                    <a:pt x="9" y="39"/>
                    <a:pt x="8" y="39"/>
                    <a:pt x="8" y="39"/>
                  </a:cubicBezTo>
                  <a:cubicBezTo>
                    <a:pt x="8" y="43"/>
                    <a:pt x="5" y="44"/>
                    <a:pt x="3" y="46"/>
                  </a:cubicBezTo>
                  <a:cubicBezTo>
                    <a:pt x="0" y="50"/>
                    <a:pt x="3" y="49"/>
                    <a:pt x="7" y="50"/>
                  </a:cubicBezTo>
                  <a:cubicBezTo>
                    <a:pt x="10" y="50"/>
                    <a:pt x="23" y="53"/>
                    <a:pt x="18" y="59"/>
                  </a:cubicBezTo>
                  <a:cubicBezTo>
                    <a:pt x="22" y="62"/>
                    <a:pt x="20" y="68"/>
                    <a:pt x="23" y="71"/>
                  </a:cubicBezTo>
                  <a:cubicBezTo>
                    <a:pt x="26" y="74"/>
                    <a:pt x="31" y="74"/>
                    <a:pt x="34" y="76"/>
                  </a:cubicBezTo>
                  <a:cubicBezTo>
                    <a:pt x="38" y="78"/>
                    <a:pt x="40" y="81"/>
                    <a:pt x="44" y="83"/>
                  </a:cubicBezTo>
                  <a:cubicBezTo>
                    <a:pt x="44" y="83"/>
                    <a:pt x="45" y="83"/>
                    <a:pt x="46" y="83"/>
                  </a:cubicBezTo>
                  <a:cubicBezTo>
                    <a:pt x="47" y="82"/>
                    <a:pt x="46" y="81"/>
                    <a:pt x="47" y="78"/>
                  </a:cubicBezTo>
                  <a:cubicBezTo>
                    <a:pt x="49" y="76"/>
                    <a:pt x="53" y="75"/>
                    <a:pt x="56" y="75"/>
                  </a:cubicBezTo>
                  <a:cubicBezTo>
                    <a:pt x="58" y="70"/>
                    <a:pt x="51" y="70"/>
                    <a:pt x="51" y="66"/>
                  </a:cubicBezTo>
                  <a:cubicBezTo>
                    <a:pt x="50" y="63"/>
                    <a:pt x="55" y="59"/>
                    <a:pt x="54" y="56"/>
                  </a:cubicBezTo>
                  <a:cubicBezTo>
                    <a:pt x="54" y="53"/>
                    <a:pt x="46" y="51"/>
                    <a:pt x="49" y="47"/>
                  </a:cubicBezTo>
                  <a:cubicBezTo>
                    <a:pt x="53" y="42"/>
                    <a:pt x="55" y="50"/>
                    <a:pt x="58" y="51"/>
                  </a:cubicBezTo>
                  <a:cubicBezTo>
                    <a:pt x="59" y="48"/>
                    <a:pt x="61" y="43"/>
                    <a:pt x="63" y="41"/>
                  </a:cubicBezTo>
                  <a:cubicBezTo>
                    <a:pt x="66" y="39"/>
                    <a:pt x="70" y="40"/>
                    <a:pt x="73" y="37"/>
                  </a:cubicBezTo>
                  <a:cubicBezTo>
                    <a:pt x="74" y="36"/>
                    <a:pt x="74" y="34"/>
                    <a:pt x="75" y="32"/>
                  </a:cubicBezTo>
                  <a:cubicBezTo>
                    <a:pt x="76" y="30"/>
                    <a:pt x="77" y="30"/>
                    <a:pt x="79" y="28"/>
                  </a:cubicBezTo>
                  <a:cubicBezTo>
                    <a:pt x="80" y="26"/>
                    <a:pt x="80" y="24"/>
                    <a:pt x="80" y="2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5" name="Freeform 78">
              <a:extLst>
                <a:ext uri="{FF2B5EF4-FFF2-40B4-BE49-F238E27FC236}">
                  <a16:creationId xmlns:a16="http://schemas.microsoft.com/office/drawing/2014/main" id="{21EEB3D6-8576-4A25-BDDC-9960CD044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8650" y="3625752"/>
              <a:ext cx="296529" cy="321842"/>
            </a:xfrm>
            <a:custGeom>
              <a:avLst/>
              <a:gdLst>
                <a:gd name="T0" fmla="*/ 75 w 82"/>
                <a:gd name="T1" fmla="*/ 21 h 89"/>
                <a:gd name="T2" fmla="*/ 63 w 82"/>
                <a:gd name="T3" fmla="*/ 13 h 89"/>
                <a:gd name="T4" fmla="*/ 53 w 82"/>
                <a:gd name="T5" fmla="*/ 14 h 89"/>
                <a:gd name="T6" fmla="*/ 41 w 82"/>
                <a:gd name="T7" fmla="*/ 7 h 89"/>
                <a:gd name="T8" fmla="*/ 39 w 82"/>
                <a:gd name="T9" fmla="*/ 9 h 89"/>
                <a:gd name="T10" fmla="*/ 37 w 82"/>
                <a:gd name="T11" fmla="*/ 11 h 89"/>
                <a:gd name="T12" fmla="*/ 24 w 82"/>
                <a:gd name="T13" fmla="*/ 14 h 89"/>
                <a:gd name="T14" fmla="*/ 22 w 82"/>
                <a:gd name="T15" fmla="*/ 17 h 89"/>
                <a:gd name="T16" fmla="*/ 18 w 82"/>
                <a:gd name="T17" fmla="*/ 27 h 89"/>
                <a:gd name="T18" fmla="*/ 14 w 82"/>
                <a:gd name="T19" fmla="*/ 31 h 89"/>
                <a:gd name="T20" fmla="*/ 12 w 82"/>
                <a:gd name="T21" fmla="*/ 41 h 89"/>
                <a:gd name="T22" fmla="*/ 9 w 82"/>
                <a:gd name="T23" fmla="*/ 45 h 89"/>
                <a:gd name="T24" fmla="*/ 5 w 82"/>
                <a:gd name="T25" fmla="*/ 52 h 89"/>
                <a:gd name="T26" fmla="*/ 20 w 82"/>
                <a:gd name="T27" fmla="*/ 62 h 89"/>
                <a:gd name="T28" fmla="*/ 30 w 82"/>
                <a:gd name="T29" fmla="*/ 77 h 89"/>
                <a:gd name="T30" fmla="*/ 45 w 82"/>
                <a:gd name="T31" fmla="*/ 85 h 89"/>
                <a:gd name="T32" fmla="*/ 52 w 82"/>
                <a:gd name="T33" fmla="*/ 75 h 89"/>
                <a:gd name="T34" fmla="*/ 52 w 82"/>
                <a:gd name="T35" fmla="*/ 60 h 89"/>
                <a:gd name="T36" fmla="*/ 48 w 82"/>
                <a:gd name="T37" fmla="*/ 50 h 89"/>
                <a:gd name="T38" fmla="*/ 57 w 82"/>
                <a:gd name="T39" fmla="*/ 51 h 89"/>
                <a:gd name="T40" fmla="*/ 72 w 82"/>
                <a:gd name="T41" fmla="*/ 38 h 89"/>
                <a:gd name="T42" fmla="*/ 77 w 82"/>
                <a:gd name="T43" fmla="*/ 31 h 89"/>
                <a:gd name="T44" fmla="*/ 82 w 82"/>
                <a:gd name="T45" fmla="*/ 26 h 89"/>
                <a:gd name="T46" fmla="*/ 76 w 82"/>
                <a:gd name="T47" fmla="*/ 37 h 89"/>
                <a:gd name="T48" fmla="*/ 68 w 82"/>
                <a:gd name="T49" fmla="*/ 45 h 89"/>
                <a:gd name="T50" fmla="*/ 58 w 82"/>
                <a:gd name="T51" fmla="*/ 57 h 89"/>
                <a:gd name="T52" fmla="*/ 50 w 82"/>
                <a:gd name="T53" fmla="*/ 52 h 89"/>
                <a:gd name="T54" fmla="*/ 56 w 82"/>
                <a:gd name="T55" fmla="*/ 60 h 89"/>
                <a:gd name="T56" fmla="*/ 54 w 82"/>
                <a:gd name="T57" fmla="*/ 72 h 89"/>
                <a:gd name="T58" fmla="*/ 51 w 82"/>
                <a:gd name="T59" fmla="*/ 82 h 89"/>
                <a:gd name="T60" fmla="*/ 47 w 82"/>
                <a:gd name="T61" fmla="*/ 88 h 89"/>
                <a:gd name="T62" fmla="*/ 43 w 82"/>
                <a:gd name="T63" fmla="*/ 88 h 89"/>
                <a:gd name="T64" fmla="*/ 22 w 82"/>
                <a:gd name="T65" fmla="*/ 77 h 89"/>
                <a:gd name="T66" fmla="*/ 16 w 82"/>
                <a:gd name="T67" fmla="*/ 62 h 89"/>
                <a:gd name="T68" fmla="*/ 7 w 82"/>
                <a:gd name="T69" fmla="*/ 56 h 89"/>
                <a:gd name="T70" fmla="*/ 4 w 82"/>
                <a:gd name="T71" fmla="*/ 47 h 89"/>
                <a:gd name="T72" fmla="*/ 8 w 82"/>
                <a:gd name="T73" fmla="*/ 42 h 89"/>
                <a:gd name="T74" fmla="*/ 11 w 82"/>
                <a:gd name="T75" fmla="*/ 33 h 89"/>
                <a:gd name="T76" fmla="*/ 13 w 82"/>
                <a:gd name="T77" fmla="*/ 23 h 89"/>
                <a:gd name="T78" fmla="*/ 16 w 82"/>
                <a:gd name="T79" fmla="*/ 20 h 89"/>
                <a:gd name="T80" fmla="*/ 19 w 82"/>
                <a:gd name="T81" fmla="*/ 15 h 89"/>
                <a:gd name="T82" fmla="*/ 23 w 82"/>
                <a:gd name="T83" fmla="*/ 11 h 89"/>
                <a:gd name="T84" fmla="*/ 34 w 82"/>
                <a:gd name="T85" fmla="*/ 8 h 89"/>
                <a:gd name="T86" fmla="*/ 38 w 82"/>
                <a:gd name="T87" fmla="*/ 5 h 89"/>
                <a:gd name="T88" fmla="*/ 45 w 82"/>
                <a:gd name="T89" fmla="*/ 5 h 89"/>
                <a:gd name="T90" fmla="*/ 49 w 82"/>
                <a:gd name="T91" fmla="*/ 10 h 89"/>
                <a:gd name="T92" fmla="*/ 63 w 82"/>
                <a:gd name="T93" fmla="*/ 9 h 89"/>
                <a:gd name="T94" fmla="*/ 68 w 82"/>
                <a:gd name="T95" fmla="*/ 10 h 89"/>
                <a:gd name="T96" fmla="*/ 77 w 82"/>
                <a:gd name="T97" fmla="*/ 18 h 89"/>
                <a:gd name="T98" fmla="*/ 79 w 82"/>
                <a:gd name="T99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" h="89">
                  <a:moveTo>
                    <a:pt x="78" y="26"/>
                  </a:moveTo>
                  <a:cubicBezTo>
                    <a:pt x="78" y="25"/>
                    <a:pt x="78" y="24"/>
                    <a:pt x="77" y="24"/>
                  </a:cubicBezTo>
                  <a:cubicBezTo>
                    <a:pt x="77" y="23"/>
                    <a:pt x="76" y="22"/>
                    <a:pt x="76" y="22"/>
                  </a:cubicBezTo>
                  <a:cubicBezTo>
                    <a:pt x="76" y="21"/>
                    <a:pt x="75" y="21"/>
                    <a:pt x="75" y="21"/>
                  </a:cubicBezTo>
                  <a:cubicBezTo>
                    <a:pt x="73" y="20"/>
                    <a:pt x="71" y="18"/>
                    <a:pt x="70" y="16"/>
                  </a:cubicBezTo>
                  <a:cubicBezTo>
                    <a:pt x="69" y="16"/>
                    <a:pt x="69" y="15"/>
                    <a:pt x="68" y="14"/>
                  </a:cubicBezTo>
                  <a:cubicBezTo>
                    <a:pt x="66" y="15"/>
                    <a:pt x="64" y="14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2" y="12"/>
                    <a:pt x="62" y="12"/>
                  </a:cubicBezTo>
                  <a:cubicBezTo>
                    <a:pt x="60" y="11"/>
                    <a:pt x="59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5" y="14"/>
                    <a:pt x="54" y="14"/>
                    <a:pt x="53" y="14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5" y="12"/>
                    <a:pt x="44" y="11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2" y="8"/>
                    <a:pt x="42" y="7"/>
                    <a:pt x="41" y="7"/>
                  </a:cubicBezTo>
                  <a:cubicBezTo>
                    <a:pt x="41" y="7"/>
                    <a:pt x="41" y="8"/>
                    <a:pt x="41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7" y="10"/>
                    <a:pt x="37" y="1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2"/>
                    <a:pt x="31" y="13"/>
                    <a:pt x="28" y="13"/>
                  </a:cubicBezTo>
                  <a:cubicBezTo>
                    <a:pt x="27" y="13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0" y="19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9" y="22"/>
                    <a:pt x="19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4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8"/>
                    <a:pt x="13" y="30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5" y="33"/>
                    <a:pt x="15" y="33"/>
                  </a:cubicBezTo>
                  <a:cubicBezTo>
                    <a:pt x="16" y="37"/>
                    <a:pt x="14" y="39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1" y="43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7"/>
                    <a:pt x="8" y="48"/>
                    <a:pt x="6" y="50"/>
                  </a:cubicBezTo>
                  <a:cubicBezTo>
                    <a:pt x="6" y="50"/>
                    <a:pt x="5" y="50"/>
                    <a:pt x="5" y="51"/>
                  </a:cubicBezTo>
                  <a:cubicBezTo>
                    <a:pt x="4" y="52"/>
                    <a:pt x="3" y="51"/>
                    <a:pt x="3" y="52"/>
                  </a:cubicBezTo>
                  <a:cubicBezTo>
                    <a:pt x="3" y="52"/>
                    <a:pt x="4" y="52"/>
                    <a:pt x="5" y="52"/>
                  </a:cubicBezTo>
                  <a:cubicBezTo>
                    <a:pt x="6" y="52"/>
                    <a:pt x="7" y="52"/>
                    <a:pt x="7" y="52"/>
                  </a:cubicBezTo>
                  <a:cubicBezTo>
                    <a:pt x="9" y="52"/>
                    <a:pt x="12" y="53"/>
                    <a:pt x="15" y="54"/>
                  </a:cubicBezTo>
                  <a:cubicBezTo>
                    <a:pt x="17" y="55"/>
                    <a:pt x="18" y="56"/>
                    <a:pt x="19" y="57"/>
                  </a:cubicBezTo>
                  <a:cubicBezTo>
                    <a:pt x="20" y="58"/>
                    <a:pt x="21" y="60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4"/>
                    <a:pt x="22" y="67"/>
                    <a:pt x="22" y="69"/>
                  </a:cubicBezTo>
                  <a:cubicBezTo>
                    <a:pt x="23" y="71"/>
                    <a:pt x="23" y="73"/>
                    <a:pt x="25" y="74"/>
                  </a:cubicBezTo>
                  <a:cubicBezTo>
                    <a:pt x="26" y="76"/>
                    <a:pt x="28" y="76"/>
                    <a:pt x="30" y="77"/>
                  </a:cubicBezTo>
                  <a:cubicBezTo>
                    <a:pt x="32" y="77"/>
                    <a:pt x="34" y="78"/>
                    <a:pt x="35" y="78"/>
                  </a:cubicBezTo>
                  <a:cubicBezTo>
                    <a:pt x="37" y="79"/>
                    <a:pt x="38" y="81"/>
                    <a:pt x="40" y="82"/>
                  </a:cubicBezTo>
                  <a:cubicBezTo>
                    <a:pt x="41" y="83"/>
                    <a:pt x="43" y="84"/>
                    <a:pt x="44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4"/>
                    <a:pt x="45" y="83"/>
                    <a:pt x="46" y="81"/>
                  </a:cubicBezTo>
                  <a:cubicBezTo>
                    <a:pt x="47" y="80"/>
                    <a:pt x="48" y="79"/>
                    <a:pt x="50" y="79"/>
                  </a:cubicBezTo>
                  <a:cubicBezTo>
                    <a:pt x="51" y="78"/>
                    <a:pt x="53" y="77"/>
                    <a:pt x="54" y="77"/>
                  </a:cubicBezTo>
                  <a:cubicBezTo>
                    <a:pt x="54" y="76"/>
                    <a:pt x="53" y="76"/>
                    <a:pt x="52" y="75"/>
                  </a:cubicBezTo>
                  <a:cubicBezTo>
                    <a:pt x="51" y="74"/>
                    <a:pt x="49" y="72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68"/>
                    <a:pt x="50" y="66"/>
                    <a:pt x="51" y="65"/>
                  </a:cubicBezTo>
                  <a:cubicBezTo>
                    <a:pt x="52" y="63"/>
                    <a:pt x="53" y="62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1" y="59"/>
                    <a:pt x="50" y="58"/>
                  </a:cubicBezTo>
                  <a:cubicBezTo>
                    <a:pt x="48" y="56"/>
                    <a:pt x="45" y="54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7"/>
                    <a:pt x="52" y="47"/>
                    <a:pt x="54" y="49"/>
                  </a:cubicBezTo>
                  <a:cubicBezTo>
                    <a:pt x="55" y="50"/>
                    <a:pt x="56" y="51"/>
                    <a:pt x="57" y="51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9" y="49"/>
                    <a:pt x="60" y="45"/>
                    <a:pt x="62" y="44"/>
                  </a:cubicBezTo>
                  <a:cubicBezTo>
                    <a:pt x="64" y="42"/>
                    <a:pt x="66" y="42"/>
                    <a:pt x="67" y="42"/>
                  </a:cubicBezTo>
                  <a:cubicBezTo>
                    <a:pt x="69" y="41"/>
                    <a:pt x="70" y="41"/>
                    <a:pt x="71" y="40"/>
                  </a:cubicBezTo>
                  <a:cubicBezTo>
                    <a:pt x="72" y="39"/>
                    <a:pt x="72" y="39"/>
                    <a:pt x="72" y="38"/>
                  </a:cubicBezTo>
                  <a:cubicBezTo>
                    <a:pt x="73" y="37"/>
                    <a:pt x="73" y="36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4"/>
                    <a:pt x="75" y="33"/>
                    <a:pt x="76" y="33"/>
                  </a:cubicBezTo>
                  <a:cubicBezTo>
                    <a:pt x="76" y="32"/>
                    <a:pt x="77" y="32"/>
                    <a:pt x="77" y="31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9" y="28"/>
                    <a:pt x="79" y="27"/>
                    <a:pt x="78" y="26"/>
                  </a:cubicBezTo>
                  <a:close/>
                  <a:moveTo>
                    <a:pt x="80" y="22"/>
                  </a:moveTo>
                  <a:cubicBezTo>
                    <a:pt x="81" y="23"/>
                    <a:pt x="82" y="24"/>
                    <a:pt x="82" y="26"/>
                  </a:cubicBezTo>
                  <a:cubicBezTo>
                    <a:pt x="82" y="27"/>
                    <a:pt x="82" y="28"/>
                    <a:pt x="82" y="30"/>
                  </a:cubicBezTo>
                  <a:cubicBezTo>
                    <a:pt x="81" y="31"/>
                    <a:pt x="81" y="32"/>
                    <a:pt x="80" y="33"/>
                  </a:cubicBezTo>
                  <a:cubicBezTo>
                    <a:pt x="79" y="34"/>
                    <a:pt x="79" y="35"/>
                    <a:pt x="78" y="35"/>
                  </a:cubicBezTo>
                  <a:cubicBezTo>
                    <a:pt x="77" y="36"/>
                    <a:pt x="77" y="36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8"/>
                    <a:pt x="76" y="39"/>
                  </a:cubicBezTo>
                  <a:cubicBezTo>
                    <a:pt x="75" y="40"/>
                    <a:pt x="75" y="41"/>
                    <a:pt x="74" y="42"/>
                  </a:cubicBezTo>
                  <a:cubicBezTo>
                    <a:pt x="72" y="44"/>
                    <a:pt x="70" y="45"/>
                    <a:pt x="68" y="45"/>
                  </a:cubicBezTo>
                  <a:cubicBezTo>
                    <a:pt x="67" y="45"/>
                    <a:pt x="65" y="46"/>
                    <a:pt x="64" y="46"/>
                  </a:cubicBezTo>
                  <a:cubicBezTo>
                    <a:pt x="63" y="48"/>
                    <a:pt x="62" y="50"/>
                    <a:pt x="60" y="53"/>
                  </a:cubicBezTo>
                  <a:cubicBezTo>
                    <a:pt x="60" y="54"/>
                    <a:pt x="59" y="55"/>
                    <a:pt x="59" y="56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5" y="55"/>
                    <a:pt x="54" y="54"/>
                  </a:cubicBezTo>
                  <a:cubicBezTo>
                    <a:pt x="53" y="53"/>
                    <a:pt x="53" y="52"/>
                    <a:pt x="52" y="52"/>
                  </a:cubicBezTo>
                  <a:cubicBezTo>
                    <a:pt x="52" y="51"/>
                    <a:pt x="51" y="51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3"/>
                    <a:pt x="51" y="55"/>
                    <a:pt x="52" y="56"/>
                  </a:cubicBezTo>
                  <a:cubicBezTo>
                    <a:pt x="54" y="57"/>
                    <a:pt x="55" y="58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2"/>
                    <a:pt x="55" y="64"/>
                    <a:pt x="54" y="66"/>
                  </a:cubicBezTo>
                  <a:cubicBezTo>
                    <a:pt x="53" y="68"/>
                    <a:pt x="52" y="69"/>
                    <a:pt x="52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1"/>
                    <a:pt x="53" y="71"/>
                    <a:pt x="54" y="72"/>
                  </a:cubicBezTo>
                  <a:cubicBezTo>
                    <a:pt x="57" y="74"/>
                    <a:pt x="59" y="76"/>
                    <a:pt x="57" y="79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1"/>
                    <a:pt x="53" y="81"/>
                    <a:pt x="51" y="82"/>
                  </a:cubicBezTo>
                  <a:cubicBezTo>
                    <a:pt x="50" y="82"/>
                    <a:pt x="49" y="83"/>
                    <a:pt x="49" y="83"/>
                  </a:cubicBezTo>
                  <a:cubicBezTo>
                    <a:pt x="48" y="84"/>
                    <a:pt x="48" y="85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7"/>
                    <a:pt x="48" y="87"/>
                    <a:pt x="47" y="88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4" y="89"/>
                  </a:cubicBezTo>
                  <a:cubicBezTo>
                    <a:pt x="44" y="89"/>
                    <a:pt x="43" y="88"/>
                    <a:pt x="43" y="88"/>
                  </a:cubicBezTo>
                  <a:cubicBezTo>
                    <a:pt x="41" y="87"/>
                    <a:pt x="39" y="86"/>
                    <a:pt x="37" y="84"/>
                  </a:cubicBezTo>
                  <a:cubicBezTo>
                    <a:pt x="36" y="83"/>
                    <a:pt x="35" y="82"/>
                    <a:pt x="34" y="81"/>
                  </a:cubicBezTo>
                  <a:cubicBezTo>
                    <a:pt x="33" y="81"/>
                    <a:pt x="31" y="80"/>
                    <a:pt x="30" y="80"/>
                  </a:cubicBezTo>
                  <a:cubicBezTo>
                    <a:pt x="27" y="79"/>
                    <a:pt x="24" y="79"/>
                    <a:pt x="22" y="77"/>
                  </a:cubicBezTo>
                  <a:cubicBezTo>
                    <a:pt x="20" y="74"/>
                    <a:pt x="20" y="72"/>
                    <a:pt x="19" y="70"/>
                  </a:cubicBezTo>
                  <a:cubicBezTo>
                    <a:pt x="19" y="67"/>
                    <a:pt x="18" y="65"/>
                    <a:pt x="17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1"/>
                    <a:pt x="17" y="61"/>
                    <a:pt x="17" y="60"/>
                  </a:cubicBezTo>
                  <a:cubicBezTo>
                    <a:pt x="17" y="60"/>
                    <a:pt x="17" y="60"/>
                    <a:pt x="17" y="59"/>
                  </a:cubicBezTo>
                  <a:cubicBezTo>
                    <a:pt x="16" y="59"/>
                    <a:pt x="15" y="58"/>
                    <a:pt x="14" y="58"/>
                  </a:cubicBezTo>
                  <a:cubicBezTo>
                    <a:pt x="11" y="56"/>
                    <a:pt x="8" y="56"/>
                    <a:pt x="7" y="56"/>
                  </a:cubicBezTo>
                  <a:cubicBezTo>
                    <a:pt x="6" y="55"/>
                    <a:pt x="6" y="55"/>
                    <a:pt x="5" y="55"/>
                  </a:cubicBezTo>
                  <a:cubicBezTo>
                    <a:pt x="3" y="55"/>
                    <a:pt x="2" y="55"/>
                    <a:pt x="1" y="54"/>
                  </a:cubicBezTo>
                  <a:cubicBezTo>
                    <a:pt x="0" y="53"/>
                    <a:pt x="0" y="51"/>
                    <a:pt x="2" y="48"/>
                  </a:cubicBezTo>
                  <a:cubicBezTo>
                    <a:pt x="3" y="48"/>
                    <a:pt x="3" y="47"/>
                    <a:pt x="4" y="47"/>
                  </a:cubicBezTo>
                  <a:cubicBezTo>
                    <a:pt x="5" y="46"/>
                    <a:pt x="6" y="45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9" y="40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7"/>
                    <a:pt x="12" y="36"/>
                    <a:pt x="11" y="34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1"/>
                    <a:pt x="8" y="29"/>
                    <a:pt x="8" y="27"/>
                  </a:cubicBezTo>
                  <a:cubicBezTo>
                    <a:pt x="8" y="25"/>
                    <a:pt x="9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3"/>
                    <a:pt x="16" y="22"/>
                    <a:pt x="16" y="20"/>
                  </a:cubicBezTo>
                  <a:cubicBezTo>
                    <a:pt x="16" y="19"/>
                    <a:pt x="16" y="18"/>
                    <a:pt x="16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21" y="13"/>
                    <a:pt x="22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6" y="10"/>
                    <a:pt x="28" y="10"/>
                  </a:cubicBezTo>
                  <a:cubicBezTo>
                    <a:pt x="30" y="9"/>
                    <a:pt x="32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7" y="6"/>
                    <a:pt x="38" y="6"/>
                  </a:cubicBezTo>
                  <a:cubicBezTo>
                    <a:pt x="38" y="6"/>
                    <a:pt x="38" y="5"/>
                    <a:pt x="38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3"/>
                    <a:pt x="41" y="3"/>
                    <a:pt x="42" y="4"/>
                  </a:cubicBezTo>
                  <a:cubicBezTo>
                    <a:pt x="43" y="4"/>
                    <a:pt x="44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7" y="9"/>
                    <a:pt x="48" y="9"/>
                    <a:pt x="49" y="10"/>
                  </a:cubicBezTo>
                  <a:cubicBezTo>
                    <a:pt x="50" y="11"/>
                    <a:pt x="52" y="11"/>
                    <a:pt x="53" y="11"/>
                  </a:cubicBezTo>
                  <a:cubicBezTo>
                    <a:pt x="54" y="11"/>
                    <a:pt x="54" y="10"/>
                    <a:pt x="55" y="10"/>
                  </a:cubicBezTo>
                  <a:cubicBezTo>
                    <a:pt x="55" y="10"/>
                    <a:pt x="56" y="10"/>
                    <a:pt x="56" y="10"/>
                  </a:cubicBezTo>
                  <a:cubicBezTo>
                    <a:pt x="58" y="9"/>
                    <a:pt x="60" y="8"/>
                    <a:pt x="63" y="9"/>
                  </a:cubicBezTo>
                  <a:cubicBezTo>
                    <a:pt x="64" y="9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11"/>
                    <a:pt x="66" y="11"/>
                    <a:pt x="67" y="11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1" y="12"/>
                    <a:pt x="72" y="13"/>
                    <a:pt x="73" y="14"/>
                  </a:cubicBezTo>
                  <a:cubicBezTo>
                    <a:pt x="74" y="16"/>
                    <a:pt x="75" y="17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7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80" y="21"/>
                    <a:pt x="80" y="2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6" name="Freeform 79">
              <a:extLst>
                <a:ext uri="{FF2B5EF4-FFF2-40B4-BE49-F238E27FC236}">
                  <a16:creationId xmlns:a16="http://schemas.microsoft.com/office/drawing/2014/main" id="{5CD363D3-7CE7-4E04-A196-8D92E64A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293" y="3824643"/>
              <a:ext cx="379702" cy="231437"/>
            </a:xfrm>
            <a:custGeom>
              <a:avLst/>
              <a:gdLst>
                <a:gd name="T0" fmla="*/ 102 w 105"/>
                <a:gd name="T1" fmla="*/ 34 h 64"/>
                <a:gd name="T2" fmla="*/ 105 w 105"/>
                <a:gd name="T3" fmla="*/ 32 h 64"/>
                <a:gd name="T4" fmla="*/ 103 w 105"/>
                <a:gd name="T5" fmla="*/ 32 h 64"/>
                <a:gd name="T6" fmla="*/ 93 w 105"/>
                <a:gd name="T7" fmla="*/ 25 h 64"/>
                <a:gd name="T8" fmla="*/ 82 w 105"/>
                <a:gd name="T9" fmla="*/ 20 h 64"/>
                <a:gd name="T10" fmla="*/ 77 w 105"/>
                <a:gd name="T11" fmla="*/ 8 h 64"/>
                <a:gd name="T12" fmla="*/ 70 w 105"/>
                <a:gd name="T13" fmla="*/ 0 h 64"/>
                <a:gd name="T14" fmla="*/ 70 w 105"/>
                <a:gd name="T15" fmla="*/ 1 h 64"/>
                <a:gd name="T16" fmla="*/ 65 w 105"/>
                <a:gd name="T17" fmla="*/ 1 h 64"/>
                <a:gd name="T18" fmla="*/ 64 w 105"/>
                <a:gd name="T19" fmla="*/ 2 h 64"/>
                <a:gd name="T20" fmla="*/ 61 w 105"/>
                <a:gd name="T21" fmla="*/ 2 h 64"/>
                <a:gd name="T22" fmla="*/ 59 w 105"/>
                <a:gd name="T23" fmla="*/ 1 h 64"/>
                <a:gd name="T24" fmla="*/ 58 w 105"/>
                <a:gd name="T25" fmla="*/ 0 h 64"/>
                <a:gd name="T26" fmla="*/ 54 w 105"/>
                <a:gd name="T27" fmla="*/ 3 h 64"/>
                <a:gd name="T28" fmla="*/ 50 w 105"/>
                <a:gd name="T29" fmla="*/ 7 h 64"/>
                <a:gd name="T30" fmla="*/ 46 w 105"/>
                <a:gd name="T31" fmla="*/ 11 h 64"/>
                <a:gd name="T32" fmla="*/ 44 w 105"/>
                <a:gd name="T33" fmla="*/ 12 h 64"/>
                <a:gd name="T34" fmla="*/ 44 w 105"/>
                <a:gd name="T35" fmla="*/ 15 h 64"/>
                <a:gd name="T36" fmla="*/ 39 w 105"/>
                <a:gd name="T37" fmla="*/ 16 h 64"/>
                <a:gd name="T38" fmla="*/ 34 w 105"/>
                <a:gd name="T39" fmla="*/ 19 h 64"/>
                <a:gd name="T40" fmla="*/ 30 w 105"/>
                <a:gd name="T41" fmla="*/ 24 h 64"/>
                <a:gd name="T42" fmla="*/ 24 w 105"/>
                <a:gd name="T43" fmla="*/ 24 h 64"/>
                <a:gd name="T44" fmla="*/ 17 w 105"/>
                <a:gd name="T45" fmla="*/ 24 h 64"/>
                <a:gd name="T46" fmla="*/ 10 w 105"/>
                <a:gd name="T47" fmla="*/ 23 h 64"/>
                <a:gd name="T48" fmla="*/ 5 w 105"/>
                <a:gd name="T49" fmla="*/ 24 h 64"/>
                <a:gd name="T50" fmla="*/ 6 w 105"/>
                <a:gd name="T51" fmla="*/ 26 h 64"/>
                <a:gd name="T52" fmla="*/ 4 w 105"/>
                <a:gd name="T53" fmla="*/ 28 h 64"/>
                <a:gd name="T54" fmla="*/ 2 w 105"/>
                <a:gd name="T55" fmla="*/ 36 h 64"/>
                <a:gd name="T56" fmla="*/ 1 w 105"/>
                <a:gd name="T57" fmla="*/ 45 h 64"/>
                <a:gd name="T58" fmla="*/ 3 w 105"/>
                <a:gd name="T59" fmla="*/ 51 h 64"/>
                <a:gd name="T60" fmla="*/ 7 w 105"/>
                <a:gd name="T61" fmla="*/ 53 h 64"/>
                <a:gd name="T62" fmla="*/ 7 w 105"/>
                <a:gd name="T63" fmla="*/ 53 h 64"/>
                <a:gd name="T64" fmla="*/ 17 w 105"/>
                <a:gd name="T65" fmla="*/ 55 h 64"/>
                <a:gd name="T66" fmla="*/ 23 w 105"/>
                <a:gd name="T67" fmla="*/ 48 h 64"/>
                <a:gd name="T68" fmla="*/ 25 w 105"/>
                <a:gd name="T69" fmla="*/ 52 h 64"/>
                <a:gd name="T70" fmla="*/ 29 w 105"/>
                <a:gd name="T71" fmla="*/ 49 h 64"/>
                <a:gd name="T72" fmla="*/ 34 w 105"/>
                <a:gd name="T73" fmla="*/ 49 h 64"/>
                <a:gd name="T74" fmla="*/ 38 w 105"/>
                <a:gd name="T75" fmla="*/ 55 h 64"/>
                <a:gd name="T76" fmla="*/ 39 w 105"/>
                <a:gd name="T77" fmla="*/ 61 h 64"/>
                <a:gd name="T78" fmla="*/ 44 w 105"/>
                <a:gd name="T79" fmla="*/ 60 h 64"/>
                <a:gd name="T80" fmla="*/ 48 w 105"/>
                <a:gd name="T81" fmla="*/ 61 h 64"/>
                <a:gd name="T82" fmla="*/ 53 w 105"/>
                <a:gd name="T83" fmla="*/ 62 h 64"/>
                <a:gd name="T84" fmla="*/ 55 w 105"/>
                <a:gd name="T85" fmla="*/ 58 h 64"/>
                <a:gd name="T86" fmla="*/ 62 w 105"/>
                <a:gd name="T87" fmla="*/ 62 h 64"/>
                <a:gd name="T88" fmla="*/ 72 w 105"/>
                <a:gd name="T89" fmla="*/ 61 h 64"/>
                <a:gd name="T90" fmla="*/ 67 w 105"/>
                <a:gd name="T91" fmla="*/ 57 h 64"/>
                <a:gd name="T92" fmla="*/ 69 w 105"/>
                <a:gd name="T93" fmla="*/ 50 h 64"/>
                <a:gd name="T94" fmla="*/ 72 w 105"/>
                <a:gd name="T95" fmla="*/ 50 h 64"/>
                <a:gd name="T96" fmla="*/ 81 w 105"/>
                <a:gd name="T97" fmla="*/ 48 h 64"/>
                <a:gd name="T98" fmla="*/ 89 w 105"/>
                <a:gd name="T99" fmla="*/ 55 h 64"/>
                <a:gd name="T100" fmla="*/ 90 w 105"/>
                <a:gd name="T101" fmla="*/ 62 h 64"/>
                <a:gd name="T102" fmla="*/ 94 w 105"/>
                <a:gd name="T103" fmla="*/ 63 h 64"/>
                <a:gd name="T104" fmla="*/ 95 w 105"/>
                <a:gd name="T105" fmla="*/ 60 h 64"/>
                <a:gd name="T106" fmla="*/ 102 w 105"/>
                <a:gd name="T107" fmla="*/ 56 h 64"/>
                <a:gd name="T108" fmla="*/ 99 w 105"/>
                <a:gd name="T109" fmla="*/ 47 h 64"/>
                <a:gd name="T110" fmla="*/ 102 w 105"/>
                <a:gd name="T111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" h="64">
                  <a:moveTo>
                    <a:pt x="102" y="34"/>
                  </a:moveTo>
                  <a:cubicBezTo>
                    <a:pt x="104" y="34"/>
                    <a:pt x="105" y="33"/>
                    <a:pt x="105" y="32"/>
                  </a:cubicBezTo>
                  <a:cubicBezTo>
                    <a:pt x="104" y="32"/>
                    <a:pt x="103" y="32"/>
                    <a:pt x="103" y="32"/>
                  </a:cubicBezTo>
                  <a:cubicBezTo>
                    <a:pt x="99" y="30"/>
                    <a:pt x="97" y="27"/>
                    <a:pt x="93" y="25"/>
                  </a:cubicBezTo>
                  <a:cubicBezTo>
                    <a:pt x="90" y="23"/>
                    <a:pt x="85" y="23"/>
                    <a:pt x="82" y="20"/>
                  </a:cubicBezTo>
                  <a:cubicBezTo>
                    <a:pt x="79" y="17"/>
                    <a:pt x="81" y="11"/>
                    <a:pt x="77" y="8"/>
                  </a:cubicBezTo>
                  <a:cubicBezTo>
                    <a:pt x="80" y="3"/>
                    <a:pt x="74" y="1"/>
                    <a:pt x="70" y="0"/>
                  </a:cubicBezTo>
                  <a:cubicBezTo>
                    <a:pt x="70" y="0"/>
                    <a:pt x="70" y="0"/>
                    <a:pt x="70" y="1"/>
                  </a:cubicBezTo>
                  <a:cubicBezTo>
                    <a:pt x="69" y="1"/>
                    <a:pt x="67" y="0"/>
                    <a:pt x="65" y="1"/>
                  </a:cubicBezTo>
                  <a:cubicBezTo>
                    <a:pt x="65" y="2"/>
                    <a:pt x="65" y="2"/>
                    <a:pt x="64" y="2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6" y="1"/>
                    <a:pt x="55" y="2"/>
                    <a:pt x="54" y="3"/>
                  </a:cubicBezTo>
                  <a:cubicBezTo>
                    <a:pt x="53" y="4"/>
                    <a:pt x="51" y="6"/>
                    <a:pt x="50" y="7"/>
                  </a:cubicBezTo>
                  <a:cubicBezTo>
                    <a:pt x="49" y="8"/>
                    <a:pt x="47" y="10"/>
                    <a:pt x="46" y="11"/>
                  </a:cubicBezTo>
                  <a:cubicBezTo>
                    <a:pt x="45" y="11"/>
                    <a:pt x="45" y="11"/>
                    <a:pt x="44" y="12"/>
                  </a:cubicBezTo>
                  <a:cubicBezTo>
                    <a:pt x="43" y="13"/>
                    <a:pt x="44" y="14"/>
                    <a:pt x="44" y="15"/>
                  </a:cubicBezTo>
                  <a:cubicBezTo>
                    <a:pt x="43" y="17"/>
                    <a:pt x="41" y="15"/>
                    <a:pt x="39" y="16"/>
                  </a:cubicBezTo>
                  <a:cubicBezTo>
                    <a:pt x="37" y="17"/>
                    <a:pt x="36" y="18"/>
                    <a:pt x="34" y="19"/>
                  </a:cubicBezTo>
                  <a:cubicBezTo>
                    <a:pt x="32" y="20"/>
                    <a:pt x="31" y="21"/>
                    <a:pt x="30" y="24"/>
                  </a:cubicBezTo>
                  <a:cubicBezTo>
                    <a:pt x="28" y="24"/>
                    <a:pt x="26" y="24"/>
                    <a:pt x="24" y="24"/>
                  </a:cubicBezTo>
                  <a:cubicBezTo>
                    <a:pt x="21" y="24"/>
                    <a:pt x="19" y="24"/>
                    <a:pt x="17" y="24"/>
                  </a:cubicBezTo>
                  <a:cubicBezTo>
                    <a:pt x="14" y="24"/>
                    <a:pt x="12" y="23"/>
                    <a:pt x="10" y="23"/>
                  </a:cubicBezTo>
                  <a:cubicBezTo>
                    <a:pt x="9" y="23"/>
                    <a:pt x="3" y="21"/>
                    <a:pt x="5" y="24"/>
                  </a:cubicBezTo>
                  <a:cubicBezTo>
                    <a:pt x="6" y="24"/>
                    <a:pt x="7" y="25"/>
                    <a:pt x="6" y="26"/>
                  </a:cubicBezTo>
                  <a:cubicBezTo>
                    <a:pt x="6" y="27"/>
                    <a:pt x="5" y="28"/>
                    <a:pt x="4" y="28"/>
                  </a:cubicBezTo>
                  <a:cubicBezTo>
                    <a:pt x="1" y="30"/>
                    <a:pt x="2" y="33"/>
                    <a:pt x="2" y="36"/>
                  </a:cubicBezTo>
                  <a:cubicBezTo>
                    <a:pt x="1" y="39"/>
                    <a:pt x="2" y="42"/>
                    <a:pt x="1" y="45"/>
                  </a:cubicBezTo>
                  <a:cubicBezTo>
                    <a:pt x="1" y="48"/>
                    <a:pt x="0" y="50"/>
                    <a:pt x="3" y="51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11" y="51"/>
                    <a:pt x="13" y="56"/>
                    <a:pt x="17" y="55"/>
                  </a:cubicBezTo>
                  <a:cubicBezTo>
                    <a:pt x="20" y="54"/>
                    <a:pt x="22" y="51"/>
                    <a:pt x="23" y="48"/>
                  </a:cubicBezTo>
                  <a:cubicBezTo>
                    <a:pt x="24" y="49"/>
                    <a:pt x="25" y="50"/>
                    <a:pt x="25" y="52"/>
                  </a:cubicBezTo>
                  <a:cubicBezTo>
                    <a:pt x="27" y="52"/>
                    <a:pt x="27" y="50"/>
                    <a:pt x="29" y="49"/>
                  </a:cubicBezTo>
                  <a:cubicBezTo>
                    <a:pt x="31" y="49"/>
                    <a:pt x="32" y="49"/>
                    <a:pt x="34" y="49"/>
                  </a:cubicBezTo>
                  <a:cubicBezTo>
                    <a:pt x="35" y="52"/>
                    <a:pt x="37" y="53"/>
                    <a:pt x="38" y="55"/>
                  </a:cubicBezTo>
                  <a:cubicBezTo>
                    <a:pt x="39" y="57"/>
                    <a:pt x="39" y="59"/>
                    <a:pt x="39" y="61"/>
                  </a:cubicBezTo>
                  <a:cubicBezTo>
                    <a:pt x="40" y="60"/>
                    <a:pt x="41" y="60"/>
                    <a:pt x="44" y="60"/>
                  </a:cubicBezTo>
                  <a:cubicBezTo>
                    <a:pt x="45" y="61"/>
                    <a:pt x="46" y="61"/>
                    <a:pt x="48" y="61"/>
                  </a:cubicBezTo>
                  <a:cubicBezTo>
                    <a:pt x="50" y="61"/>
                    <a:pt x="51" y="60"/>
                    <a:pt x="53" y="62"/>
                  </a:cubicBezTo>
                  <a:cubicBezTo>
                    <a:pt x="54" y="62"/>
                    <a:pt x="55" y="60"/>
                    <a:pt x="55" y="58"/>
                  </a:cubicBezTo>
                  <a:cubicBezTo>
                    <a:pt x="60" y="57"/>
                    <a:pt x="59" y="61"/>
                    <a:pt x="62" y="62"/>
                  </a:cubicBezTo>
                  <a:cubicBezTo>
                    <a:pt x="64" y="64"/>
                    <a:pt x="69" y="62"/>
                    <a:pt x="72" y="61"/>
                  </a:cubicBezTo>
                  <a:cubicBezTo>
                    <a:pt x="72" y="58"/>
                    <a:pt x="68" y="59"/>
                    <a:pt x="67" y="57"/>
                  </a:cubicBezTo>
                  <a:cubicBezTo>
                    <a:pt x="66" y="54"/>
                    <a:pt x="69" y="53"/>
                    <a:pt x="69" y="50"/>
                  </a:cubicBezTo>
                  <a:cubicBezTo>
                    <a:pt x="70" y="50"/>
                    <a:pt x="71" y="50"/>
                    <a:pt x="72" y="50"/>
                  </a:cubicBezTo>
                  <a:cubicBezTo>
                    <a:pt x="73" y="58"/>
                    <a:pt x="79" y="49"/>
                    <a:pt x="81" y="48"/>
                  </a:cubicBezTo>
                  <a:cubicBezTo>
                    <a:pt x="84" y="47"/>
                    <a:pt x="88" y="53"/>
                    <a:pt x="89" y="55"/>
                  </a:cubicBezTo>
                  <a:cubicBezTo>
                    <a:pt x="90" y="57"/>
                    <a:pt x="89" y="60"/>
                    <a:pt x="90" y="62"/>
                  </a:cubicBezTo>
                  <a:cubicBezTo>
                    <a:pt x="91" y="62"/>
                    <a:pt x="92" y="63"/>
                    <a:pt x="94" y="63"/>
                  </a:cubicBezTo>
                  <a:cubicBezTo>
                    <a:pt x="94" y="62"/>
                    <a:pt x="95" y="61"/>
                    <a:pt x="95" y="60"/>
                  </a:cubicBezTo>
                  <a:cubicBezTo>
                    <a:pt x="99" y="57"/>
                    <a:pt x="101" y="61"/>
                    <a:pt x="102" y="56"/>
                  </a:cubicBezTo>
                  <a:cubicBezTo>
                    <a:pt x="103" y="51"/>
                    <a:pt x="102" y="49"/>
                    <a:pt x="99" y="47"/>
                  </a:cubicBezTo>
                  <a:cubicBezTo>
                    <a:pt x="94" y="42"/>
                    <a:pt x="97" y="37"/>
                    <a:pt x="102" y="3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7" name="Freeform 80">
              <a:extLst>
                <a:ext uri="{FF2B5EF4-FFF2-40B4-BE49-F238E27FC236}">
                  <a16:creationId xmlns:a16="http://schemas.microsoft.com/office/drawing/2014/main" id="{A3FA4534-C4A5-414C-8B40-DB559AFE9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77" y="3813795"/>
              <a:ext cx="394167" cy="245902"/>
            </a:xfrm>
            <a:custGeom>
              <a:avLst/>
              <a:gdLst>
                <a:gd name="T0" fmla="*/ 99 w 109"/>
                <a:gd name="T1" fmla="*/ 44 h 68"/>
                <a:gd name="T2" fmla="*/ 100 w 109"/>
                <a:gd name="T3" fmla="*/ 63 h 68"/>
                <a:gd name="T4" fmla="*/ 94 w 109"/>
                <a:gd name="T5" fmla="*/ 68 h 68"/>
                <a:gd name="T6" fmla="*/ 85 w 109"/>
                <a:gd name="T7" fmla="*/ 54 h 68"/>
                <a:gd name="T8" fmla="*/ 72 w 109"/>
                <a:gd name="T9" fmla="*/ 55 h 68"/>
                <a:gd name="T10" fmla="*/ 74 w 109"/>
                <a:gd name="T11" fmla="*/ 66 h 68"/>
                <a:gd name="T12" fmla="*/ 59 w 109"/>
                <a:gd name="T13" fmla="*/ 64 h 68"/>
                <a:gd name="T14" fmla="*/ 52 w 109"/>
                <a:gd name="T15" fmla="*/ 66 h 68"/>
                <a:gd name="T16" fmla="*/ 44 w 109"/>
                <a:gd name="T17" fmla="*/ 65 h 68"/>
                <a:gd name="T18" fmla="*/ 38 w 109"/>
                <a:gd name="T19" fmla="*/ 61 h 68"/>
                <a:gd name="T20" fmla="*/ 33 w 109"/>
                <a:gd name="T21" fmla="*/ 54 h 68"/>
                <a:gd name="T22" fmla="*/ 24 w 109"/>
                <a:gd name="T23" fmla="*/ 55 h 68"/>
                <a:gd name="T24" fmla="*/ 9 w 109"/>
                <a:gd name="T25" fmla="*/ 60 h 68"/>
                <a:gd name="T26" fmla="*/ 1 w 109"/>
                <a:gd name="T27" fmla="*/ 48 h 68"/>
                <a:gd name="T28" fmla="*/ 4 w 109"/>
                <a:gd name="T29" fmla="*/ 30 h 68"/>
                <a:gd name="T30" fmla="*/ 4 w 109"/>
                <a:gd name="T31" fmla="*/ 28 h 68"/>
                <a:gd name="T32" fmla="*/ 11 w 109"/>
                <a:gd name="T33" fmla="*/ 24 h 68"/>
                <a:gd name="T34" fmla="*/ 21 w 109"/>
                <a:gd name="T35" fmla="*/ 25 h 68"/>
                <a:gd name="T36" fmla="*/ 34 w 109"/>
                <a:gd name="T37" fmla="*/ 21 h 68"/>
                <a:gd name="T38" fmla="*/ 43 w 109"/>
                <a:gd name="T39" fmla="*/ 17 h 68"/>
                <a:gd name="T40" fmla="*/ 46 w 109"/>
                <a:gd name="T41" fmla="*/ 12 h 68"/>
                <a:gd name="T42" fmla="*/ 54 w 109"/>
                <a:gd name="T43" fmla="*/ 5 h 68"/>
                <a:gd name="T44" fmla="*/ 61 w 109"/>
                <a:gd name="T45" fmla="*/ 2 h 68"/>
                <a:gd name="T46" fmla="*/ 64 w 109"/>
                <a:gd name="T47" fmla="*/ 3 h 68"/>
                <a:gd name="T48" fmla="*/ 69 w 109"/>
                <a:gd name="T49" fmla="*/ 2 h 68"/>
                <a:gd name="T50" fmla="*/ 80 w 109"/>
                <a:gd name="T51" fmla="*/ 6 h 68"/>
                <a:gd name="T52" fmla="*/ 85 w 109"/>
                <a:gd name="T53" fmla="*/ 22 h 68"/>
                <a:gd name="T54" fmla="*/ 105 w 109"/>
                <a:gd name="T55" fmla="*/ 33 h 68"/>
                <a:gd name="T56" fmla="*/ 102 w 109"/>
                <a:gd name="T57" fmla="*/ 36 h 68"/>
                <a:gd name="T58" fmla="*/ 79 w 109"/>
                <a:gd name="T59" fmla="*/ 18 h 68"/>
                <a:gd name="T60" fmla="*/ 77 w 109"/>
                <a:gd name="T61" fmla="*/ 8 h 68"/>
                <a:gd name="T62" fmla="*/ 72 w 109"/>
                <a:gd name="T63" fmla="*/ 5 h 68"/>
                <a:gd name="T64" fmla="*/ 65 w 109"/>
                <a:gd name="T65" fmla="*/ 7 h 68"/>
                <a:gd name="T66" fmla="*/ 62 w 109"/>
                <a:gd name="T67" fmla="*/ 6 h 68"/>
                <a:gd name="T68" fmla="*/ 58 w 109"/>
                <a:gd name="T69" fmla="*/ 6 h 68"/>
                <a:gd name="T70" fmla="*/ 52 w 109"/>
                <a:gd name="T71" fmla="*/ 12 h 68"/>
                <a:gd name="T72" fmla="*/ 47 w 109"/>
                <a:gd name="T73" fmla="*/ 16 h 68"/>
                <a:gd name="T74" fmla="*/ 41 w 109"/>
                <a:gd name="T75" fmla="*/ 20 h 68"/>
                <a:gd name="T76" fmla="*/ 33 w 109"/>
                <a:gd name="T77" fmla="*/ 27 h 68"/>
                <a:gd name="T78" fmla="*/ 20 w 109"/>
                <a:gd name="T79" fmla="*/ 29 h 68"/>
                <a:gd name="T80" fmla="*/ 10 w 109"/>
                <a:gd name="T81" fmla="*/ 28 h 68"/>
                <a:gd name="T82" fmla="*/ 9 w 109"/>
                <a:gd name="T83" fmla="*/ 30 h 68"/>
                <a:gd name="T84" fmla="*/ 4 w 109"/>
                <a:gd name="T85" fmla="*/ 39 h 68"/>
                <a:gd name="T86" fmla="*/ 7 w 109"/>
                <a:gd name="T87" fmla="*/ 54 h 68"/>
                <a:gd name="T88" fmla="*/ 22 w 109"/>
                <a:gd name="T89" fmla="*/ 51 h 68"/>
                <a:gd name="T90" fmla="*/ 27 w 109"/>
                <a:gd name="T91" fmla="*/ 52 h 68"/>
                <a:gd name="T92" fmla="*/ 37 w 109"/>
                <a:gd name="T93" fmla="*/ 52 h 68"/>
                <a:gd name="T94" fmla="*/ 42 w 109"/>
                <a:gd name="T95" fmla="*/ 61 h 68"/>
                <a:gd name="T96" fmla="*/ 49 w 109"/>
                <a:gd name="T97" fmla="*/ 62 h 68"/>
                <a:gd name="T98" fmla="*/ 54 w 109"/>
                <a:gd name="T99" fmla="*/ 60 h 68"/>
                <a:gd name="T100" fmla="*/ 69 w 109"/>
                <a:gd name="T101" fmla="*/ 63 h 68"/>
                <a:gd name="T102" fmla="*/ 69 w 109"/>
                <a:gd name="T103" fmla="*/ 52 h 68"/>
                <a:gd name="T104" fmla="*/ 75 w 109"/>
                <a:gd name="T105" fmla="*/ 53 h 68"/>
                <a:gd name="T106" fmla="*/ 87 w 109"/>
                <a:gd name="T107" fmla="*/ 51 h 68"/>
                <a:gd name="T108" fmla="*/ 94 w 109"/>
                <a:gd name="T109" fmla="*/ 64 h 68"/>
                <a:gd name="T110" fmla="*/ 102 w 109"/>
                <a:gd name="T111" fmla="*/ 54 h 68"/>
                <a:gd name="T112" fmla="*/ 102 w 109"/>
                <a:gd name="T1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9" h="68">
                  <a:moveTo>
                    <a:pt x="106" y="38"/>
                  </a:moveTo>
                  <a:cubicBezTo>
                    <a:pt x="106" y="38"/>
                    <a:pt x="105" y="38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3" y="39"/>
                    <a:pt x="101" y="40"/>
                    <a:pt x="100" y="41"/>
                  </a:cubicBezTo>
                  <a:cubicBezTo>
                    <a:pt x="100" y="42"/>
                    <a:pt x="99" y="43"/>
                    <a:pt x="99" y="44"/>
                  </a:cubicBezTo>
                  <a:cubicBezTo>
                    <a:pt x="99" y="45"/>
                    <a:pt x="99" y="46"/>
                    <a:pt x="99" y="46"/>
                  </a:cubicBezTo>
                  <a:cubicBezTo>
                    <a:pt x="100" y="47"/>
                    <a:pt x="100" y="48"/>
                    <a:pt x="101" y="48"/>
                  </a:cubicBezTo>
                  <a:cubicBezTo>
                    <a:pt x="103" y="50"/>
                    <a:pt x="104" y="51"/>
                    <a:pt x="105" y="53"/>
                  </a:cubicBezTo>
                  <a:cubicBezTo>
                    <a:pt x="106" y="54"/>
                    <a:pt x="106" y="56"/>
                    <a:pt x="105" y="59"/>
                  </a:cubicBezTo>
                  <a:cubicBezTo>
                    <a:pt x="104" y="63"/>
                    <a:pt x="102" y="63"/>
                    <a:pt x="100" y="63"/>
                  </a:cubicBezTo>
                  <a:cubicBezTo>
                    <a:pt x="99" y="63"/>
                    <a:pt x="98" y="63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7" y="65"/>
                    <a:pt x="96" y="66"/>
                    <a:pt x="96" y="67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3" y="67"/>
                    <a:pt x="92" y="67"/>
                  </a:cubicBezTo>
                  <a:cubicBezTo>
                    <a:pt x="91" y="67"/>
                    <a:pt x="91" y="66"/>
                    <a:pt x="90" y="66"/>
                  </a:cubicBezTo>
                  <a:cubicBezTo>
                    <a:pt x="89" y="64"/>
                    <a:pt x="89" y="63"/>
                    <a:pt x="89" y="61"/>
                  </a:cubicBezTo>
                  <a:cubicBezTo>
                    <a:pt x="89" y="60"/>
                    <a:pt x="89" y="59"/>
                    <a:pt x="88" y="59"/>
                  </a:cubicBezTo>
                  <a:cubicBezTo>
                    <a:pt x="88" y="58"/>
                    <a:pt x="86" y="55"/>
                    <a:pt x="85" y="54"/>
                  </a:cubicBezTo>
                  <a:cubicBezTo>
                    <a:pt x="84" y="53"/>
                    <a:pt x="83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1" y="54"/>
                    <a:pt x="81" y="55"/>
                  </a:cubicBezTo>
                  <a:cubicBezTo>
                    <a:pt x="79" y="56"/>
                    <a:pt x="77" y="58"/>
                    <a:pt x="76" y="58"/>
                  </a:cubicBezTo>
                  <a:cubicBezTo>
                    <a:pt x="74" y="58"/>
                    <a:pt x="72" y="58"/>
                    <a:pt x="72" y="55"/>
                  </a:cubicBezTo>
                  <a:cubicBezTo>
                    <a:pt x="71" y="56"/>
                    <a:pt x="71" y="57"/>
                    <a:pt x="70" y="57"/>
                  </a:cubicBezTo>
                  <a:cubicBezTo>
                    <a:pt x="70" y="58"/>
                    <a:pt x="70" y="58"/>
                    <a:pt x="70" y="59"/>
                  </a:cubicBezTo>
                  <a:cubicBezTo>
                    <a:pt x="70" y="59"/>
                    <a:pt x="71" y="60"/>
                    <a:pt x="72" y="60"/>
                  </a:cubicBezTo>
                  <a:cubicBezTo>
                    <a:pt x="73" y="61"/>
                    <a:pt x="75" y="62"/>
                    <a:pt x="75" y="65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2" y="66"/>
                    <a:pt x="71" y="66"/>
                    <a:pt x="70" y="67"/>
                  </a:cubicBezTo>
                  <a:cubicBezTo>
                    <a:pt x="67" y="67"/>
                    <a:pt x="64" y="68"/>
                    <a:pt x="62" y="67"/>
                  </a:cubicBezTo>
                  <a:cubicBezTo>
                    <a:pt x="60" y="66"/>
                    <a:pt x="60" y="65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8" y="63"/>
                    <a:pt x="57" y="64"/>
                    <a:pt x="57" y="65"/>
                  </a:cubicBezTo>
                  <a:cubicBezTo>
                    <a:pt x="56" y="66"/>
                    <a:pt x="55" y="67"/>
                    <a:pt x="5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5"/>
                    <a:pt x="51" y="65"/>
                    <a:pt x="50" y="65"/>
                  </a:cubicBezTo>
                  <a:cubicBezTo>
                    <a:pt x="50" y="65"/>
                    <a:pt x="50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6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5"/>
                    <a:pt x="43" y="65"/>
                    <a:pt x="42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3"/>
                    <a:pt x="38" y="62"/>
                    <a:pt x="38" y="61"/>
                  </a:cubicBezTo>
                  <a:cubicBezTo>
                    <a:pt x="38" y="60"/>
                    <a:pt x="38" y="59"/>
                    <a:pt x="38" y="59"/>
                  </a:cubicBezTo>
                  <a:cubicBezTo>
                    <a:pt x="37" y="58"/>
                    <a:pt x="37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6"/>
                    <a:pt x="34" y="55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2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5"/>
                  </a:cubicBezTo>
                  <a:cubicBezTo>
                    <a:pt x="29" y="56"/>
                    <a:pt x="28" y="57"/>
                    <a:pt x="25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3" y="56"/>
                    <a:pt x="23" y="57"/>
                  </a:cubicBezTo>
                  <a:cubicBezTo>
                    <a:pt x="22" y="58"/>
                    <a:pt x="20" y="59"/>
                    <a:pt x="18" y="60"/>
                  </a:cubicBezTo>
                  <a:cubicBezTo>
                    <a:pt x="16" y="61"/>
                    <a:pt x="14" y="59"/>
                    <a:pt x="12" y="58"/>
                  </a:cubicBezTo>
                  <a:cubicBezTo>
                    <a:pt x="11" y="58"/>
                    <a:pt x="10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5" y="57"/>
                    <a:pt x="4" y="56"/>
                    <a:pt x="4" y="56"/>
                  </a:cubicBezTo>
                  <a:cubicBezTo>
                    <a:pt x="0" y="55"/>
                    <a:pt x="0" y="52"/>
                    <a:pt x="0" y="49"/>
                  </a:cubicBezTo>
                  <a:cubicBezTo>
                    <a:pt x="1" y="49"/>
                    <a:pt x="1" y="48"/>
                    <a:pt x="1" y="48"/>
                  </a:cubicBezTo>
                  <a:cubicBezTo>
                    <a:pt x="1" y="46"/>
                    <a:pt x="1" y="45"/>
                    <a:pt x="1" y="44"/>
                  </a:cubicBezTo>
                  <a:cubicBezTo>
                    <a:pt x="1" y="42"/>
                    <a:pt x="1" y="40"/>
                    <a:pt x="1" y="39"/>
                  </a:cubicBezTo>
                  <a:cubicBezTo>
                    <a:pt x="1" y="38"/>
                    <a:pt x="1" y="37"/>
                    <a:pt x="1" y="37"/>
                  </a:cubicBezTo>
                  <a:cubicBezTo>
                    <a:pt x="1" y="34"/>
                    <a:pt x="1" y="32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6"/>
                    <a:pt x="4" y="25"/>
                    <a:pt x="5" y="24"/>
                  </a:cubicBezTo>
                  <a:cubicBezTo>
                    <a:pt x="7" y="23"/>
                    <a:pt x="9" y="24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5"/>
                    <a:pt x="16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6"/>
                    <a:pt x="24" y="26"/>
                  </a:cubicBezTo>
                  <a:cubicBezTo>
                    <a:pt x="25" y="25"/>
                    <a:pt x="26" y="25"/>
                    <a:pt x="27" y="25"/>
                  </a:cubicBezTo>
                  <a:cubicBezTo>
                    <a:pt x="28" y="25"/>
                    <a:pt x="29" y="25"/>
                    <a:pt x="30" y="25"/>
                  </a:cubicBezTo>
                  <a:cubicBezTo>
                    <a:pt x="30" y="24"/>
                    <a:pt x="31" y="23"/>
                    <a:pt x="31" y="23"/>
                  </a:cubicBezTo>
                  <a:cubicBezTo>
                    <a:pt x="32" y="22"/>
                    <a:pt x="33" y="22"/>
                    <a:pt x="34" y="21"/>
                  </a:cubicBezTo>
                  <a:cubicBezTo>
                    <a:pt x="35" y="20"/>
                    <a:pt x="36" y="20"/>
                    <a:pt x="37" y="19"/>
                  </a:cubicBezTo>
                  <a:cubicBezTo>
                    <a:pt x="37" y="19"/>
                    <a:pt x="38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3" y="15"/>
                    <a:pt x="44" y="14"/>
                  </a:cubicBezTo>
                  <a:cubicBezTo>
                    <a:pt x="44" y="13"/>
                    <a:pt x="45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2"/>
                    <a:pt x="48" y="10"/>
                    <a:pt x="49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7"/>
                    <a:pt x="52" y="6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4"/>
                    <a:pt x="55" y="4"/>
                  </a:cubicBezTo>
                  <a:cubicBezTo>
                    <a:pt x="56" y="3"/>
                    <a:pt x="57" y="2"/>
                    <a:pt x="58" y="2"/>
                  </a:cubicBezTo>
                  <a:cubicBezTo>
                    <a:pt x="60" y="1"/>
                    <a:pt x="60" y="1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3"/>
                    <a:pt x="62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6" y="2"/>
                    <a:pt x="68" y="2"/>
                    <a:pt x="69" y="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4" y="2"/>
                    <a:pt x="77" y="3"/>
                    <a:pt x="79" y="4"/>
                  </a:cubicBezTo>
                  <a:cubicBezTo>
                    <a:pt x="79" y="5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1" y="8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2"/>
                    <a:pt x="82" y="15"/>
                    <a:pt x="82" y="17"/>
                  </a:cubicBezTo>
                  <a:cubicBezTo>
                    <a:pt x="83" y="19"/>
                    <a:pt x="83" y="21"/>
                    <a:pt x="85" y="22"/>
                  </a:cubicBezTo>
                  <a:cubicBezTo>
                    <a:pt x="86" y="24"/>
                    <a:pt x="88" y="24"/>
                    <a:pt x="90" y="25"/>
                  </a:cubicBezTo>
                  <a:cubicBezTo>
                    <a:pt x="92" y="25"/>
                    <a:pt x="94" y="26"/>
                    <a:pt x="95" y="26"/>
                  </a:cubicBezTo>
                  <a:cubicBezTo>
                    <a:pt x="97" y="27"/>
                    <a:pt x="98" y="29"/>
                    <a:pt x="100" y="30"/>
                  </a:cubicBezTo>
                  <a:cubicBezTo>
                    <a:pt x="101" y="31"/>
                    <a:pt x="103" y="32"/>
                    <a:pt x="104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7"/>
                    <a:pt x="107" y="37"/>
                    <a:pt x="106" y="38"/>
                  </a:cubicBezTo>
                  <a:close/>
                  <a:moveTo>
                    <a:pt x="102" y="36"/>
                  </a:moveTo>
                  <a:cubicBezTo>
                    <a:pt x="100" y="35"/>
                    <a:pt x="99" y="34"/>
                    <a:pt x="97" y="32"/>
                  </a:cubicBezTo>
                  <a:cubicBezTo>
                    <a:pt x="96" y="31"/>
                    <a:pt x="95" y="30"/>
                    <a:pt x="94" y="29"/>
                  </a:cubicBezTo>
                  <a:cubicBezTo>
                    <a:pt x="93" y="29"/>
                    <a:pt x="91" y="28"/>
                    <a:pt x="90" y="28"/>
                  </a:cubicBezTo>
                  <a:cubicBezTo>
                    <a:pt x="87" y="27"/>
                    <a:pt x="84" y="27"/>
                    <a:pt x="82" y="25"/>
                  </a:cubicBezTo>
                  <a:cubicBezTo>
                    <a:pt x="80" y="22"/>
                    <a:pt x="80" y="20"/>
                    <a:pt x="79" y="18"/>
                  </a:cubicBezTo>
                  <a:cubicBezTo>
                    <a:pt x="79" y="15"/>
                    <a:pt x="78" y="13"/>
                    <a:pt x="77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5" y="6"/>
                    <a:pt x="74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6"/>
                    <a:pt x="70" y="6"/>
                    <a:pt x="69" y="5"/>
                  </a:cubicBezTo>
                  <a:cubicBezTo>
                    <a:pt x="68" y="5"/>
                    <a:pt x="68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6"/>
                    <a:pt x="67" y="6"/>
                  </a:cubicBezTo>
                  <a:cubicBezTo>
                    <a:pt x="67" y="6"/>
                    <a:pt x="66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4" y="7"/>
                    <a:pt x="63" y="7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6"/>
                    <a:pt x="60" y="6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8" y="6"/>
                    <a:pt x="58" y="6"/>
                  </a:cubicBezTo>
                  <a:cubicBezTo>
                    <a:pt x="57" y="7"/>
                    <a:pt x="57" y="7"/>
                    <a:pt x="56" y="7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9"/>
                    <a:pt x="53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3"/>
                    <a:pt x="49" y="14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6" y="21"/>
                    <a:pt x="44" y="21"/>
                    <a:pt x="42" y="20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1"/>
                    <a:pt x="39" y="22"/>
                    <a:pt x="38" y="22"/>
                  </a:cubicBezTo>
                  <a:cubicBezTo>
                    <a:pt x="38" y="23"/>
                    <a:pt x="37" y="23"/>
                    <a:pt x="36" y="24"/>
                  </a:cubicBezTo>
                  <a:cubicBezTo>
                    <a:pt x="35" y="24"/>
                    <a:pt x="34" y="25"/>
                    <a:pt x="34" y="25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0" y="29"/>
                    <a:pt x="29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3" y="29"/>
                    <a:pt x="22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5" y="28"/>
                    <a:pt x="13" y="28"/>
                    <a:pt x="11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1"/>
                    <a:pt x="7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4" y="35"/>
                    <a:pt x="4" y="37"/>
                  </a:cubicBezTo>
                  <a:cubicBezTo>
                    <a:pt x="4" y="37"/>
                    <a:pt x="4" y="38"/>
                    <a:pt x="4" y="39"/>
                  </a:cubicBezTo>
                  <a:cubicBezTo>
                    <a:pt x="4" y="40"/>
                    <a:pt x="4" y="42"/>
                    <a:pt x="4" y="44"/>
                  </a:cubicBezTo>
                  <a:cubicBezTo>
                    <a:pt x="4" y="45"/>
                    <a:pt x="4" y="47"/>
                    <a:pt x="4" y="48"/>
                  </a:cubicBezTo>
                  <a:cubicBezTo>
                    <a:pt x="4" y="49"/>
                    <a:pt x="4" y="49"/>
                    <a:pt x="4" y="50"/>
                  </a:cubicBezTo>
                  <a:cubicBezTo>
                    <a:pt x="4" y="51"/>
                    <a:pt x="3" y="52"/>
                    <a:pt x="5" y="53"/>
                  </a:cubicBezTo>
                  <a:cubicBezTo>
                    <a:pt x="6" y="53"/>
                    <a:pt x="6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0" y="53"/>
                    <a:pt x="12" y="54"/>
                    <a:pt x="14" y="55"/>
                  </a:cubicBezTo>
                  <a:cubicBezTo>
                    <a:pt x="15" y="56"/>
                    <a:pt x="16" y="57"/>
                    <a:pt x="18" y="57"/>
                  </a:cubicBezTo>
                  <a:cubicBezTo>
                    <a:pt x="18" y="56"/>
                    <a:pt x="19" y="56"/>
                    <a:pt x="20" y="55"/>
                  </a:cubicBezTo>
                  <a:cubicBezTo>
                    <a:pt x="21" y="53"/>
                    <a:pt x="22" y="52"/>
                    <a:pt x="22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1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2"/>
                    <a:pt x="28" y="51"/>
                    <a:pt x="29" y="51"/>
                  </a:cubicBezTo>
                  <a:cubicBezTo>
                    <a:pt x="30" y="50"/>
                    <a:pt x="32" y="50"/>
                    <a:pt x="33" y="50"/>
                  </a:cubicBezTo>
                  <a:cubicBezTo>
                    <a:pt x="34" y="50"/>
                    <a:pt x="35" y="50"/>
                    <a:pt x="35" y="5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3"/>
                    <a:pt x="38" y="53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5"/>
                    <a:pt x="40" y="56"/>
                    <a:pt x="41" y="57"/>
                  </a:cubicBezTo>
                  <a:cubicBezTo>
                    <a:pt x="41" y="58"/>
                    <a:pt x="41" y="59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1"/>
                    <a:pt x="44" y="61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7" y="62"/>
                    <a:pt x="47" y="62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50" y="62"/>
                    <a:pt x="50" y="62"/>
                  </a:cubicBezTo>
                  <a:cubicBezTo>
                    <a:pt x="51" y="62"/>
                    <a:pt x="53" y="62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2"/>
                    <a:pt x="54" y="62"/>
                    <a:pt x="54" y="61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0" y="58"/>
                    <a:pt x="61" y="60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63"/>
                    <a:pt x="63" y="63"/>
                    <a:pt x="63" y="64"/>
                  </a:cubicBezTo>
                  <a:cubicBezTo>
                    <a:pt x="65" y="64"/>
                    <a:pt x="67" y="64"/>
                    <a:pt x="69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3"/>
                    <a:pt x="68" y="62"/>
                    <a:pt x="67" y="60"/>
                  </a:cubicBezTo>
                  <a:cubicBezTo>
                    <a:pt x="66" y="58"/>
                    <a:pt x="67" y="57"/>
                    <a:pt x="68" y="55"/>
                  </a:cubicBezTo>
                  <a:cubicBezTo>
                    <a:pt x="68" y="55"/>
                    <a:pt x="69" y="54"/>
                    <a:pt x="69" y="5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1"/>
                    <a:pt x="72" y="51"/>
                  </a:cubicBezTo>
                  <a:cubicBezTo>
                    <a:pt x="72" y="51"/>
                    <a:pt x="73" y="51"/>
                    <a:pt x="73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4"/>
                    <a:pt x="75" y="55"/>
                    <a:pt x="75" y="55"/>
                  </a:cubicBezTo>
                  <a:cubicBezTo>
                    <a:pt x="76" y="55"/>
                    <a:pt x="77" y="53"/>
                    <a:pt x="78" y="52"/>
                  </a:cubicBezTo>
                  <a:cubicBezTo>
                    <a:pt x="79" y="51"/>
                    <a:pt x="80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3" y="49"/>
                    <a:pt x="85" y="50"/>
                    <a:pt x="87" y="51"/>
                  </a:cubicBezTo>
                  <a:cubicBezTo>
                    <a:pt x="89" y="53"/>
                    <a:pt x="91" y="56"/>
                    <a:pt x="91" y="58"/>
                  </a:cubicBezTo>
                  <a:cubicBezTo>
                    <a:pt x="92" y="59"/>
                    <a:pt x="92" y="60"/>
                    <a:pt x="92" y="61"/>
                  </a:cubicBezTo>
                  <a:cubicBezTo>
                    <a:pt x="92" y="62"/>
                    <a:pt x="92" y="63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3"/>
                  </a:cubicBezTo>
                  <a:cubicBezTo>
                    <a:pt x="94" y="63"/>
                    <a:pt x="95" y="62"/>
                    <a:pt x="95" y="62"/>
                  </a:cubicBezTo>
                  <a:cubicBezTo>
                    <a:pt x="97" y="60"/>
                    <a:pt x="99" y="60"/>
                    <a:pt x="100" y="60"/>
                  </a:cubicBezTo>
                  <a:cubicBezTo>
                    <a:pt x="101" y="60"/>
                    <a:pt x="101" y="60"/>
                    <a:pt x="102" y="58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1" y="53"/>
                    <a:pt x="100" y="52"/>
                    <a:pt x="99" y="51"/>
                  </a:cubicBezTo>
                  <a:cubicBezTo>
                    <a:pt x="98" y="50"/>
                    <a:pt x="97" y="49"/>
                    <a:pt x="96" y="48"/>
                  </a:cubicBezTo>
                  <a:cubicBezTo>
                    <a:pt x="96" y="46"/>
                    <a:pt x="95" y="45"/>
                    <a:pt x="96" y="43"/>
                  </a:cubicBezTo>
                  <a:cubicBezTo>
                    <a:pt x="96" y="42"/>
                    <a:pt x="97" y="40"/>
                    <a:pt x="98" y="39"/>
                  </a:cubicBezTo>
                  <a:cubicBezTo>
                    <a:pt x="99" y="38"/>
                    <a:pt x="101" y="37"/>
                    <a:pt x="102" y="36"/>
                  </a:cubicBezTo>
                  <a:close/>
                  <a:moveTo>
                    <a:pt x="64" y="4"/>
                  </a:moveTo>
                  <a:cubicBezTo>
                    <a:pt x="65" y="4"/>
                    <a:pt x="65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9" name="Freeform 82">
              <a:extLst>
                <a:ext uri="{FF2B5EF4-FFF2-40B4-BE49-F238E27FC236}">
                  <a16:creationId xmlns:a16="http://schemas.microsoft.com/office/drawing/2014/main" id="{4690F536-73A4-4FE9-BDFE-17AD30336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79" y="3777633"/>
              <a:ext cx="1498919" cy="844385"/>
            </a:xfrm>
            <a:custGeom>
              <a:avLst/>
              <a:gdLst>
                <a:gd name="T0" fmla="*/ 390 w 414"/>
                <a:gd name="T1" fmla="*/ 52 h 233"/>
                <a:gd name="T2" fmla="*/ 380 w 414"/>
                <a:gd name="T3" fmla="*/ 32 h 233"/>
                <a:gd name="T4" fmla="*/ 365 w 414"/>
                <a:gd name="T5" fmla="*/ 24 h 233"/>
                <a:gd name="T6" fmla="*/ 306 w 414"/>
                <a:gd name="T7" fmla="*/ 33 h 233"/>
                <a:gd name="T8" fmla="*/ 252 w 414"/>
                <a:gd name="T9" fmla="*/ 60 h 233"/>
                <a:gd name="T10" fmla="*/ 209 w 414"/>
                <a:gd name="T11" fmla="*/ 75 h 233"/>
                <a:gd name="T12" fmla="*/ 171 w 414"/>
                <a:gd name="T13" fmla="*/ 62 h 233"/>
                <a:gd name="T14" fmla="*/ 161 w 414"/>
                <a:gd name="T15" fmla="*/ 100 h 233"/>
                <a:gd name="T16" fmla="*/ 121 w 414"/>
                <a:gd name="T17" fmla="*/ 111 h 233"/>
                <a:gd name="T18" fmla="*/ 89 w 414"/>
                <a:gd name="T19" fmla="*/ 103 h 233"/>
                <a:gd name="T20" fmla="*/ 50 w 414"/>
                <a:gd name="T21" fmla="*/ 136 h 233"/>
                <a:gd name="T22" fmla="*/ 60 w 414"/>
                <a:gd name="T23" fmla="*/ 147 h 233"/>
                <a:gd name="T24" fmla="*/ 28 w 414"/>
                <a:gd name="T25" fmla="*/ 149 h 233"/>
                <a:gd name="T26" fmla="*/ 4 w 414"/>
                <a:gd name="T27" fmla="*/ 172 h 233"/>
                <a:gd name="T28" fmla="*/ 28 w 414"/>
                <a:gd name="T29" fmla="*/ 202 h 233"/>
                <a:gd name="T30" fmla="*/ 63 w 414"/>
                <a:gd name="T31" fmla="*/ 222 h 233"/>
                <a:gd name="T32" fmla="*/ 105 w 414"/>
                <a:gd name="T33" fmla="*/ 229 h 233"/>
                <a:gd name="T34" fmla="*/ 127 w 414"/>
                <a:gd name="T35" fmla="*/ 188 h 233"/>
                <a:gd name="T36" fmla="*/ 145 w 414"/>
                <a:gd name="T37" fmla="*/ 163 h 233"/>
                <a:gd name="T38" fmla="*/ 175 w 414"/>
                <a:gd name="T39" fmla="*/ 161 h 233"/>
                <a:gd name="T40" fmla="*/ 191 w 414"/>
                <a:gd name="T41" fmla="*/ 149 h 233"/>
                <a:gd name="T42" fmla="*/ 202 w 414"/>
                <a:gd name="T43" fmla="*/ 175 h 233"/>
                <a:gd name="T44" fmla="*/ 243 w 414"/>
                <a:gd name="T45" fmla="*/ 183 h 233"/>
                <a:gd name="T46" fmla="*/ 261 w 414"/>
                <a:gd name="T47" fmla="*/ 218 h 233"/>
                <a:gd name="T48" fmla="*/ 277 w 414"/>
                <a:gd name="T49" fmla="*/ 201 h 233"/>
                <a:gd name="T50" fmla="*/ 294 w 414"/>
                <a:gd name="T51" fmla="*/ 196 h 233"/>
                <a:gd name="T52" fmla="*/ 325 w 414"/>
                <a:gd name="T53" fmla="*/ 117 h 233"/>
                <a:gd name="T54" fmla="*/ 371 w 414"/>
                <a:gd name="T55" fmla="*/ 85 h 233"/>
                <a:gd name="T56" fmla="*/ 409 w 414"/>
                <a:gd name="T57" fmla="*/ 55 h 233"/>
                <a:gd name="T58" fmla="*/ 395 w 414"/>
                <a:gd name="T59" fmla="*/ 81 h 233"/>
                <a:gd name="T60" fmla="*/ 339 w 414"/>
                <a:gd name="T61" fmla="*/ 109 h 233"/>
                <a:gd name="T62" fmla="*/ 301 w 414"/>
                <a:gd name="T63" fmla="*/ 188 h 233"/>
                <a:gd name="T64" fmla="*/ 282 w 414"/>
                <a:gd name="T65" fmla="*/ 202 h 233"/>
                <a:gd name="T66" fmla="*/ 271 w 414"/>
                <a:gd name="T67" fmla="*/ 214 h 233"/>
                <a:gd name="T68" fmla="*/ 250 w 414"/>
                <a:gd name="T69" fmla="*/ 195 h 233"/>
                <a:gd name="T70" fmla="*/ 227 w 414"/>
                <a:gd name="T71" fmla="*/ 187 h 233"/>
                <a:gd name="T72" fmla="*/ 201 w 414"/>
                <a:gd name="T73" fmla="*/ 156 h 233"/>
                <a:gd name="T74" fmla="*/ 180 w 414"/>
                <a:gd name="T75" fmla="*/ 163 h 233"/>
                <a:gd name="T76" fmla="*/ 157 w 414"/>
                <a:gd name="T77" fmla="*/ 173 h 233"/>
                <a:gd name="T78" fmla="*/ 136 w 414"/>
                <a:gd name="T79" fmla="*/ 178 h 233"/>
                <a:gd name="T80" fmla="*/ 125 w 414"/>
                <a:gd name="T81" fmla="*/ 201 h 233"/>
                <a:gd name="T82" fmla="*/ 98 w 414"/>
                <a:gd name="T83" fmla="*/ 222 h 233"/>
                <a:gd name="T84" fmla="*/ 44 w 414"/>
                <a:gd name="T85" fmla="*/ 209 h 233"/>
                <a:gd name="T86" fmla="*/ 16 w 414"/>
                <a:gd name="T87" fmla="*/ 195 h 233"/>
                <a:gd name="T88" fmla="*/ 10 w 414"/>
                <a:gd name="T89" fmla="*/ 150 h 233"/>
                <a:gd name="T90" fmla="*/ 38 w 414"/>
                <a:gd name="T91" fmla="*/ 156 h 233"/>
                <a:gd name="T92" fmla="*/ 79 w 414"/>
                <a:gd name="T93" fmla="*/ 105 h 233"/>
                <a:gd name="T94" fmla="*/ 95 w 414"/>
                <a:gd name="T95" fmla="*/ 99 h 233"/>
                <a:gd name="T96" fmla="*/ 121 w 414"/>
                <a:gd name="T97" fmla="*/ 107 h 233"/>
                <a:gd name="T98" fmla="*/ 162 w 414"/>
                <a:gd name="T99" fmla="*/ 95 h 233"/>
                <a:gd name="T100" fmla="*/ 165 w 414"/>
                <a:gd name="T101" fmla="*/ 71 h 233"/>
                <a:gd name="T102" fmla="*/ 199 w 414"/>
                <a:gd name="T103" fmla="*/ 67 h 233"/>
                <a:gd name="T104" fmla="*/ 226 w 414"/>
                <a:gd name="T105" fmla="*/ 71 h 233"/>
                <a:gd name="T106" fmla="*/ 271 w 414"/>
                <a:gd name="T107" fmla="*/ 41 h 233"/>
                <a:gd name="T108" fmla="*/ 350 w 414"/>
                <a:gd name="T109" fmla="*/ 17 h 233"/>
                <a:gd name="T110" fmla="*/ 379 w 414"/>
                <a:gd name="T111" fmla="*/ 15 h 233"/>
                <a:gd name="T112" fmla="*/ 387 w 414"/>
                <a:gd name="T113" fmla="*/ 35 h 233"/>
                <a:gd name="T114" fmla="*/ 401 w 414"/>
                <a:gd name="T115" fmla="*/ 49 h 233"/>
                <a:gd name="T116" fmla="*/ 390 w 414"/>
                <a:gd name="T117" fmla="*/ 49 h 233"/>
                <a:gd name="T118" fmla="*/ 375 w 414"/>
                <a:gd name="T119" fmla="*/ 9 h 233"/>
                <a:gd name="T120" fmla="*/ 57 w 414"/>
                <a:gd name="T121" fmla="*/ 133 h 233"/>
                <a:gd name="T122" fmla="*/ 369 w 414"/>
                <a:gd name="T123" fmla="*/ 2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4" h="233">
                  <a:moveTo>
                    <a:pt x="409" y="55"/>
                  </a:moveTo>
                  <a:cubicBezTo>
                    <a:pt x="409" y="54"/>
                    <a:pt x="409" y="54"/>
                    <a:pt x="409" y="53"/>
                  </a:cubicBezTo>
                  <a:cubicBezTo>
                    <a:pt x="409" y="53"/>
                    <a:pt x="409" y="54"/>
                    <a:pt x="408" y="54"/>
                  </a:cubicBezTo>
                  <a:cubicBezTo>
                    <a:pt x="407" y="54"/>
                    <a:pt x="407" y="55"/>
                    <a:pt x="405" y="55"/>
                  </a:cubicBezTo>
                  <a:cubicBezTo>
                    <a:pt x="405" y="55"/>
                    <a:pt x="405" y="55"/>
                    <a:pt x="405" y="55"/>
                  </a:cubicBezTo>
                  <a:cubicBezTo>
                    <a:pt x="405" y="55"/>
                    <a:pt x="405" y="55"/>
                    <a:pt x="404" y="55"/>
                  </a:cubicBezTo>
                  <a:cubicBezTo>
                    <a:pt x="404" y="54"/>
                    <a:pt x="404" y="54"/>
                    <a:pt x="404" y="54"/>
                  </a:cubicBezTo>
                  <a:cubicBezTo>
                    <a:pt x="404" y="54"/>
                    <a:pt x="404" y="54"/>
                    <a:pt x="403" y="54"/>
                  </a:cubicBezTo>
                  <a:cubicBezTo>
                    <a:pt x="403" y="54"/>
                    <a:pt x="402" y="54"/>
                    <a:pt x="402" y="54"/>
                  </a:cubicBezTo>
                  <a:cubicBezTo>
                    <a:pt x="400" y="54"/>
                    <a:pt x="400" y="53"/>
                    <a:pt x="399" y="53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9" y="52"/>
                    <a:pt x="399" y="52"/>
                    <a:pt x="398" y="52"/>
                  </a:cubicBezTo>
                  <a:cubicBezTo>
                    <a:pt x="398" y="52"/>
                    <a:pt x="398" y="52"/>
                    <a:pt x="398" y="52"/>
                  </a:cubicBezTo>
                  <a:cubicBezTo>
                    <a:pt x="398" y="52"/>
                    <a:pt x="398" y="52"/>
                    <a:pt x="398" y="52"/>
                  </a:cubicBezTo>
                  <a:cubicBezTo>
                    <a:pt x="398" y="52"/>
                    <a:pt x="398" y="52"/>
                    <a:pt x="398" y="52"/>
                  </a:cubicBezTo>
                  <a:cubicBezTo>
                    <a:pt x="398" y="54"/>
                    <a:pt x="398" y="55"/>
                    <a:pt x="395" y="55"/>
                  </a:cubicBezTo>
                  <a:cubicBezTo>
                    <a:pt x="394" y="54"/>
                    <a:pt x="394" y="54"/>
                    <a:pt x="393" y="53"/>
                  </a:cubicBezTo>
                  <a:cubicBezTo>
                    <a:pt x="393" y="53"/>
                    <a:pt x="393" y="53"/>
                    <a:pt x="392" y="53"/>
                  </a:cubicBezTo>
                  <a:cubicBezTo>
                    <a:pt x="392" y="53"/>
                    <a:pt x="392" y="53"/>
                    <a:pt x="392" y="53"/>
                  </a:cubicBezTo>
                  <a:cubicBezTo>
                    <a:pt x="391" y="53"/>
                    <a:pt x="391" y="53"/>
                    <a:pt x="390" y="53"/>
                  </a:cubicBezTo>
                  <a:cubicBezTo>
                    <a:pt x="390" y="53"/>
                    <a:pt x="390" y="53"/>
                    <a:pt x="390" y="52"/>
                  </a:cubicBezTo>
                  <a:cubicBezTo>
                    <a:pt x="388" y="52"/>
                    <a:pt x="388" y="52"/>
                    <a:pt x="388" y="52"/>
                  </a:cubicBezTo>
                  <a:cubicBezTo>
                    <a:pt x="389" y="50"/>
                    <a:pt x="389" y="50"/>
                    <a:pt x="389" y="50"/>
                  </a:cubicBezTo>
                  <a:cubicBezTo>
                    <a:pt x="389" y="50"/>
                    <a:pt x="389" y="50"/>
                    <a:pt x="390" y="49"/>
                  </a:cubicBezTo>
                  <a:cubicBezTo>
                    <a:pt x="389" y="49"/>
                    <a:pt x="389" y="49"/>
                    <a:pt x="389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6"/>
                    <a:pt x="389" y="45"/>
                    <a:pt x="390" y="43"/>
                  </a:cubicBezTo>
                  <a:cubicBezTo>
                    <a:pt x="390" y="43"/>
                    <a:pt x="390" y="43"/>
                    <a:pt x="390" y="43"/>
                  </a:cubicBezTo>
                  <a:cubicBezTo>
                    <a:pt x="390" y="42"/>
                    <a:pt x="391" y="40"/>
                    <a:pt x="391" y="40"/>
                  </a:cubicBezTo>
                  <a:cubicBezTo>
                    <a:pt x="390" y="39"/>
                    <a:pt x="390" y="38"/>
                    <a:pt x="389" y="38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88" y="38"/>
                    <a:pt x="388" y="39"/>
                    <a:pt x="386" y="38"/>
                  </a:cubicBezTo>
                  <a:cubicBezTo>
                    <a:pt x="386" y="38"/>
                    <a:pt x="385" y="38"/>
                    <a:pt x="385" y="38"/>
                  </a:cubicBezTo>
                  <a:cubicBezTo>
                    <a:pt x="385" y="38"/>
                    <a:pt x="385" y="38"/>
                    <a:pt x="385" y="38"/>
                  </a:cubicBezTo>
                  <a:cubicBezTo>
                    <a:pt x="384" y="37"/>
                    <a:pt x="384" y="37"/>
                    <a:pt x="384" y="37"/>
                  </a:cubicBezTo>
                  <a:cubicBezTo>
                    <a:pt x="383" y="37"/>
                    <a:pt x="383" y="37"/>
                    <a:pt x="383" y="37"/>
                  </a:cubicBezTo>
                  <a:cubicBezTo>
                    <a:pt x="383" y="36"/>
                    <a:pt x="383" y="36"/>
                    <a:pt x="383" y="36"/>
                  </a:cubicBezTo>
                  <a:cubicBezTo>
                    <a:pt x="383" y="36"/>
                    <a:pt x="383" y="35"/>
                    <a:pt x="383" y="35"/>
                  </a:cubicBezTo>
                  <a:cubicBezTo>
                    <a:pt x="382" y="35"/>
                    <a:pt x="381" y="34"/>
                    <a:pt x="381" y="32"/>
                  </a:cubicBezTo>
                  <a:cubicBezTo>
                    <a:pt x="381" y="32"/>
                    <a:pt x="381" y="32"/>
                    <a:pt x="380" y="32"/>
                  </a:cubicBezTo>
                  <a:cubicBezTo>
                    <a:pt x="380" y="32"/>
                    <a:pt x="380" y="31"/>
                    <a:pt x="380" y="31"/>
                  </a:cubicBezTo>
                  <a:cubicBezTo>
                    <a:pt x="378" y="30"/>
                    <a:pt x="377" y="30"/>
                    <a:pt x="378" y="27"/>
                  </a:cubicBezTo>
                  <a:cubicBezTo>
                    <a:pt x="378" y="27"/>
                    <a:pt x="378" y="26"/>
                    <a:pt x="378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9" y="26"/>
                    <a:pt x="379" y="25"/>
                    <a:pt x="379" y="25"/>
                  </a:cubicBezTo>
                  <a:cubicBezTo>
                    <a:pt x="379" y="25"/>
                    <a:pt x="379" y="25"/>
                    <a:pt x="379" y="25"/>
                  </a:cubicBezTo>
                  <a:cubicBezTo>
                    <a:pt x="379" y="25"/>
                    <a:pt x="379" y="24"/>
                    <a:pt x="379" y="24"/>
                  </a:cubicBezTo>
                  <a:cubicBezTo>
                    <a:pt x="379" y="24"/>
                    <a:pt x="379" y="24"/>
                    <a:pt x="379" y="24"/>
                  </a:cubicBezTo>
                  <a:cubicBezTo>
                    <a:pt x="379" y="23"/>
                    <a:pt x="379" y="22"/>
                    <a:pt x="379" y="22"/>
                  </a:cubicBezTo>
                  <a:cubicBezTo>
                    <a:pt x="379" y="22"/>
                    <a:pt x="379" y="21"/>
                    <a:pt x="379" y="21"/>
                  </a:cubicBezTo>
                  <a:cubicBezTo>
                    <a:pt x="379" y="20"/>
                    <a:pt x="378" y="20"/>
                    <a:pt x="378" y="20"/>
                  </a:cubicBezTo>
                  <a:cubicBezTo>
                    <a:pt x="378" y="20"/>
                    <a:pt x="378" y="21"/>
                    <a:pt x="377" y="21"/>
                  </a:cubicBezTo>
                  <a:cubicBezTo>
                    <a:pt x="377" y="22"/>
                    <a:pt x="376" y="22"/>
                    <a:pt x="376" y="22"/>
                  </a:cubicBezTo>
                  <a:cubicBezTo>
                    <a:pt x="376" y="22"/>
                    <a:pt x="375" y="22"/>
                    <a:pt x="375" y="22"/>
                  </a:cubicBezTo>
                  <a:cubicBezTo>
                    <a:pt x="375" y="23"/>
                    <a:pt x="375" y="23"/>
                    <a:pt x="375" y="23"/>
                  </a:cubicBezTo>
                  <a:cubicBezTo>
                    <a:pt x="375" y="23"/>
                    <a:pt x="375" y="23"/>
                    <a:pt x="375" y="23"/>
                  </a:cubicBezTo>
                  <a:cubicBezTo>
                    <a:pt x="374" y="23"/>
                    <a:pt x="374" y="24"/>
                    <a:pt x="374" y="24"/>
                  </a:cubicBezTo>
                  <a:cubicBezTo>
                    <a:pt x="373" y="25"/>
                    <a:pt x="372" y="27"/>
                    <a:pt x="369" y="26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68" y="25"/>
                    <a:pt x="368" y="25"/>
                    <a:pt x="367" y="24"/>
                  </a:cubicBezTo>
                  <a:cubicBezTo>
                    <a:pt x="367" y="24"/>
                    <a:pt x="366" y="24"/>
                    <a:pt x="365" y="24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63" y="24"/>
                    <a:pt x="362" y="25"/>
                    <a:pt x="361" y="22"/>
                  </a:cubicBezTo>
                  <a:cubicBezTo>
                    <a:pt x="360" y="21"/>
                    <a:pt x="360" y="21"/>
                    <a:pt x="361" y="20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19"/>
                    <a:pt x="361" y="19"/>
                    <a:pt x="362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3" y="18"/>
                    <a:pt x="363" y="17"/>
                    <a:pt x="364" y="17"/>
                  </a:cubicBezTo>
                  <a:cubicBezTo>
                    <a:pt x="365" y="16"/>
                    <a:pt x="365" y="16"/>
                    <a:pt x="366" y="15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63" y="17"/>
                    <a:pt x="360" y="17"/>
                    <a:pt x="357" y="18"/>
                  </a:cubicBezTo>
                  <a:cubicBezTo>
                    <a:pt x="355" y="19"/>
                    <a:pt x="353" y="19"/>
                    <a:pt x="351" y="20"/>
                  </a:cubicBezTo>
                  <a:cubicBezTo>
                    <a:pt x="350" y="21"/>
                    <a:pt x="349" y="21"/>
                    <a:pt x="348" y="22"/>
                  </a:cubicBezTo>
                  <a:cubicBezTo>
                    <a:pt x="346" y="22"/>
                    <a:pt x="343" y="23"/>
                    <a:pt x="342" y="24"/>
                  </a:cubicBezTo>
                  <a:cubicBezTo>
                    <a:pt x="339" y="25"/>
                    <a:pt x="338" y="26"/>
                    <a:pt x="336" y="26"/>
                  </a:cubicBezTo>
                  <a:cubicBezTo>
                    <a:pt x="334" y="27"/>
                    <a:pt x="333" y="26"/>
                    <a:pt x="330" y="26"/>
                  </a:cubicBezTo>
                  <a:cubicBezTo>
                    <a:pt x="328" y="25"/>
                    <a:pt x="327" y="26"/>
                    <a:pt x="325" y="28"/>
                  </a:cubicBezTo>
                  <a:cubicBezTo>
                    <a:pt x="324" y="28"/>
                    <a:pt x="324" y="29"/>
                    <a:pt x="323" y="29"/>
                  </a:cubicBezTo>
                  <a:cubicBezTo>
                    <a:pt x="321" y="31"/>
                    <a:pt x="318" y="31"/>
                    <a:pt x="315" y="32"/>
                  </a:cubicBezTo>
                  <a:cubicBezTo>
                    <a:pt x="314" y="32"/>
                    <a:pt x="313" y="32"/>
                    <a:pt x="312" y="32"/>
                  </a:cubicBezTo>
                  <a:cubicBezTo>
                    <a:pt x="310" y="33"/>
                    <a:pt x="308" y="33"/>
                    <a:pt x="306" y="33"/>
                  </a:cubicBezTo>
                  <a:cubicBezTo>
                    <a:pt x="304" y="33"/>
                    <a:pt x="303" y="34"/>
                    <a:pt x="301" y="34"/>
                  </a:cubicBezTo>
                  <a:cubicBezTo>
                    <a:pt x="299" y="35"/>
                    <a:pt x="298" y="35"/>
                    <a:pt x="296" y="35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5"/>
                    <a:pt x="293" y="36"/>
                    <a:pt x="291" y="36"/>
                  </a:cubicBezTo>
                  <a:cubicBezTo>
                    <a:pt x="290" y="36"/>
                    <a:pt x="289" y="37"/>
                    <a:pt x="289" y="38"/>
                  </a:cubicBezTo>
                  <a:cubicBezTo>
                    <a:pt x="288" y="38"/>
                    <a:pt x="287" y="39"/>
                    <a:pt x="286" y="39"/>
                  </a:cubicBezTo>
                  <a:cubicBezTo>
                    <a:pt x="285" y="40"/>
                    <a:pt x="284" y="40"/>
                    <a:pt x="283" y="40"/>
                  </a:cubicBezTo>
                  <a:cubicBezTo>
                    <a:pt x="282" y="40"/>
                    <a:pt x="282" y="40"/>
                    <a:pt x="281" y="41"/>
                  </a:cubicBezTo>
                  <a:cubicBezTo>
                    <a:pt x="280" y="41"/>
                    <a:pt x="280" y="42"/>
                    <a:pt x="279" y="43"/>
                  </a:cubicBezTo>
                  <a:cubicBezTo>
                    <a:pt x="277" y="44"/>
                    <a:pt x="276" y="46"/>
                    <a:pt x="273" y="46"/>
                  </a:cubicBezTo>
                  <a:cubicBezTo>
                    <a:pt x="273" y="46"/>
                    <a:pt x="273" y="46"/>
                    <a:pt x="273" y="46"/>
                  </a:cubicBezTo>
                  <a:cubicBezTo>
                    <a:pt x="270" y="46"/>
                    <a:pt x="269" y="45"/>
                    <a:pt x="268" y="43"/>
                  </a:cubicBezTo>
                  <a:cubicBezTo>
                    <a:pt x="267" y="42"/>
                    <a:pt x="267" y="41"/>
                    <a:pt x="265" y="42"/>
                  </a:cubicBezTo>
                  <a:cubicBezTo>
                    <a:pt x="264" y="42"/>
                    <a:pt x="263" y="43"/>
                    <a:pt x="262" y="44"/>
                  </a:cubicBezTo>
                  <a:cubicBezTo>
                    <a:pt x="261" y="45"/>
                    <a:pt x="261" y="45"/>
                    <a:pt x="261" y="46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60" y="47"/>
                    <a:pt x="261" y="49"/>
                    <a:pt x="261" y="50"/>
                  </a:cubicBezTo>
                  <a:cubicBezTo>
                    <a:pt x="262" y="52"/>
                    <a:pt x="263" y="53"/>
                    <a:pt x="261" y="56"/>
                  </a:cubicBezTo>
                  <a:cubicBezTo>
                    <a:pt x="260" y="58"/>
                    <a:pt x="257" y="59"/>
                    <a:pt x="255" y="59"/>
                  </a:cubicBezTo>
                  <a:cubicBezTo>
                    <a:pt x="254" y="59"/>
                    <a:pt x="252" y="60"/>
                    <a:pt x="252" y="60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50" y="61"/>
                    <a:pt x="249" y="61"/>
                    <a:pt x="248" y="62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6" y="64"/>
                    <a:pt x="245" y="65"/>
                    <a:pt x="243" y="66"/>
                  </a:cubicBezTo>
                  <a:cubicBezTo>
                    <a:pt x="240" y="67"/>
                    <a:pt x="238" y="66"/>
                    <a:pt x="235" y="66"/>
                  </a:cubicBezTo>
                  <a:cubicBezTo>
                    <a:pt x="234" y="66"/>
                    <a:pt x="233" y="66"/>
                    <a:pt x="232" y="66"/>
                  </a:cubicBezTo>
                  <a:cubicBezTo>
                    <a:pt x="232" y="67"/>
                    <a:pt x="232" y="67"/>
                    <a:pt x="232" y="67"/>
                  </a:cubicBezTo>
                  <a:cubicBezTo>
                    <a:pt x="232" y="69"/>
                    <a:pt x="232" y="70"/>
                    <a:pt x="230" y="72"/>
                  </a:cubicBezTo>
                  <a:cubicBezTo>
                    <a:pt x="230" y="72"/>
                    <a:pt x="230" y="73"/>
                    <a:pt x="230" y="73"/>
                  </a:cubicBezTo>
                  <a:cubicBezTo>
                    <a:pt x="229" y="74"/>
                    <a:pt x="227" y="74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5" y="75"/>
                    <a:pt x="223" y="74"/>
                    <a:pt x="222" y="73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1"/>
                    <a:pt x="220" y="70"/>
                    <a:pt x="220" y="70"/>
                  </a:cubicBezTo>
                  <a:cubicBezTo>
                    <a:pt x="220" y="69"/>
                    <a:pt x="219" y="68"/>
                    <a:pt x="218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8"/>
                    <a:pt x="217" y="68"/>
                    <a:pt x="216" y="68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6" y="68"/>
                    <a:pt x="215" y="68"/>
                    <a:pt x="214" y="69"/>
                  </a:cubicBezTo>
                  <a:cubicBezTo>
                    <a:pt x="214" y="70"/>
                    <a:pt x="214" y="70"/>
                    <a:pt x="213" y="71"/>
                  </a:cubicBezTo>
                  <a:cubicBezTo>
                    <a:pt x="213" y="72"/>
                    <a:pt x="213" y="73"/>
                    <a:pt x="212" y="73"/>
                  </a:cubicBezTo>
                  <a:cubicBezTo>
                    <a:pt x="211" y="74"/>
                    <a:pt x="210" y="75"/>
                    <a:pt x="209" y="75"/>
                  </a:cubicBezTo>
                  <a:cubicBezTo>
                    <a:pt x="209" y="75"/>
                    <a:pt x="209" y="75"/>
                    <a:pt x="209" y="75"/>
                  </a:cubicBezTo>
                  <a:cubicBezTo>
                    <a:pt x="209" y="75"/>
                    <a:pt x="208" y="74"/>
                    <a:pt x="207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2"/>
                    <a:pt x="206" y="72"/>
                    <a:pt x="206" y="71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5" y="71"/>
                    <a:pt x="204" y="71"/>
                    <a:pt x="204" y="71"/>
                  </a:cubicBezTo>
                  <a:cubicBezTo>
                    <a:pt x="202" y="71"/>
                    <a:pt x="201" y="71"/>
                    <a:pt x="200" y="71"/>
                  </a:cubicBezTo>
                  <a:cubicBezTo>
                    <a:pt x="199" y="71"/>
                    <a:pt x="199" y="71"/>
                    <a:pt x="198" y="70"/>
                  </a:cubicBezTo>
                  <a:cubicBezTo>
                    <a:pt x="197" y="70"/>
                    <a:pt x="196" y="70"/>
                    <a:pt x="195" y="70"/>
                  </a:cubicBezTo>
                  <a:cubicBezTo>
                    <a:pt x="195" y="70"/>
                    <a:pt x="195" y="71"/>
                    <a:pt x="195" y="71"/>
                  </a:cubicBezTo>
                  <a:cubicBezTo>
                    <a:pt x="196" y="75"/>
                    <a:pt x="196" y="79"/>
                    <a:pt x="192" y="80"/>
                  </a:cubicBezTo>
                  <a:cubicBezTo>
                    <a:pt x="188" y="82"/>
                    <a:pt x="186" y="80"/>
                    <a:pt x="185" y="78"/>
                  </a:cubicBezTo>
                  <a:cubicBezTo>
                    <a:pt x="185" y="77"/>
                    <a:pt x="185" y="75"/>
                    <a:pt x="184" y="74"/>
                  </a:cubicBezTo>
                  <a:cubicBezTo>
                    <a:pt x="184" y="73"/>
                    <a:pt x="184" y="73"/>
                    <a:pt x="184" y="72"/>
                  </a:cubicBezTo>
                  <a:cubicBezTo>
                    <a:pt x="184" y="71"/>
                    <a:pt x="183" y="71"/>
                    <a:pt x="181" y="70"/>
                  </a:cubicBezTo>
                  <a:cubicBezTo>
                    <a:pt x="180" y="69"/>
                    <a:pt x="178" y="68"/>
                    <a:pt x="177" y="65"/>
                  </a:cubicBezTo>
                  <a:cubicBezTo>
                    <a:pt x="177" y="63"/>
                    <a:pt x="177" y="61"/>
                    <a:pt x="177" y="59"/>
                  </a:cubicBezTo>
                  <a:cubicBezTo>
                    <a:pt x="177" y="58"/>
                    <a:pt x="177" y="57"/>
                    <a:pt x="177" y="55"/>
                  </a:cubicBezTo>
                  <a:cubicBezTo>
                    <a:pt x="174" y="56"/>
                    <a:pt x="173" y="59"/>
                    <a:pt x="172" y="61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4"/>
                    <a:pt x="171" y="65"/>
                    <a:pt x="171" y="66"/>
                  </a:cubicBezTo>
                  <a:cubicBezTo>
                    <a:pt x="170" y="67"/>
                    <a:pt x="170" y="69"/>
                    <a:pt x="170" y="70"/>
                  </a:cubicBezTo>
                  <a:cubicBezTo>
                    <a:pt x="169" y="71"/>
                    <a:pt x="168" y="72"/>
                    <a:pt x="168" y="73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68" y="75"/>
                    <a:pt x="169" y="76"/>
                    <a:pt x="170" y="77"/>
                  </a:cubicBezTo>
                  <a:cubicBezTo>
                    <a:pt x="171" y="78"/>
                    <a:pt x="172" y="79"/>
                    <a:pt x="172" y="81"/>
                  </a:cubicBezTo>
                  <a:cubicBezTo>
                    <a:pt x="173" y="80"/>
                    <a:pt x="174" y="80"/>
                    <a:pt x="174" y="80"/>
                  </a:cubicBezTo>
                  <a:cubicBezTo>
                    <a:pt x="177" y="80"/>
                    <a:pt x="180" y="79"/>
                    <a:pt x="182" y="82"/>
                  </a:cubicBezTo>
                  <a:cubicBezTo>
                    <a:pt x="183" y="83"/>
                    <a:pt x="183" y="84"/>
                    <a:pt x="184" y="85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4" y="85"/>
                    <a:pt x="184" y="86"/>
                    <a:pt x="183" y="87"/>
                  </a:cubicBezTo>
                  <a:cubicBezTo>
                    <a:pt x="183" y="88"/>
                    <a:pt x="182" y="88"/>
                    <a:pt x="181" y="89"/>
                  </a:cubicBezTo>
                  <a:cubicBezTo>
                    <a:pt x="180" y="90"/>
                    <a:pt x="178" y="91"/>
                    <a:pt x="176" y="91"/>
                  </a:cubicBezTo>
                  <a:cubicBezTo>
                    <a:pt x="176" y="91"/>
                    <a:pt x="175" y="91"/>
                    <a:pt x="175" y="91"/>
                  </a:cubicBezTo>
                  <a:cubicBezTo>
                    <a:pt x="173" y="91"/>
                    <a:pt x="172" y="91"/>
                    <a:pt x="171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9" y="99"/>
                    <a:pt x="168" y="102"/>
                    <a:pt x="162" y="101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98"/>
                    <a:pt x="160" y="97"/>
                    <a:pt x="159" y="96"/>
                  </a:cubicBezTo>
                  <a:cubicBezTo>
                    <a:pt x="159" y="96"/>
                    <a:pt x="159" y="95"/>
                    <a:pt x="158" y="94"/>
                  </a:cubicBezTo>
                  <a:cubicBezTo>
                    <a:pt x="158" y="94"/>
                    <a:pt x="157" y="94"/>
                    <a:pt x="156" y="95"/>
                  </a:cubicBezTo>
                  <a:cubicBezTo>
                    <a:pt x="154" y="95"/>
                    <a:pt x="153" y="97"/>
                    <a:pt x="153" y="98"/>
                  </a:cubicBezTo>
                  <a:cubicBezTo>
                    <a:pt x="152" y="99"/>
                    <a:pt x="153" y="99"/>
                    <a:pt x="153" y="100"/>
                  </a:cubicBezTo>
                  <a:cubicBezTo>
                    <a:pt x="154" y="102"/>
                    <a:pt x="154" y="104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49" y="106"/>
                    <a:pt x="148" y="106"/>
                  </a:cubicBezTo>
                  <a:cubicBezTo>
                    <a:pt x="147" y="106"/>
                    <a:pt x="146" y="106"/>
                    <a:pt x="146" y="106"/>
                  </a:cubicBezTo>
                  <a:cubicBezTo>
                    <a:pt x="145" y="106"/>
                    <a:pt x="145" y="107"/>
                    <a:pt x="145" y="107"/>
                  </a:cubicBezTo>
                  <a:cubicBezTo>
                    <a:pt x="144" y="108"/>
                    <a:pt x="143" y="109"/>
                    <a:pt x="142" y="109"/>
                  </a:cubicBezTo>
                  <a:cubicBezTo>
                    <a:pt x="139" y="110"/>
                    <a:pt x="137" y="108"/>
                    <a:pt x="135" y="107"/>
                  </a:cubicBezTo>
                  <a:cubicBezTo>
                    <a:pt x="135" y="107"/>
                    <a:pt x="135" y="106"/>
                    <a:pt x="134" y="106"/>
                  </a:cubicBezTo>
                  <a:cubicBezTo>
                    <a:pt x="133" y="105"/>
                    <a:pt x="132" y="104"/>
                    <a:pt x="131" y="104"/>
                  </a:cubicBezTo>
                  <a:cubicBezTo>
                    <a:pt x="131" y="104"/>
                    <a:pt x="130" y="105"/>
                    <a:pt x="128" y="106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6"/>
                    <a:pt x="127" y="106"/>
                    <a:pt x="126" y="107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4" y="107"/>
                    <a:pt x="124" y="108"/>
                    <a:pt x="124" y="108"/>
                  </a:cubicBezTo>
                  <a:cubicBezTo>
                    <a:pt x="123" y="109"/>
                    <a:pt x="122" y="110"/>
                    <a:pt x="121" y="111"/>
                  </a:cubicBezTo>
                  <a:cubicBezTo>
                    <a:pt x="119" y="111"/>
                    <a:pt x="118" y="111"/>
                    <a:pt x="117" y="111"/>
                  </a:cubicBezTo>
                  <a:cubicBezTo>
                    <a:pt x="117" y="110"/>
                    <a:pt x="116" y="110"/>
                    <a:pt x="116" y="110"/>
                  </a:cubicBezTo>
                  <a:cubicBezTo>
                    <a:pt x="115" y="110"/>
                    <a:pt x="115" y="111"/>
                    <a:pt x="115" y="111"/>
                  </a:cubicBezTo>
                  <a:cubicBezTo>
                    <a:pt x="114" y="112"/>
                    <a:pt x="113" y="113"/>
                    <a:pt x="112" y="113"/>
                  </a:cubicBezTo>
                  <a:cubicBezTo>
                    <a:pt x="109" y="114"/>
                    <a:pt x="108" y="113"/>
                    <a:pt x="107" y="111"/>
                  </a:cubicBezTo>
                  <a:cubicBezTo>
                    <a:pt x="107" y="110"/>
                    <a:pt x="107" y="109"/>
                    <a:pt x="107" y="108"/>
                  </a:cubicBezTo>
                  <a:cubicBezTo>
                    <a:pt x="107" y="108"/>
                    <a:pt x="107" y="108"/>
                    <a:pt x="106" y="107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4" y="106"/>
                    <a:pt x="104" y="105"/>
                    <a:pt x="104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3" y="103"/>
                    <a:pt x="103" y="104"/>
                    <a:pt x="102" y="104"/>
                  </a:cubicBezTo>
                  <a:cubicBezTo>
                    <a:pt x="100" y="104"/>
                    <a:pt x="100" y="104"/>
                    <a:pt x="99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97" y="103"/>
                    <a:pt x="97" y="103"/>
                    <a:pt x="96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103"/>
                    <a:pt x="96" y="104"/>
                    <a:pt x="96" y="105"/>
                  </a:cubicBezTo>
                  <a:cubicBezTo>
                    <a:pt x="95" y="107"/>
                    <a:pt x="93" y="108"/>
                    <a:pt x="91" y="107"/>
                  </a:cubicBezTo>
                  <a:cubicBezTo>
                    <a:pt x="90" y="106"/>
                    <a:pt x="89" y="105"/>
                    <a:pt x="89" y="103"/>
                  </a:cubicBezTo>
                  <a:cubicBezTo>
                    <a:pt x="89" y="102"/>
                    <a:pt x="88" y="101"/>
                    <a:pt x="88" y="100"/>
                  </a:cubicBezTo>
                  <a:cubicBezTo>
                    <a:pt x="88" y="100"/>
                    <a:pt x="88" y="100"/>
                    <a:pt x="87" y="100"/>
                  </a:cubicBezTo>
                  <a:cubicBezTo>
                    <a:pt x="87" y="100"/>
                    <a:pt x="86" y="100"/>
                    <a:pt x="86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4" y="101"/>
                    <a:pt x="84" y="101"/>
                    <a:pt x="83" y="102"/>
                  </a:cubicBezTo>
                  <a:cubicBezTo>
                    <a:pt x="83" y="102"/>
                    <a:pt x="83" y="102"/>
                    <a:pt x="83" y="103"/>
                  </a:cubicBezTo>
                  <a:cubicBezTo>
                    <a:pt x="83" y="104"/>
                    <a:pt x="83" y="105"/>
                    <a:pt x="82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78" y="108"/>
                    <a:pt x="76" y="108"/>
                    <a:pt x="74" y="107"/>
                  </a:cubicBezTo>
                  <a:cubicBezTo>
                    <a:pt x="73" y="107"/>
                    <a:pt x="73" y="106"/>
                    <a:pt x="72" y="106"/>
                  </a:cubicBezTo>
                  <a:cubicBezTo>
                    <a:pt x="71" y="110"/>
                    <a:pt x="71" y="111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5" y="114"/>
                    <a:pt x="63" y="115"/>
                    <a:pt x="62" y="116"/>
                  </a:cubicBezTo>
                  <a:cubicBezTo>
                    <a:pt x="61" y="117"/>
                    <a:pt x="60" y="118"/>
                    <a:pt x="60" y="119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7" y="122"/>
                    <a:pt x="56" y="122"/>
                    <a:pt x="54" y="122"/>
                  </a:cubicBezTo>
                  <a:cubicBezTo>
                    <a:pt x="52" y="123"/>
                    <a:pt x="51" y="123"/>
                    <a:pt x="50" y="126"/>
                  </a:cubicBezTo>
                  <a:cubicBezTo>
                    <a:pt x="50" y="127"/>
                    <a:pt x="49" y="130"/>
                    <a:pt x="49" y="133"/>
                  </a:cubicBezTo>
                  <a:cubicBezTo>
                    <a:pt x="49" y="134"/>
                    <a:pt x="50" y="135"/>
                    <a:pt x="50" y="136"/>
                  </a:cubicBezTo>
                  <a:cubicBezTo>
                    <a:pt x="50" y="136"/>
                    <a:pt x="51" y="137"/>
                    <a:pt x="51" y="137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51" y="134"/>
                    <a:pt x="50" y="132"/>
                    <a:pt x="54" y="130"/>
                  </a:cubicBezTo>
                  <a:cubicBezTo>
                    <a:pt x="55" y="130"/>
                    <a:pt x="56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8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0" y="131"/>
                    <a:pt x="60" y="132"/>
                    <a:pt x="61" y="132"/>
                  </a:cubicBezTo>
                  <a:cubicBezTo>
                    <a:pt x="61" y="133"/>
                    <a:pt x="61" y="133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3" y="134"/>
                    <a:pt x="65" y="134"/>
                    <a:pt x="67" y="136"/>
                  </a:cubicBezTo>
                  <a:cubicBezTo>
                    <a:pt x="68" y="138"/>
                    <a:pt x="68" y="139"/>
                    <a:pt x="68" y="140"/>
                  </a:cubicBezTo>
                  <a:cubicBezTo>
                    <a:pt x="68" y="140"/>
                    <a:pt x="68" y="141"/>
                    <a:pt x="69" y="141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7" y="145"/>
                    <a:pt x="66" y="145"/>
                    <a:pt x="64" y="145"/>
                  </a:cubicBezTo>
                  <a:cubicBezTo>
                    <a:pt x="63" y="145"/>
                    <a:pt x="63" y="145"/>
                    <a:pt x="62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45"/>
                    <a:pt x="62" y="145"/>
                    <a:pt x="61" y="146"/>
                  </a:cubicBezTo>
                  <a:cubicBezTo>
                    <a:pt x="61" y="146"/>
                    <a:pt x="60" y="147"/>
                    <a:pt x="60" y="147"/>
                  </a:cubicBezTo>
                  <a:cubicBezTo>
                    <a:pt x="58" y="148"/>
                    <a:pt x="58" y="148"/>
                    <a:pt x="58" y="148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57" y="146"/>
                    <a:pt x="57" y="146"/>
                    <a:pt x="57" y="145"/>
                  </a:cubicBezTo>
                  <a:cubicBezTo>
                    <a:pt x="57" y="145"/>
                    <a:pt x="56" y="144"/>
                    <a:pt x="56" y="143"/>
                  </a:cubicBezTo>
                  <a:cubicBezTo>
                    <a:pt x="56" y="143"/>
                    <a:pt x="56" y="143"/>
                    <a:pt x="56" y="142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6" y="146"/>
                    <a:pt x="56" y="148"/>
                    <a:pt x="55" y="150"/>
                  </a:cubicBezTo>
                  <a:cubicBezTo>
                    <a:pt x="54" y="151"/>
                    <a:pt x="53" y="153"/>
                    <a:pt x="52" y="153"/>
                  </a:cubicBezTo>
                  <a:cubicBezTo>
                    <a:pt x="51" y="155"/>
                    <a:pt x="49" y="155"/>
                    <a:pt x="48" y="156"/>
                  </a:cubicBezTo>
                  <a:cubicBezTo>
                    <a:pt x="46" y="157"/>
                    <a:pt x="45" y="157"/>
                    <a:pt x="44" y="157"/>
                  </a:cubicBezTo>
                  <a:cubicBezTo>
                    <a:pt x="42" y="157"/>
                    <a:pt x="41" y="157"/>
                    <a:pt x="41" y="158"/>
                  </a:cubicBezTo>
                  <a:cubicBezTo>
                    <a:pt x="41" y="158"/>
                    <a:pt x="41" y="158"/>
                    <a:pt x="41" y="159"/>
                  </a:cubicBezTo>
                  <a:cubicBezTo>
                    <a:pt x="40" y="160"/>
                    <a:pt x="40" y="161"/>
                    <a:pt x="39" y="162"/>
                  </a:cubicBezTo>
                  <a:cubicBezTo>
                    <a:pt x="37" y="163"/>
                    <a:pt x="35" y="163"/>
                    <a:pt x="33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58"/>
                    <a:pt x="31" y="157"/>
                  </a:cubicBezTo>
                  <a:cubicBezTo>
                    <a:pt x="31" y="155"/>
                    <a:pt x="30" y="152"/>
                    <a:pt x="3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29" y="150"/>
                    <a:pt x="29" y="150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7" y="150"/>
                    <a:pt x="27" y="151"/>
                    <a:pt x="27" y="151"/>
                  </a:cubicBezTo>
                  <a:cubicBezTo>
                    <a:pt x="27" y="153"/>
                    <a:pt x="27" y="155"/>
                    <a:pt x="25" y="156"/>
                  </a:cubicBezTo>
                  <a:cubicBezTo>
                    <a:pt x="22" y="157"/>
                    <a:pt x="21" y="155"/>
                    <a:pt x="19" y="153"/>
                  </a:cubicBezTo>
                  <a:cubicBezTo>
                    <a:pt x="19" y="153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7" y="151"/>
                    <a:pt x="16" y="151"/>
                    <a:pt x="15" y="151"/>
                  </a:cubicBezTo>
                  <a:cubicBezTo>
                    <a:pt x="14" y="151"/>
                    <a:pt x="14" y="151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3"/>
                    <a:pt x="12" y="154"/>
                    <a:pt x="12" y="156"/>
                  </a:cubicBezTo>
                  <a:cubicBezTo>
                    <a:pt x="12" y="158"/>
                    <a:pt x="12" y="160"/>
                    <a:pt x="11" y="162"/>
                  </a:cubicBezTo>
                  <a:cubicBezTo>
                    <a:pt x="10" y="164"/>
                    <a:pt x="8" y="164"/>
                    <a:pt x="6" y="164"/>
                  </a:cubicBezTo>
                  <a:cubicBezTo>
                    <a:pt x="5" y="164"/>
                    <a:pt x="4" y="164"/>
                    <a:pt x="4" y="165"/>
                  </a:cubicBezTo>
                  <a:cubicBezTo>
                    <a:pt x="4" y="165"/>
                    <a:pt x="4" y="166"/>
                    <a:pt x="4" y="167"/>
                  </a:cubicBezTo>
                  <a:cubicBezTo>
                    <a:pt x="4" y="169"/>
                    <a:pt x="4" y="171"/>
                    <a:pt x="4" y="172"/>
                  </a:cubicBezTo>
                  <a:cubicBezTo>
                    <a:pt x="4" y="174"/>
                    <a:pt x="7" y="174"/>
                    <a:pt x="9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12" y="178"/>
                    <a:pt x="12" y="180"/>
                    <a:pt x="12" y="183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1" y="186"/>
                    <a:pt x="12" y="187"/>
                    <a:pt x="12" y="189"/>
                  </a:cubicBezTo>
                  <a:cubicBezTo>
                    <a:pt x="12" y="190"/>
                    <a:pt x="13" y="190"/>
                    <a:pt x="13" y="191"/>
                  </a:cubicBezTo>
                  <a:cubicBezTo>
                    <a:pt x="13" y="191"/>
                    <a:pt x="13" y="192"/>
                    <a:pt x="13" y="192"/>
                  </a:cubicBezTo>
                  <a:cubicBezTo>
                    <a:pt x="14" y="192"/>
                    <a:pt x="14" y="192"/>
                    <a:pt x="14" y="192"/>
                  </a:cubicBezTo>
                  <a:cubicBezTo>
                    <a:pt x="14" y="192"/>
                    <a:pt x="15" y="192"/>
                    <a:pt x="16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18" y="191"/>
                    <a:pt x="20" y="192"/>
                    <a:pt x="22" y="194"/>
                  </a:cubicBezTo>
                  <a:cubicBezTo>
                    <a:pt x="23" y="195"/>
                    <a:pt x="25" y="197"/>
                    <a:pt x="25" y="198"/>
                  </a:cubicBezTo>
                  <a:cubicBezTo>
                    <a:pt x="26" y="198"/>
                    <a:pt x="26" y="198"/>
                    <a:pt x="26" y="198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26" y="200"/>
                    <a:pt x="27" y="201"/>
                    <a:pt x="28" y="202"/>
                  </a:cubicBezTo>
                  <a:cubicBezTo>
                    <a:pt x="29" y="203"/>
                    <a:pt x="30" y="204"/>
                    <a:pt x="31" y="205"/>
                  </a:cubicBezTo>
                  <a:cubicBezTo>
                    <a:pt x="32" y="205"/>
                    <a:pt x="33" y="206"/>
                    <a:pt x="34" y="205"/>
                  </a:cubicBezTo>
                  <a:cubicBezTo>
                    <a:pt x="34" y="205"/>
                    <a:pt x="35" y="205"/>
                    <a:pt x="35" y="205"/>
                  </a:cubicBezTo>
                  <a:cubicBezTo>
                    <a:pt x="35" y="205"/>
                    <a:pt x="36" y="204"/>
                    <a:pt x="36" y="204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6" y="203"/>
                    <a:pt x="37" y="203"/>
                    <a:pt x="37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39" y="201"/>
                    <a:pt x="40" y="199"/>
                    <a:pt x="42" y="199"/>
                  </a:cubicBezTo>
                  <a:cubicBezTo>
                    <a:pt x="44" y="200"/>
                    <a:pt x="44" y="201"/>
                    <a:pt x="44" y="202"/>
                  </a:cubicBezTo>
                  <a:cubicBezTo>
                    <a:pt x="44" y="203"/>
                    <a:pt x="44" y="204"/>
                    <a:pt x="44" y="205"/>
                  </a:cubicBezTo>
                  <a:cubicBezTo>
                    <a:pt x="43" y="205"/>
                    <a:pt x="43" y="205"/>
                    <a:pt x="43" y="206"/>
                  </a:cubicBezTo>
                  <a:cubicBezTo>
                    <a:pt x="45" y="205"/>
                    <a:pt x="46" y="205"/>
                    <a:pt x="48" y="205"/>
                  </a:cubicBezTo>
                  <a:cubicBezTo>
                    <a:pt x="50" y="205"/>
                    <a:pt x="52" y="206"/>
                    <a:pt x="53" y="207"/>
                  </a:cubicBezTo>
                  <a:cubicBezTo>
                    <a:pt x="54" y="208"/>
                    <a:pt x="54" y="208"/>
                    <a:pt x="54" y="209"/>
                  </a:cubicBezTo>
                  <a:cubicBezTo>
                    <a:pt x="55" y="209"/>
                    <a:pt x="55" y="209"/>
                    <a:pt x="56" y="209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58" y="210"/>
                    <a:pt x="60" y="210"/>
                    <a:pt x="61" y="212"/>
                  </a:cubicBezTo>
                  <a:cubicBezTo>
                    <a:pt x="62" y="214"/>
                    <a:pt x="62" y="216"/>
                    <a:pt x="63" y="218"/>
                  </a:cubicBezTo>
                  <a:cubicBezTo>
                    <a:pt x="63" y="219"/>
                    <a:pt x="63" y="221"/>
                    <a:pt x="63" y="222"/>
                  </a:cubicBezTo>
                  <a:cubicBezTo>
                    <a:pt x="64" y="223"/>
                    <a:pt x="65" y="223"/>
                    <a:pt x="67" y="224"/>
                  </a:cubicBezTo>
                  <a:cubicBezTo>
                    <a:pt x="68" y="224"/>
                    <a:pt x="69" y="224"/>
                    <a:pt x="70" y="224"/>
                  </a:cubicBezTo>
                  <a:cubicBezTo>
                    <a:pt x="70" y="223"/>
                    <a:pt x="71" y="223"/>
                    <a:pt x="71" y="222"/>
                  </a:cubicBezTo>
                  <a:cubicBezTo>
                    <a:pt x="72" y="221"/>
                    <a:pt x="72" y="221"/>
                    <a:pt x="73" y="220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4" y="219"/>
                    <a:pt x="75" y="218"/>
                    <a:pt x="76" y="218"/>
                  </a:cubicBezTo>
                  <a:cubicBezTo>
                    <a:pt x="77" y="218"/>
                    <a:pt x="77" y="218"/>
                    <a:pt x="77" y="217"/>
                  </a:cubicBezTo>
                  <a:cubicBezTo>
                    <a:pt x="77" y="217"/>
                    <a:pt x="77" y="217"/>
                    <a:pt x="77" y="217"/>
                  </a:cubicBezTo>
                  <a:cubicBezTo>
                    <a:pt x="78" y="217"/>
                    <a:pt x="78" y="217"/>
                    <a:pt x="78" y="217"/>
                  </a:cubicBezTo>
                  <a:cubicBezTo>
                    <a:pt x="79" y="217"/>
                    <a:pt x="79" y="217"/>
                    <a:pt x="79" y="217"/>
                  </a:cubicBezTo>
                  <a:cubicBezTo>
                    <a:pt x="79" y="217"/>
                    <a:pt x="79" y="217"/>
                    <a:pt x="79" y="217"/>
                  </a:cubicBezTo>
                  <a:cubicBezTo>
                    <a:pt x="79" y="217"/>
                    <a:pt x="79" y="217"/>
                    <a:pt x="79" y="217"/>
                  </a:cubicBezTo>
                  <a:cubicBezTo>
                    <a:pt x="81" y="217"/>
                    <a:pt x="83" y="217"/>
                    <a:pt x="85" y="218"/>
                  </a:cubicBezTo>
                  <a:cubicBezTo>
                    <a:pt x="88" y="218"/>
                    <a:pt x="91" y="219"/>
                    <a:pt x="93" y="219"/>
                  </a:cubicBezTo>
                  <a:cubicBezTo>
                    <a:pt x="94" y="219"/>
                    <a:pt x="94" y="218"/>
                    <a:pt x="95" y="218"/>
                  </a:cubicBezTo>
                  <a:cubicBezTo>
                    <a:pt x="97" y="218"/>
                    <a:pt x="99" y="217"/>
                    <a:pt x="101" y="219"/>
                  </a:cubicBezTo>
                  <a:cubicBezTo>
                    <a:pt x="102" y="221"/>
                    <a:pt x="102" y="223"/>
                    <a:pt x="102" y="225"/>
                  </a:cubicBezTo>
                  <a:cubicBezTo>
                    <a:pt x="102" y="226"/>
                    <a:pt x="103" y="227"/>
                    <a:pt x="103" y="227"/>
                  </a:cubicBezTo>
                  <a:cubicBezTo>
                    <a:pt x="103" y="227"/>
                    <a:pt x="103" y="228"/>
                    <a:pt x="103" y="228"/>
                  </a:cubicBezTo>
                  <a:cubicBezTo>
                    <a:pt x="103" y="228"/>
                    <a:pt x="104" y="229"/>
                    <a:pt x="104" y="229"/>
                  </a:cubicBezTo>
                  <a:cubicBezTo>
                    <a:pt x="104" y="229"/>
                    <a:pt x="105" y="229"/>
                    <a:pt x="105" y="229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5" y="229"/>
                    <a:pt x="105" y="229"/>
                    <a:pt x="105" y="228"/>
                  </a:cubicBezTo>
                  <a:cubicBezTo>
                    <a:pt x="106" y="227"/>
                    <a:pt x="106" y="225"/>
                    <a:pt x="108" y="224"/>
                  </a:cubicBezTo>
                  <a:cubicBezTo>
                    <a:pt x="109" y="224"/>
                    <a:pt x="109" y="224"/>
                    <a:pt x="110" y="223"/>
                  </a:cubicBezTo>
                  <a:cubicBezTo>
                    <a:pt x="111" y="223"/>
                    <a:pt x="111" y="223"/>
                    <a:pt x="111" y="222"/>
                  </a:cubicBezTo>
                  <a:cubicBezTo>
                    <a:pt x="111" y="221"/>
                    <a:pt x="111" y="220"/>
                    <a:pt x="111" y="220"/>
                  </a:cubicBezTo>
                  <a:cubicBezTo>
                    <a:pt x="111" y="218"/>
                    <a:pt x="111" y="216"/>
                    <a:pt x="112" y="214"/>
                  </a:cubicBezTo>
                  <a:cubicBezTo>
                    <a:pt x="112" y="214"/>
                    <a:pt x="112" y="214"/>
                    <a:pt x="112" y="214"/>
                  </a:cubicBezTo>
                  <a:cubicBezTo>
                    <a:pt x="113" y="212"/>
                    <a:pt x="114" y="211"/>
                    <a:pt x="115" y="210"/>
                  </a:cubicBezTo>
                  <a:cubicBezTo>
                    <a:pt x="115" y="209"/>
                    <a:pt x="117" y="208"/>
                    <a:pt x="118" y="207"/>
                  </a:cubicBezTo>
                  <a:cubicBezTo>
                    <a:pt x="118" y="207"/>
                    <a:pt x="118" y="207"/>
                    <a:pt x="118" y="207"/>
                  </a:cubicBezTo>
                  <a:cubicBezTo>
                    <a:pt x="119" y="207"/>
                    <a:pt x="120" y="206"/>
                    <a:pt x="121" y="205"/>
                  </a:cubicBezTo>
                  <a:cubicBezTo>
                    <a:pt x="122" y="204"/>
                    <a:pt x="122" y="204"/>
                    <a:pt x="122" y="203"/>
                  </a:cubicBezTo>
                  <a:cubicBezTo>
                    <a:pt x="120" y="202"/>
                    <a:pt x="120" y="200"/>
                    <a:pt x="121" y="198"/>
                  </a:cubicBezTo>
                  <a:cubicBezTo>
                    <a:pt x="121" y="196"/>
                    <a:pt x="122" y="195"/>
                    <a:pt x="122" y="194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4" y="190"/>
                    <a:pt x="125" y="189"/>
                    <a:pt x="127" y="188"/>
                  </a:cubicBezTo>
                  <a:cubicBezTo>
                    <a:pt x="128" y="187"/>
                    <a:pt x="130" y="187"/>
                    <a:pt x="131" y="187"/>
                  </a:cubicBezTo>
                  <a:cubicBezTo>
                    <a:pt x="132" y="187"/>
                    <a:pt x="133" y="187"/>
                    <a:pt x="134" y="188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5" y="188"/>
                    <a:pt x="135" y="187"/>
                    <a:pt x="135" y="186"/>
                  </a:cubicBezTo>
                  <a:cubicBezTo>
                    <a:pt x="135" y="185"/>
                    <a:pt x="134" y="185"/>
                    <a:pt x="134" y="184"/>
                  </a:cubicBezTo>
                  <a:cubicBezTo>
                    <a:pt x="134" y="184"/>
                    <a:pt x="134" y="183"/>
                    <a:pt x="133" y="183"/>
                  </a:cubicBezTo>
                  <a:cubicBezTo>
                    <a:pt x="132" y="181"/>
                    <a:pt x="131" y="179"/>
                    <a:pt x="131" y="178"/>
                  </a:cubicBezTo>
                  <a:cubicBezTo>
                    <a:pt x="131" y="176"/>
                    <a:pt x="132" y="175"/>
                    <a:pt x="134" y="174"/>
                  </a:cubicBezTo>
                  <a:cubicBezTo>
                    <a:pt x="134" y="174"/>
                    <a:pt x="134" y="174"/>
                    <a:pt x="134" y="174"/>
                  </a:cubicBezTo>
                  <a:cubicBezTo>
                    <a:pt x="135" y="174"/>
                    <a:pt x="136" y="175"/>
                    <a:pt x="137" y="175"/>
                  </a:cubicBezTo>
                  <a:cubicBezTo>
                    <a:pt x="137" y="175"/>
                    <a:pt x="138" y="176"/>
                    <a:pt x="138" y="176"/>
                  </a:cubicBezTo>
                  <a:cubicBezTo>
                    <a:pt x="138" y="176"/>
                    <a:pt x="138" y="175"/>
                    <a:pt x="138" y="175"/>
                  </a:cubicBezTo>
                  <a:cubicBezTo>
                    <a:pt x="138" y="175"/>
                    <a:pt x="138" y="175"/>
                    <a:pt x="138" y="175"/>
                  </a:cubicBezTo>
                  <a:cubicBezTo>
                    <a:pt x="138" y="174"/>
                    <a:pt x="138" y="174"/>
                    <a:pt x="138" y="173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38" y="170"/>
                    <a:pt x="138" y="169"/>
                    <a:pt x="140" y="167"/>
                  </a:cubicBezTo>
                  <a:cubicBezTo>
                    <a:pt x="141" y="166"/>
                    <a:pt x="142" y="165"/>
                    <a:pt x="143" y="165"/>
                  </a:cubicBezTo>
                  <a:cubicBezTo>
                    <a:pt x="144" y="164"/>
                    <a:pt x="145" y="164"/>
                    <a:pt x="145" y="163"/>
                  </a:cubicBezTo>
                  <a:cubicBezTo>
                    <a:pt x="148" y="162"/>
                    <a:pt x="149" y="163"/>
                    <a:pt x="150" y="164"/>
                  </a:cubicBezTo>
                  <a:cubicBezTo>
                    <a:pt x="150" y="165"/>
                    <a:pt x="150" y="166"/>
                    <a:pt x="15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0" y="168"/>
                    <a:pt x="151" y="168"/>
                    <a:pt x="151" y="168"/>
                  </a:cubicBezTo>
                  <a:cubicBezTo>
                    <a:pt x="151" y="168"/>
                    <a:pt x="151" y="168"/>
                    <a:pt x="151" y="168"/>
                  </a:cubicBezTo>
                  <a:cubicBezTo>
                    <a:pt x="152" y="169"/>
                    <a:pt x="152" y="169"/>
                    <a:pt x="153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4" y="170"/>
                    <a:pt x="155" y="170"/>
                    <a:pt x="156" y="170"/>
                  </a:cubicBezTo>
                  <a:cubicBezTo>
                    <a:pt x="157" y="170"/>
                    <a:pt x="157" y="170"/>
                    <a:pt x="158" y="169"/>
                  </a:cubicBezTo>
                  <a:cubicBezTo>
                    <a:pt x="159" y="169"/>
                    <a:pt x="159" y="168"/>
                    <a:pt x="160" y="168"/>
                  </a:cubicBezTo>
                  <a:cubicBezTo>
                    <a:pt x="160" y="168"/>
                    <a:pt x="161" y="167"/>
                    <a:pt x="161" y="167"/>
                  </a:cubicBezTo>
                  <a:cubicBezTo>
                    <a:pt x="162" y="166"/>
                    <a:pt x="162" y="165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2" y="164"/>
                    <a:pt x="162" y="163"/>
                    <a:pt x="163" y="162"/>
                  </a:cubicBezTo>
                  <a:cubicBezTo>
                    <a:pt x="163" y="161"/>
                    <a:pt x="164" y="160"/>
                    <a:pt x="165" y="159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5" y="159"/>
                    <a:pt x="166" y="159"/>
                    <a:pt x="166" y="159"/>
                  </a:cubicBezTo>
                  <a:cubicBezTo>
                    <a:pt x="168" y="158"/>
                    <a:pt x="169" y="158"/>
                    <a:pt x="171" y="158"/>
                  </a:cubicBezTo>
                  <a:cubicBezTo>
                    <a:pt x="173" y="159"/>
                    <a:pt x="174" y="159"/>
                    <a:pt x="175" y="161"/>
                  </a:cubicBezTo>
                  <a:cubicBezTo>
                    <a:pt x="176" y="161"/>
                    <a:pt x="176" y="162"/>
                    <a:pt x="176" y="162"/>
                  </a:cubicBezTo>
                  <a:cubicBezTo>
                    <a:pt x="176" y="162"/>
                    <a:pt x="176" y="163"/>
                    <a:pt x="176" y="163"/>
                  </a:cubicBezTo>
                  <a:cubicBezTo>
                    <a:pt x="176" y="163"/>
                    <a:pt x="176" y="163"/>
                    <a:pt x="176" y="163"/>
                  </a:cubicBezTo>
                  <a:cubicBezTo>
                    <a:pt x="176" y="163"/>
                    <a:pt x="176" y="163"/>
                    <a:pt x="176" y="163"/>
                  </a:cubicBezTo>
                  <a:cubicBezTo>
                    <a:pt x="176" y="163"/>
                    <a:pt x="176" y="163"/>
                    <a:pt x="176" y="163"/>
                  </a:cubicBezTo>
                  <a:cubicBezTo>
                    <a:pt x="176" y="162"/>
                    <a:pt x="177" y="161"/>
                    <a:pt x="177" y="161"/>
                  </a:cubicBezTo>
                  <a:cubicBezTo>
                    <a:pt x="178" y="160"/>
                    <a:pt x="178" y="160"/>
                    <a:pt x="179" y="160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0"/>
                    <a:pt x="179" y="160"/>
                    <a:pt x="180" y="159"/>
                  </a:cubicBezTo>
                  <a:cubicBezTo>
                    <a:pt x="180" y="159"/>
                    <a:pt x="180" y="160"/>
                    <a:pt x="180" y="159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80" y="159"/>
                    <a:pt x="180" y="160"/>
                    <a:pt x="180" y="159"/>
                  </a:cubicBezTo>
                  <a:cubicBezTo>
                    <a:pt x="179" y="159"/>
                    <a:pt x="179" y="158"/>
                    <a:pt x="179" y="157"/>
                  </a:cubicBezTo>
                  <a:cubicBezTo>
                    <a:pt x="179" y="155"/>
                    <a:pt x="182" y="154"/>
                    <a:pt x="184" y="154"/>
                  </a:cubicBezTo>
                  <a:cubicBezTo>
                    <a:pt x="184" y="154"/>
                    <a:pt x="184" y="153"/>
                    <a:pt x="184" y="153"/>
                  </a:cubicBezTo>
                  <a:cubicBezTo>
                    <a:pt x="183" y="152"/>
                    <a:pt x="183" y="151"/>
                    <a:pt x="183" y="150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6" y="148"/>
                    <a:pt x="188" y="148"/>
                    <a:pt x="189" y="149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90" y="149"/>
                    <a:pt x="190" y="149"/>
                    <a:pt x="191" y="149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2" y="148"/>
                    <a:pt x="193" y="147"/>
                    <a:pt x="194" y="147"/>
                  </a:cubicBezTo>
                  <a:cubicBezTo>
                    <a:pt x="196" y="146"/>
                    <a:pt x="198" y="146"/>
                    <a:pt x="199" y="149"/>
                  </a:cubicBezTo>
                  <a:cubicBezTo>
                    <a:pt x="200" y="150"/>
                    <a:pt x="200" y="151"/>
                    <a:pt x="200" y="152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0" y="152"/>
                    <a:pt x="200" y="152"/>
                    <a:pt x="201" y="153"/>
                  </a:cubicBezTo>
                  <a:cubicBezTo>
                    <a:pt x="201" y="153"/>
                    <a:pt x="202" y="153"/>
                    <a:pt x="202" y="153"/>
                  </a:cubicBezTo>
                  <a:cubicBezTo>
                    <a:pt x="204" y="154"/>
                    <a:pt x="204" y="154"/>
                    <a:pt x="205" y="156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5" y="158"/>
                    <a:pt x="206" y="158"/>
                    <a:pt x="206" y="158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7" y="159"/>
                    <a:pt x="207" y="159"/>
                    <a:pt x="207" y="159"/>
                  </a:cubicBezTo>
                  <a:cubicBezTo>
                    <a:pt x="208" y="162"/>
                    <a:pt x="207" y="163"/>
                    <a:pt x="206" y="164"/>
                  </a:cubicBezTo>
                  <a:cubicBezTo>
                    <a:pt x="205" y="164"/>
                    <a:pt x="205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2" y="164"/>
                    <a:pt x="202" y="164"/>
                  </a:cubicBezTo>
                  <a:cubicBezTo>
                    <a:pt x="202" y="165"/>
                    <a:pt x="202" y="166"/>
                    <a:pt x="203" y="167"/>
                  </a:cubicBezTo>
                  <a:cubicBezTo>
                    <a:pt x="203" y="168"/>
                    <a:pt x="204" y="170"/>
                    <a:pt x="204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4" y="172"/>
                    <a:pt x="203" y="174"/>
                    <a:pt x="202" y="175"/>
                  </a:cubicBezTo>
                  <a:cubicBezTo>
                    <a:pt x="202" y="176"/>
                    <a:pt x="201" y="177"/>
                    <a:pt x="201" y="178"/>
                  </a:cubicBezTo>
                  <a:cubicBezTo>
                    <a:pt x="201" y="179"/>
                    <a:pt x="202" y="180"/>
                    <a:pt x="202" y="181"/>
                  </a:cubicBezTo>
                  <a:cubicBezTo>
                    <a:pt x="202" y="181"/>
                    <a:pt x="202" y="181"/>
                    <a:pt x="202" y="181"/>
                  </a:cubicBezTo>
                  <a:cubicBezTo>
                    <a:pt x="203" y="182"/>
                    <a:pt x="204" y="182"/>
                    <a:pt x="204" y="183"/>
                  </a:cubicBezTo>
                  <a:cubicBezTo>
                    <a:pt x="206" y="183"/>
                    <a:pt x="207" y="182"/>
                    <a:pt x="208" y="181"/>
                  </a:cubicBezTo>
                  <a:cubicBezTo>
                    <a:pt x="208" y="181"/>
                    <a:pt x="209" y="180"/>
                    <a:pt x="210" y="179"/>
                  </a:cubicBezTo>
                  <a:cubicBezTo>
                    <a:pt x="213" y="177"/>
                    <a:pt x="215" y="179"/>
                    <a:pt x="217" y="181"/>
                  </a:cubicBezTo>
                  <a:cubicBezTo>
                    <a:pt x="217" y="181"/>
                    <a:pt x="218" y="182"/>
                    <a:pt x="218" y="182"/>
                  </a:cubicBezTo>
                  <a:cubicBezTo>
                    <a:pt x="219" y="183"/>
                    <a:pt x="220" y="183"/>
                    <a:pt x="221" y="182"/>
                  </a:cubicBezTo>
                  <a:cubicBezTo>
                    <a:pt x="223" y="182"/>
                    <a:pt x="224" y="182"/>
                    <a:pt x="226" y="183"/>
                  </a:cubicBezTo>
                  <a:cubicBezTo>
                    <a:pt x="227" y="183"/>
                    <a:pt x="228" y="184"/>
                    <a:pt x="229" y="184"/>
                  </a:cubicBezTo>
                  <a:cubicBezTo>
                    <a:pt x="229" y="185"/>
                    <a:pt x="230" y="185"/>
                    <a:pt x="230" y="185"/>
                  </a:cubicBezTo>
                  <a:cubicBezTo>
                    <a:pt x="230" y="185"/>
                    <a:pt x="230" y="185"/>
                    <a:pt x="230" y="185"/>
                  </a:cubicBezTo>
                  <a:cubicBezTo>
                    <a:pt x="231" y="185"/>
                    <a:pt x="231" y="186"/>
                    <a:pt x="232" y="186"/>
                  </a:cubicBezTo>
                  <a:cubicBezTo>
                    <a:pt x="233" y="186"/>
                    <a:pt x="234" y="186"/>
                    <a:pt x="234" y="186"/>
                  </a:cubicBezTo>
                  <a:cubicBezTo>
                    <a:pt x="235" y="186"/>
                    <a:pt x="235" y="186"/>
                    <a:pt x="235" y="186"/>
                  </a:cubicBezTo>
                  <a:cubicBezTo>
                    <a:pt x="236" y="186"/>
                    <a:pt x="237" y="186"/>
                    <a:pt x="238" y="186"/>
                  </a:cubicBezTo>
                  <a:cubicBezTo>
                    <a:pt x="238" y="186"/>
                    <a:pt x="238" y="186"/>
                    <a:pt x="238" y="186"/>
                  </a:cubicBezTo>
                  <a:cubicBezTo>
                    <a:pt x="239" y="186"/>
                    <a:pt x="240" y="185"/>
                    <a:pt x="240" y="185"/>
                  </a:cubicBezTo>
                  <a:cubicBezTo>
                    <a:pt x="241" y="184"/>
                    <a:pt x="242" y="184"/>
                    <a:pt x="243" y="183"/>
                  </a:cubicBezTo>
                  <a:cubicBezTo>
                    <a:pt x="243" y="183"/>
                    <a:pt x="243" y="183"/>
                    <a:pt x="243" y="183"/>
                  </a:cubicBezTo>
                  <a:cubicBezTo>
                    <a:pt x="246" y="182"/>
                    <a:pt x="248" y="184"/>
                    <a:pt x="250" y="187"/>
                  </a:cubicBezTo>
                  <a:cubicBezTo>
                    <a:pt x="251" y="187"/>
                    <a:pt x="251" y="188"/>
                    <a:pt x="252" y="188"/>
                  </a:cubicBezTo>
                  <a:cubicBezTo>
                    <a:pt x="252" y="189"/>
                    <a:pt x="252" y="189"/>
                    <a:pt x="252" y="189"/>
                  </a:cubicBezTo>
                  <a:cubicBezTo>
                    <a:pt x="252" y="189"/>
                    <a:pt x="252" y="189"/>
                    <a:pt x="252" y="189"/>
                  </a:cubicBezTo>
                  <a:cubicBezTo>
                    <a:pt x="253" y="189"/>
                    <a:pt x="253" y="190"/>
                    <a:pt x="254" y="190"/>
                  </a:cubicBezTo>
                  <a:cubicBezTo>
                    <a:pt x="254" y="190"/>
                    <a:pt x="254" y="190"/>
                    <a:pt x="254" y="190"/>
                  </a:cubicBezTo>
                  <a:cubicBezTo>
                    <a:pt x="254" y="190"/>
                    <a:pt x="255" y="191"/>
                    <a:pt x="255" y="192"/>
                  </a:cubicBezTo>
                  <a:cubicBezTo>
                    <a:pt x="257" y="194"/>
                    <a:pt x="256" y="195"/>
                    <a:pt x="254" y="196"/>
                  </a:cubicBezTo>
                  <a:cubicBezTo>
                    <a:pt x="255" y="196"/>
                    <a:pt x="255" y="197"/>
                    <a:pt x="255" y="197"/>
                  </a:cubicBezTo>
                  <a:cubicBezTo>
                    <a:pt x="255" y="198"/>
                    <a:pt x="256" y="199"/>
                    <a:pt x="256" y="200"/>
                  </a:cubicBezTo>
                  <a:cubicBezTo>
                    <a:pt x="256" y="201"/>
                    <a:pt x="255" y="201"/>
                    <a:pt x="255" y="202"/>
                  </a:cubicBezTo>
                  <a:cubicBezTo>
                    <a:pt x="255" y="202"/>
                    <a:pt x="255" y="203"/>
                    <a:pt x="255" y="203"/>
                  </a:cubicBezTo>
                  <a:cubicBezTo>
                    <a:pt x="256" y="203"/>
                    <a:pt x="256" y="204"/>
                    <a:pt x="256" y="204"/>
                  </a:cubicBezTo>
                  <a:cubicBezTo>
                    <a:pt x="257" y="205"/>
                    <a:pt x="258" y="206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9" y="209"/>
                    <a:pt x="258" y="211"/>
                    <a:pt x="258" y="212"/>
                  </a:cubicBezTo>
                  <a:cubicBezTo>
                    <a:pt x="258" y="212"/>
                    <a:pt x="258" y="212"/>
                    <a:pt x="258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4"/>
                    <a:pt x="257" y="215"/>
                    <a:pt x="258" y="216"/>
                  </a:cubicBezTo>
                  <a:cubicBezTo>
                    <a:pt x="258" y="217"/>
                    <a:pt x="259" y="218"/>
                    <a:pt x="260" y="218"/>
                  </a:cubicBezTo>
                  <a:cubicBezTo>
                    <a:pt x="260" y="218"/>
                    <a:pt x="260" y="218"/>
                    <a:pt x="261" y="218"/>
                  </a:cubicBezTo>
                  <a:cubicBezTo>
                    <a:pt x="261" y="218"/>
                    <a:pt x="262" y="218"/>
                    <a:pt x="263" y="218"/>
                  </a:cubicBezTo>
                  <a:cubicBezTo>
                    <a:pt x="263" y="218"/>
                    <a:pt x="264" y="218"/>
                    <a:pt x="264" y="218"/>
                  </a:cubicBezTo>
                  <a:cubicBezTo>
                    <a:pt x="264" y="217"/>
                    <a:pt x="264" y="217"/>
                    <a:pt x="264" y="216"/>
                  </a:cubicBezTo>
                  <a:cubicBezTo>
                    <a:pt x="264" y="215"/>
                    <a:pt x="264" y="214"/>
                    <a:pt x="265" y="213"/>
                  </a:cubicBezTo>
                  <a:cubicBezTo>
                    <a:pt x="266" y="212"/>
                    <a:pt x="267" y="211"/>
                    <a:pt x="269" y="211"/>
                  </a:cubicBezTo>
                  <a:cubicBezTo>
                    <a:pt x="269" y="211"/>
                    <a:pt x="270" y="211"/>
                    <a:pt x="270" y="210"/>
                  </a:cubicBezTo>
                  <a:cubicBezTo>
                    <a:pt x="270" y="210"/>
                    <a:pt x="270" y="210"/>
                    <a:pt x="270" y="210"/>
                  </a:cubicBezTo>
                  <a:cubicBezTo>
                    <a:pt x="271" y="210"/>
                    <a:pt x="271" y="210"/>
                    <a:pt x="272" y="209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1" y="209"/>
                    <a:pt x="271" y="208"/>
                    <a:pt x="271" y="208"/>
                  </a:cubicBezTo>
                  <a:cubicBezTo>
                    <a:pt x="270" y="206"/>
                    <a:pt x="270" y="205"/>
                    <a:pt x="270" y="203"/>
                  </a:cubicBezTo>
                  <a:cubicBezTo>
                    <a:pt x="270" y="202"/>
                    <a:pt x="270" y="202"/>
                    <a:pt x="270" y="202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71" y="202"/>
                    <a:pt x="271" y="202"/>
                    <a:pt x="272" y="202"/>
                  </a:cubicBezTo>
                  <a:cubicBezTo>
                    <a:pt x="272" y="202"/>
                    <a:pt x="272" y="202"/>
                    <a:pt x="272" y="202"/>
                  </a:cubicBezTo>
                  <a:cubicBezTo>
                    <a:pt x="272" y="201"/>
                    <a:pt x="272" y="201"/>
                    <a:pt x="273" y="201"/>
                  </a:cubicBezTo>
                  <a:cubicBezTo>
                    <a:pt x="273" y="201"/>
                    <a:pt x="273" y="201"/>
                    <a:pt x="273" y="201"/>
                  </a:cubicBezTo>
                  <a:cubicBezTo>
                    <a:pt x="274" y="200"/>
                    <a:pt x="275" y="200"/>
                    <a:pt x="276" y="201"/>
                  </a:cubicBezTo>
                  <a:cubicBezTo>
                    <a:pt x="276" y="201"/>
                    <a:pt x="276" y="201"/>
                    <a:pt x="277" y="201"/>
                  </a:cubicBezTo>
                  <a:cubicBezTo>
                    <a:pt x="277" y="201"/>
                    <a:pt x="277" y="201"/>
                    <a:pt x="277" y="201"/>
                  </a:cubicBezTo>
                  <a:cubicBezTo>
                    <a:pt x="277" y="201"/>
                    <a:pt x="277" y="201"/>
                    <a:pt x="277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80" y="199"/>
                    <a:pt x="281" y="198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84" y="198"/>
                    <a:pt x="284" y="198"/>
                    <a:pt x="284" y="198"/>
                  </a:cubicBezTo>
                  <a:cubicBezTo>
                    <a:pt x="284" y="199"/>
                    <a:pt x="284" y="199"/>
                    <a:pt x="284" y="199"/>
                  </a:cubicBezTo>
                  <a:cubicBezTo>
                    <a:pt x="285" y="199"/>
                    <a:pt x="285" y="200"/>
                    <a:pt x="286" y="201"/>
                  </a:cubicBezTo>
                  <a:cubicBezTo>
                    <a:pt x="286" y="201"/>
                    <a:pt x="286" y="201"/>
                    <a:pt x="286" y="201"/>
                  </a:cubicBezTo>
                  <a:cubicBezTo>
                    <a:pt x="286" y="201"/>
                    <a:pt x="286" y="201"/>
                    <a:pt x="286" y="202"/>
                  </a:cubicBezTo>
                  <a:cubicBezTo>
                    <a:pt x="286" y="202"/>
                    <a:pt x="286" y="202"/>
                    <a:pt x="286" y="202"/>
                  </a:cubicBezTo>
                  <a:cubicBezTo>
                    <a:pt x="286" y="202"/>
                    <a:pt x="286" y="202"/>
                    <a:pt x="286" y="202"/>
                  </a:cubicBezTo>
                  <a:cubicBezTo>
                    <a:pt x="286" y="202"/>
                    <a:pt x="287" y="202"/>
                    <a:pt x="288" y="202"/>
                  </a:cubicBezTo>
                  <a:cubicBezTo>
                    <a:pt x="288" y="202"/>
                    <a:pt x="289" y="201"/>
                    <a:pt x="289" y="201"/>
                  </a:cubicBezTo>
                  <a:cubicBezTo>
                    <a:pt x="289" y="201"/>
                    <a:pt x="289" y="201"/>
                    <a:pt x="289" y="201"/>
                  </a:cubicBezTo>
                  <a:cubicBezTo>
                    <a:pt x="290" y="200"/>
                    <a:pt x="291" y="198"/>
                    <a:pt x="292" y="197"/>
                  </a:cubicBezTo>
                  <a:cubicBezTo>
                    <a:pt x="293" y="197"/>
                    <a:pt x="294" y="196"/>
                    <a:pt x="294" y="196"/>
                  </a:cubicBezTo>
                  <a:cubicBezTo>
                    <a:pt x="294" y="196"/>
                    <a:pt x="295" y="196"/>
                    <a:pt x="295" y="196"/>
                  </a:cubicBezTo>
                  <a:cubicBezTo>
                    <a:pt x="295" y="196"/>
                    <a:pt x="295" y="195"/>
                    <a:pt x="295" y="195"/>
                  </a:cubicBezTo>
                  <a:cubicBezTo>
                    <a:pt x="295" y="195"/>
                    <a:pt x="295" y="195"/>
                    <a:pt x="295" y="195"/>
                  </a:cubicBezTo>
                  <a:cubicBezTo>
                    <a:pt x="295" y="194"/>
                    <a:pt x="295" y="194"/>
                    <a:pt x="295" y="193"/>
                  </a:cubicBezTo>
                  <a:cubicBezTo>
                    <a:pt x="295" y="190"/>
                    <a:pt x="295" y="187"/>
                    <a:pt x="299" y="185"/>
                  </a:cubicBezTo>
                  <a:cubicBezTo>
                    <a:pt x="300" y="184"/>
                    <a:pt x="301" y="183"/>
                    <a:pt x="303" y="183"/>
                  </a:cubicBezTo>
                  <a:cubicBezTo>
                    <a:pt x="307" y="181"/>
                    <a:pt x="311" y="178"/>
                    <a:pt x="309" y="174"/>
                  </a:cubicBezTo>
                  <a:cubicBezTo>
                    <a:pt x="309" y="173"/>
                    <a:pt x="308" y="172"/>
                    <a:pt x="307" y="172"/>
                  </a:cubicBezTo>
                  <a:cubicBezTo>
                    <a:pt x="305" y="170"/>
                    <a:pt x="304" y="169"/>
                    <a:pt x="303" y="166"/>
                  </a:cubicBezTo>
                  <a:cubicBezTo>
                    <a:pt x="303" y="164"/>
                    <a:pt x="304" y="161"/>
                    <a:pt x="305" y="159"/>
                  </a:cubicBezTo>
                  <a:cubicBezTo>
                    <a:pt x="306" y="157"/>
                    <a:pt x="306" y="156"/>
                    <a:pt x="307" y="155"/>
                  </a:cubicBezTo>
                  <a:cubicBezTo>
                    <a:pt x="307" y="154"/>
                    <a:pt x="308" y="152"/>
                    <a:pt x="309" y="151"/>
                  </a:cubicBezTo>
                  <a:cubicBezTo>
                    <a:pt x="310" y="150"/>
                    <a:pt x="311" y="149"/>
                    <a:pt x="311" y="148"/>
                  </a:cubicBezTo>
                  <a:cubicBezTo>
                    <a:pt x="311" y="147"/>
                    <a:pt x="310" y="147"/>
                    <a:pt x="309" y="146"/>
                  </a:cubicBezTo>
                  <a:cubicBezTo>
                    <a:pt x="307" y="146"/>
                    <a:pt x="306" y="146"/>
                    <a:pt x="305" y="145"/>
                  </a:cubicBezTo>
                  <a:cubicBezTo>
                    <a:pt x="301" y="141"/>
                    <a:pt x="302" y="137"/>
                    <a:pt x="305" y="134"/>
                  </a:cubicBezTo>
                  <a:cubicBezTo>
                    <a:pt x="306" y="133"/>
                    <a:pt x="308" y="131"/>
                    <a:pt x="309" y="130"/>
                  </a:cubicBezTo>
                  <a:cubicBezTo>
                    <a:pt x="310" y="129"/>
                    <a:pt x="311" y="129"/>
                    <a:pt x="312" y="128"/>
                  </a:cubicBezTo>
                  <a:cubicBezTo>
                    <a:pt x="313" y="127"/>
                    <a:pt x="313" y="126"/>
                    <a:pt x="314" y="124"/>
                  </a:cubicBezTo>
                  <a:cubicBezTo>
                    <a:pt x="315" y="122"/>
                    <a:pt x="315" y="121"/>
                    <a:pt x="317" y="119"/>
                  </a:cubicBezTo>
                  <a:cubicBezTo>
                    <a:pt x="320" y="116"/>
                    <a:pt x="322" y="117"/>
                    <a:pt x="325" y="117"/>
                  </a:cubicBezTo>
                  <a:cubicBezTo>
                    <a:pt x="326" y="117"/>
                    <a:pt x="327" y="117"/>
                    <a:pt x="327" y="118"/>
                  </a:cubicBezTo>
                  <a:cubicBezTo>
                    <a:pt x="328" y="118"/>
                    <a:pt x="328" y="118"/>
                    <a:pt x="328" y="118"/>
                  </a:cubicBezTo>
                  <a:cubicBezTo>
                    <a:pt x="329" y="118"/>
                    <a:pt x="330" y="117"/>
                    <a:pt x="331" y="117"/>
                  </a:cubicBezTo>
                  <a:cubicBezTo>
                    <a:pt x="332" y="116"/>
                    <a:pt x="332" y="114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4" y="109"/>
                    <a:pt x="335" y="108"/>
                    <a:pt x="337" y="106"/>
                  </a:cubicBezTo>
                  <a:cubicBezTo>
                    <a:pt x="337" y="106"/>
                    <a:pt x="338" y="106"/>
                    <a:pt x="339" y="105"/>
                  </a:cubicBezTo>
                  <a:cubicBezTo>
                    <a:pt x="340" y="104"/>
                    <a:pt x="340" y="103"/>
                    <a:pt x="341" y="102"/>
                  </a:cubicBezTo>
                  <a:cubicBezTo>
                    <a:pt x="342" y="100"/>
                    <a:pt x="343" y="98"/>
                    <a:pt x="345" y="97"/>
                  </a:cubicBezTo>
                  <a:cubicBezTo>
                    <a:pt x="348" y="94"/>
                    <a:pt x="350" y="96"/>
                    <a:pt x="352" y="97"/>
                  </a:cubicBezTo>
                  <a:cubicBezTo>
                    <a:pt x="353" y="98"/>
                    <a:pt x="354" y="98"/>
                    <a:pt x="355" y="99"/>
                  </a:cubicBezTo>
                  <a:cubicBezTo>
                    <a:pt x="355" y="99"/>
                    <a:pt x="355" y="99"/>
                    <a:pt x="355" y="99"/>
                  </a:cubicBezTo>
                  <a:cubicBezTo>
                    <a:pt x="356" y="99"/>
                    <a:pt x="357" y="98"/>
                    <a:pt x="358" y="97"/>
                  </a:cubicBezTo>
                  <a:cubicBezTo>
                    <a:pt x="360" y="95"/>
                    <a:pt x="361" y="94"/>
                    <a:pt x="363" y="93"/>
                  </a:cubicBezTo>
                  <a:cubicBezTo>
                    <a:pt x="364" y="93"/>
                    <a:pt x="366" y="93"/>
                    <a:pt x="367" y="93"/>
                  </a:cubicBezTo>
                  <a:cubicBezTo>
                    <a:pt x="368" y="93"/>
                    <a:pt x="370" y="93"/>
                    <a:pt x="371" y="93"/>
                  </a:cubicBezTo>
                  <a:cubicBezTo>
                    <a:pt x="370" y="92"/>
                    <a:pt x="370" y="92"/>
                    <a:pt x="369" y="92"/>
                  </a:cubicBezTo>
                  <a:cubicBezTo>
                    <a:pt x="369" y="92"/>
                    <a:pt x="369" y="92"/>
                    <a:pt x="369" y="92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7" y="88"/>
                    <a:pt x="369" y="86"/>
                    <a:pt x="371" y="85"/>
                  </a:cubicBezTo>
                  <a:cubicBezTo>
                    <a:pt x="371" y="85"/>
                    <a:pt x="371" y="85"/>
                    <a:pt x="371" y="85"/>
                  </a:cubicBezTo>
                  <a:cubicBezTo>
                    <a:pt x="374" y="84"/>
                    <a:pt x="378" y="84"/>
                    <a:pt x="381" y="84"/>
                  </a:cubicBezTo>
                  <a:cubicBezTo>
                    <a:pt x="382" y="84"/>
                    <a:pt x="382" y="84"/>
                    <a:pt x="383" y="84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5" y="83"/>
                    <a:pt x="387" y="82"/>
                    <a:pt x="389" y="81"/>
                  </a:cubicBezTo>
                  <a:cubicBezTo>
                    <a:pt x="390" y="80"/>
                    <a:pt x="391" y="79"/>
                    <a:pt x="393" y="79"/>
                  </a:cubicBezTo>
                  <a:cubicBezTo>
                    <a:pt x="392" y="78"/>
                    <a:pt x="392" y="78"/>
                    <a:pt x="392" y="78"/>
                  </a:cubicBezTo>
                  <a:cubicBezTo>
                    <a:pt x="392" y="77"/>
                    <a:pt x="392" y="77"/>
                    <a:pt x="392" y="77"/>
                  </a:cubicBezTo>
                  <a:cubicBezTo>
                    <a:pt x="392" y="77"/>
                    <a:pt x="392" y="77"/>
                    <a:pt x="392" y="77"/>
                  </a:cubicBezTo>
                  <a:cubicBezTo>
                    <a:pt x="392" y="77"/>
                    <a:pt x="392" y="77"/>
                    <a:pt x="392" y="77"/>
                  </a:cubicBezTo>
                  <a:cubicBezTo>
                    <a:pt x="391" y="75"/>
                    <a:pt x="391" y="72"/>
                    <a:pt x="392" y="70"/>
                  </a:cubicBezTo>
                  <a:cubicBezTo>
                    <a:pt x="392" y="70"/>
                    <a:pt x="392" y="70"/>
                    <a:pt x="392" y="70"/>
                  </a:cubicBezTo>
                  <a:cubicBezTo>
                    <a:pt x="393" y="67"/>
                    <a:pt x="395" y="67"/>
                    <a:pt x="396" y="66"/>
                  </a:cubicBezTo>
                  <a:cubicBezTo>
                    <a:pt x="397" y="66"/>
                    <a:pt x="397" y="66"/>
                    <a:pt x="398" y="66"/>
                  </a:cubicBezTo>
                  <a:cubicBezTo>
                    <a:pt x="399" y="65"/>
                    <a:pt x="400" y="64"/>
                    <a:pt x="401" y="63"/>
                  </a:cubicBezTo>
                  <a:cubicBezTo>
                    <a:pt x="402" y="61"/>
                    <a:pt x="404" y="60"/>
                    <a:pt x="407" y="59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59"/>
                    <a:pt x="408" y="59"/>
                    <a:pt x="409" y="59"/>
                  </a:cubicBezTo>
                  <a:cubicBezTo>
                    <a:pt x="409" y="58"/>
                    <a:pt x="409" y="58"/>
                    <a:pt x="410" y="58"/>
                  </a:cubicBezTo>
                  <a:cubicBezTo>
                    <a:pt x="410" y="58"/>
                    <a:pt x="410" y="57"/>
                    <a:pt x="409" y="56"/>
                  </a:cubicBezTo>
                  <a:cubicBezTo>
                    <a:pt x="409" y="56"/>
                    <a:pt x="409" y="55"/>
                    <a:pt x="409" y="55"/>
                  </a:cubicBezTo>
                  <a:close/>
                  <a:moveTo>
                    <a:pt x="412" y="52"/>
                  </a:moveTo>
                  <a:cubicBezTo>
                    <a:pt x="412" y="53"/>
                    <a:pt x="412" y="54"/>
                    <a:pt x="413" y="55"/>
                  </a:cubicBezTo>
                  <a:cubicBezTo>
                    <a:pt x="413" y="55"/>
                    <a:pt x="413" y="55"/>
                    <a:pt x="413" y="56"/>
                  </a:cubicBezTo>
                  <a:cubicBezTo>
                    <a:pt x="413" y="57"/>
                    <a:pt x="414" y="59"/>
                    <a:pt x="412" y="61"/>
                  </a:cubicBezTo>
                  <a:cubicBezTo>
                    <a:pt x="411" y="61"/>
                    <a:pt x="411" y="61"/>
                    <a:pt x="410" y="62"/>
                  </a:cubicBezTo>
                  <a:cubicBezTo>
                    <a:pt x="409" y="62"/>
                    <a:pt x="409" y="62"/>
                    <a:pt x="409" y="62"/>
                  </a:cubicBezTo>
                  <a:cubicBezTo>
                    <a:pt x="408" y="63"/>
                    <a:pt x="408" y="63"/>
                    <a:pt x="408" y="63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5" y="63"/>
                    <a:pt x="404" y="64"/>
                    <a:pt x="403" y="65"/>
                  </a:cubicBezTo>
                  <a:cubicBezTo>
                    <a:pt x="402" y="66"/>
                    <a:pt x="401" y="67"/>
                    <a:pt x="400" y="68"/>
                  </a:cubicBezTo>
                  <a:cubicBezTo>
                    <a:pt x="399" y="69"/>
                    <a:pt x="398" y="69"/>
                    <a:pt x="397" y="70"/>
                  </a:cubicBezTo>
                  <a:cubicBezTo>
                    <a:pt x="396" y="70"/>
                    <a:pt x="395" y="70"/>
                    <a:pt x="395" y="71"/>
                  </a:cubicBezTo>
                  <a:cubicBezTo>
                    <a:pt x="395" y="71"/>
                    <a:pt x="395" y="71"/>
                    <a:pt x="395" y="71"/>
                  </a:cubicBezTo>
                  <a:cubicBezTo>
                    <a:pt x="394" y="72"/>
                    <a:pt x="395" y="74"/>
                    <a:pt x="395" y="76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6" y="76"/>
                    <a:pt x="396" y="76"/>
                    <a:pt x="396" y="76"/>
                  </a:cubicBezTo>
                  <a:cubicBezTo>
                    <a:pt x="396" y="77"/>
                    <a:pt x="396" y="77"/>
                    <a:pt x="396" y="77"/>
                  </a:cubicBezTo>
                  <a:cubicBezTo>
                    <a:pt x="397" y="77"/>
                    <a:pt x="397" y="78"/>
                    <a:pt x="397" y="79"/>
                  </a:cubicBezTo>
                  <a:cubicBezTo>
                    <a:pt x="397" y="79"/>
                    <a:pt x="397" y="80"/>
                    <a:pt x="396" y="80"/>
                  </a:cubicBezTo>
                  <a:cubicBezTo>
                    <a:pt x="396" y="81"/>
                    <a:pt x="396" y="81"/>
                    <a:pt x="396" y="81"/>
                  </a:cubicBezTo>
                  <a:cubicBezTo>
                    <a:pt x="395" y="81"/>
                    <a:pt x="395" y="81"/>
                    <a:pt x="395" y="81"/>
                  </a:cubicBezTo>
                  <a:cubicBezTo>
                    <a:pt x="394" y="82"/>
                    <a:pt x="392" y="83"/>
                    <a:pt x="390" y="84"/>
                  </a:cubicBezTo>
                  <a:cubicBezTo>
                    <a:pt x="388" y="85"/>
                    <a:pt x="386" y="87"/>
                    <a:pt x="383" y="87"/>
                  </a:cubicBezTo>
                  <a:cubicBezTo>
                    <a:pt x="383" y="87"/>
                    <a:pt x="383" y="87"/>
                    <a:pt x="383" y="87"/>
                  </a:cubicBezTo>
                  <a:cubicBezTo>
                    <a:pt x="383" y="87"/>
                    <a:pt x="382" y="87"/>
                    <a:pt x="381" y="87"/>
                  </a:cubicBezTo>
                  <a:cubicBezTo>
                    <a:pt x="378" y="87"/>
                    <a:pt x="375" y="87"/>
                    <a:pt x="373" y="88"/>
                  </a:cubicBezTo>
                  <a:cubicBezTo>
                    <a:pt x="372" y="88"/>
                    <a:pt x="372" y="88"/>
                    <a:pt x="372" y="88"/>
                  </a:cubicBezTo>
                  <a:cubicBezTo>
                    <a:pt x="372" y="88"/>
                    <a:pt x="372" y="89"/>
                    <a:pt x="372" y="89"/>
                  </a:cubicBezTo>
                  <a:cubicBezTo>
                    <a:pt x="372" y="89"/>
                    <a:pt x="372" y="89"/>
                    <a:pt x="372" y="89"/>
                  </a:cubicBezTo>
                  <a:cubicBezTo>
                    <a:pt x="373" y="90"/>
                    <a:pt x="373" y="90"/>
                    <a:pt x="374" y="90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5" y="92"/>
                    <a:pt x="375" y="92"/>
                    <a:pt x="375" y="92"/>
                  </a:cubicBezTo>
                  <a:cubicBezTo>
                    <a:pt x="373" y="97"/>
                    <a:pt x="370" y="97"/>
                    <a:pt x="367" y="97"/>
                  </a:cubicBezTo>
                  <a:cubicBezTo>
                    <a:pt x="366" y="97"/>
                    <a:pt x="365" y="96"/>
                    <a:pt x="364" y="97"/>
                  </a:cubicBezTo>
                  <a:cubicBezTo>
                    <a:pt x="363" y="97"/>
                    <a:pt x="362" y="98"/>
                    <a:pt x="361" y="99"/>
                  </a:cubicBezTo>
                  <a:cubicBezTo>
                    <a:pt x="359" y="101"/>
                    <a:pt x="357" y="102"/>
                    <a:pt x="354" y="102"/>
                  </a:cubicBezTo>
                  <a:cubicBezTo>
                    <a:pt x="354" y="102"/>
                    <a:pt x="354" y="102"/>
                    <a:pt x="354" y="102"/>
                  </a:cubicBezTo>
                  <a:cubicBezTo>
                    <a:pt x="352" y="102"/>
                    <a:pt x="351" y="101"/>
                    <a:pt x="350" y="100"/>
                  </a:cubicBezTo>
                  <a:cubicBezTo>
                    <a:pt x="349" y="99"/>
                    <a:pt x="348" y="98"/>
                    <a:pt x="347" y="99"/>
                  </a:cubicBezTo>
                  <a:cubicBezTo>
                    <a:pt x="346" y="100"/>
                    <a:pt x="345" y="102"/>
                    <a:pt x="344" y="103"/>
                  </a:cubicBezTo>
                  <a:cubicBezTo>
                    <a:pt x="343" y="105"/>
                    <a:pt x="342" y="107"/>
                    <a:pt x="341" y="108"/>
                  </a:cubicBezTo>
                  <a:cubicBezTo>
                    <a:pt x="340" y="108"/>
                    <a:pt x="339" y="109"/>
                    <a:pt x="339" y="109"/>
                  </a:cubicBezTo>
                  <a:cubicBezTo>
                    <a:pt x="337" y="110"/>
                    <a:pt x="337" y="111"/>
                    <a:pt x="336" y="113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5" y="116"/>
                    <a:pt x="335" y="118"/>
                    <a:pt x="333" y="119"/>
                  </a:cubicBezTo>
                  <a:cubicBezTo>
                    <a:pt x="332" y="120"/>
                    <a:pt x="330" y="121"/>
                    <a:pt x="327" y="121"/>
                  </a:cubicBezTo>
                  <a:cubicBezTo>
                    <a:pt x="326" y="121"/>
                    <a:pt x="325" y="121"/>
                    <a:pt x="324" y="120"/>
                  </a:cubicBezTo>
                  <a:cubicBezTo>
                    <a:pt x="322" y="120"/>
                    <a:pt x="321" y="120"/>
                    <a:pt x="319" y="122"/>
                  </a:cubicBezTo>
                  <a:cubicBezTo>
                    <a:pt x="318" y="122"/>
                    <a:pt x="318" y="124"/>
                    <a:pt x="317" y="125"/>
                  </a:cubicBezTo>
                  <a:cubicBezTo>
                    <a:pt x="316" y="127"/>
                    <a:pt x="316" y="129"/>
                    <a:pt x="314" y="130"/>
                  </a:cubicBezTo>
                  <a:cubicBezTo>
                    <a:pt x="313" y="131"/>
                    <a:pt x="312" y="132"/>
                    <a:pt x="311" y="133"/>
                  </a:cubicBezTo>
                  <a:cubicBezTo>
                    <a:pt x="310" y="134"/>
                    <a:pt x="308" y="135"/>
                    <a:pt x="307" y="136"/>
                  </a:cubicBezTo>
                  <a:cubicBezTo>
                    <a:pt x="306" y="138"/>
                    <a:pt x="305" y="140"/>
                    <a:pt x="307" y="142"/>
                  </a:cubicBezTo>
                  <a:cubicBezTo>
                    <a:pt x="308" y="143"/>
                    <a:pt x="309" y="143"/>
                    <a:pt x="310" y="143"/>
                  </a:cubicBezTo>
                  <a:cubicBezTo>
                    <a:pt x="312" y="144"/>
                    <a:pt x="315" y="145"/>
                    <a:pt x="314" y="149"/>
                  </a:cubicBezTo>
                  <a:cubicBezTo>
                    <a:pt x="314" y="150"/>
                    <a:pt x="313" y="151"/>
                    <a:pt x="312" y="153"/>
                  </a:cubicBezTo>
                  <a:cubicBezTo>
                    <a:pt x="311" y="154"/>
                    <a:pt x="310" y="155"/>
                    <a:pt x="310" y="156"/>
                  </a:cubicBezTo>
                  <a:cubicBezTo>
                    <a:pt x="310" y="157"/>
                    <a:pt x="309" y="158"/>
                    <a:pt x="309" y="160"/>
                  </a:cubicBezTo>
                  <a:cubicBezTo>
                    <a:pt x="308" y="162"/>
                    <a:pt x="307" y="164"/>
                    <a:pt x="307" y="166"/>
                  </a:cubicBezTo>
                  <a:cubicBezTo>
                    <a:pt x="307" y="167"/>
                    <a:pt x="308" y="168"/>
                    <a:pt x="309" y="169"/>
                  </a:cubicBezTo>
                  <a:cubicBezTo>
                    <a:pt x="310" y="170"/>
                    <a:pt x="312" y="171"/>
                    <a:pt x="312" y="172"/>
                  </a:cubicBezTo>
                  <a:cubicBezTo>
                    <a:pt x="316" y="180"/>
                    <a:pt x="309" y="183"/>
                    <a:pt x="304" y="186"/>
                  </a:cubicBezTo>
                  <a:cubicBezTo>
                    <a:pt x="303" y="186"/>
                    <a:pt x="302" y="187"/>
                    <a:pt x="301" y="188"/>
                  </a:cubicBezTo>
                  <a:cubicBezTo>
                    <a:pt x="299" y="189"/>
                    <a:pt x="299" y="191"/>
                    <a:pt x="298" y="193"/>
                  </a:cubicBezTo>
                  <a:cubicBezTo>
                    <a:pt x="298" y="194"/>
                    <a:pt x="298" y="195"/>
                    <a:pt x="298" y="195"/>
                  </a:cubicBezTo>
                  <a:cubicBezTo>
                    <a:pt x="298" y="195"/>
                    <a:pt x="298" y="195"/>
                    <a:pt x="298" y="195"/>
                  </a:cubicBezTo>
                  <a:cubicBezTo>
                    <a:pt x="298" y="196"/>
                    <a:pt x="298" y="196"/>
                    <a:pt x="298" y="197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298" y="197"/>
                    <a:pt x="298" y="198"/>
                    <a:pt x="298" y="198"/>
                  </a:cubicBezTo>
                  <a:cubicBezTo>
                    <a:pt x="297" y="199"/>
                    <a:pt x="297" y="199"/>
                    <a:pt x="297" y="199"/>
                  </a:cubicBezTo>
                  <a:cubicBezTo>
                    <a:pt x="296" y="199"/>
                    <a:pt x="296" y="199"/>
                    <a:pt x="296" y="199"/>
                  </a:cubicBezTo>
                  <a:cubicBezTo>
                    <a:pt x="296" y="199"/>
                    <a:pt x="296" y="199"/>
                    <a:pt x="295" y="199"/>
                  </a:cubicBezTo>
                  <a:cubicBezTo>
                    <a:pt x="295" y="200"/>
                    <a:pt x="295" y="200"/>
                    <a:pt x="294" y="200"/>
                  </a:cubicBezTo>
                  <a:cubicBezTo>
                    <a:pt x="293" y="201"/>
                    <a:pt x="293" y="202"/>
                    <a:pt x="293" y="202"/>
                  </a:cubicBezTo>
                  <a:cubicBezTo>
                    <a:pt x="292" y="203"/>
                    <a:pt x="292" y="203"/>
                    <a:pt x="292" y="204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1" y="205"/>
                    <a:pt x="291" y="205"/>
                    <a:pt x="291" y="205"/>
                  </a:cubicBezTo>
                  <a:cubicBezTo>
                    <a:pt x="290" y="205"/>
                    <a:pt x="290" y="205"/>
                    <a:pt x="289" y="205"/>
                  </a:cubicBezTo>
                  <a:cubicBezTo>
                    <a:pt x="288" y="206"/>
                    <a:pt x="286" y="206"/>
                    <a:pt x="284" y="205"/>
                  </a:cubicBezTo>
                  <a:cubicBezTo>
                    <a:pt x="283" y="204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1" y="203"/>
                    <a:pt x="281" y="203"/>
                    <a:pt x="281" y="203"/>
                  </a:cubicBezTo>
                  <a:cubicBezTo>
                    <a:pt x="281" y="203"/>
                    <a:pt x="281" y="203"/>
                    <a:pt x="281" y="203"/>
                  </a:cubicBezTo>
                  <a:cubicBezTo>
                    <a:pt x="281" y="203"/>
                    <a:pt x="280" y="203"/>
                    <a:pt x="280" y="204"/>
                  </a:cubicBezTo>
                  <a:cubicBezTo>
                    <a:pt x="280" y="204"/>
                    <a:pt x="280" y="204"/>
                    <a:pt x="280" y="204"/>
                  </a:cubicBezTo>
                  <a:cubicBezTo>
                    <a:pt x="279" y="204"/>
                    <a:pt x="278" y="204"/>
                    <a:pt x="277" y="204"/>
                  </a:cubicBezTo>
                  <a:cubicBezTo>
                    <a:pt x="276" y="204"/>
                    <a:pt x="276" y="204"/>
                    <a:pt x="276" y="204"/>
                  </a:cubicBezTo>
                  <a:cubicBezTo>
                    <a:pt x="276" y="204"/>
                    <a:pt x="276" y="204"/>
                    <a:pt x="276" y="204"/>
                  </a:cubicBezTo>
                  <a:cubicBezTo>
                    <a:pt x="276" y="204"/>
                    <a:pt x="276" y="204"/>
                    <a:pt x="275" y="204"/>
                  </a:cubicBezTo>
                  <a:cubicBezTo>
                    <a:pt x="275" y="204"/>
                    <a:pt x="274" y="204"/>
                    <a:pt x="274" y="204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74" y="204"/>
                    <a:pt x="273" y="204"/>
                    <a:pt x="273" y="205"/>
                  </a:cubicBezTo>
                  <a:cubicBezTo>
                    <a:pt x="273" y="205"/>
                    <a:pt x="273" y="206"/>
                    <a:pt x="274" y="206"/>
                  </a:cubicBezTo>
                  <a:cubicBezTo>
                    <a:pt x="274" y="206"/>
                    <a:pt x="274" y="207"/>
                    <a:pt x="275" y="207"/>
                  </a:cubicBezTo>
                  <a:cubicBezTo>
                    <a:pt x="277" y="207"/>
                    <a:pt x="277" y="207"/>
                    <a:pt x="277" y="207"/>
                  </a:cubicBezTo>
                  <a:cubicBezTo>
                    <a:pt x="276" y="209"/>
                    <a:pt x="276" y="209"/>
                    <a:pt x="276" y="209"/>
                  </a:cubicBezTo>
                  <a:cubicBezTo>
                    <a:pt x="275" y="210"/>
                    <a:pt x="275" y="211"/>
                    <a:pt x="274" y="212"/>
                  </a:cubicBezTo>
                  <a:cubicBezTo>
                    <a:pt x="273" y="212"/>
                    <a:pt x="273" y="213"/>
                    <a:pt x="271" y="214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4"/>
                    <a:pt x="270" y="214"/>
                    <a:pt x="270" y="214"/>
                  </a:cubicBezTo>
                  <a:cubicBezTo>
                    <a:pt x="269" y="214"/>
                    <a:pt x="268" y="215"/>
                    <a:pt x="268" y="215"/>
                  </a:cubicBezTo>
                  <a:cubicBezTo>
                    <a:pt x="268" y="215"/>
                    <a:pt x="268" y="216"/>
                    <a:pt x="268" y="216"/>
                  </a:cubicBezTo>
                  <a:cubicBezTo>
                    <a:pt x="268" y="218"/>
                    <a:pt x="267" y="219"/>
                    <a:pt x="266" y="220"/>
                  </a:cubicBezTo>
                  <a:cubicBezTo>
                    <a:pt x="266" y="221"/>
                    <a:pt x="265" y="221"/>
                    <a:pt x="264" y="221"/>
                  </a:cubicBezTo>
                  <a:cubicBezTo>
                    <a:pt x="262" y="222"/>
                    <a:pt x="261" y="222"/>
                    <a:pt x="260" y="221"/>
                  </a:cubicBezTo>
                  <a:cubicBezTo>
                    <a:pt x="260" y="221"/>
                    <a:pt x="259" y="221"/>
                    <a:pt x="259" y="221"/>
                  </a:cubicBezTo>
                  <a:cubicBezTo>
                    <a:pt x="257" y="220"/>
                    <a:pt x="256" y="219"/>
                    <a:pt x="255" y="218"/>
                  </a:cubicBezTo>
                  <a:cubicBezTo>
                    <a:pt x="254" y="216"/>
                    <a:pt x="254" y="215"/>
                    <a:pt x="254" y="213"/>
                  </a:cubicBezTo>
                  <a:cubicBezTo>
                    <a:pt x="254" y="212"/>
                    <a:pt x="254" y="212"/>
                    <a:pt x="254" y="211"/>
                  </a:cubicBezTo>
                  <a:cubicBezTo>
                    <a:pt x="254" y="211"/>
                    <a:pt x="254" y="211"/>
                    <a:pt x="254" y="211"/>
                  </a:cubicBezTo>
                  <a:cubicBezTo>
                    <a:pt x="255" y="210"/>
                    <a:pt x="255" y="209"/>
                    <a:pt x="255" y="208"/>
                  </a:cubicBezTo>
                  <a:cubicBezTo>
                    <a:pt x="255" y="208"/>
                    <a:pt x="255" y="208"/>
                    <a:pt x="255" y="208"/>
                  </a:cubicBezTo>
                  <a:cubicBezTo>
                    <a:pt x="255" y="208"/>
                    <a:pt x="254" y="207"/>
                    <a:pt x="254" y="206"/>
                  </a:cubicBezTo>
                  <a:cubicBezTo>
                    <a:pt x="253" y="206"/>
                    <a:pt x="253" y="205"/>
                    <a:pt x="252" y="205"/>
                  </a:cubicBezTo>
                  <a:cubicBezTo>
                    <a:pt x="252" y="203"/>
                    <a:pt x="252" y="202"/>
                    <a:pt x="252" y="201"/>
                  </a:cubicBezTo>
                  <a:cubicBezTo>
                    <a:pt x="252" y="201"/>
                    <a:pt x="252" y="200"/>
                    <a:pt x="252" y="200"/>
                  </a:cubicBezTo>
                  <a:cubicBezTo>
                    <a:pt x="252" y="199"/>
                    <a:pt x="252" y="199"/>
                    <a:pt x="252" y="198"/>
                  </a:cubicBezTo>
                  <a:cubicBezTo>
                    <a:pt x="252" y="198"/>
                    <a:pt x="251" y="197"/>
                    <a:pt x="251" y="196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1" y="194"/>
                    <a:pt x="252" y="193"/>
                    <a:pt x="252" y="193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1" y="192"/>
                    <a:pt x="251" y="192"/>
                    <a:pt x="251" y="192"/>
                  </a:cubicBezTo>
                  <a:cubicBezTo>
                    <a:pt x="250" y="192"/>
                    <a:pt x="250" y="192"/>
                    <a:pt x="250" y="192"/>
                  </a:cubicBezTo>
                  <a:cubicBezTo>
                    <a:pt x="249" y="191"/>
                    <a:pt x="249" y="191"/>
                    <a:pt x="249" y="191"/>
                  </a:cubicBezTo>
                  <a:cubicBezTo>
                    <a:pt x="249" y="191"/>
                    <a:pt x="249" y="191"/>
                    <a:pt x="249" y="191"/>
                  </a:cubicBezTo>
                  <a:cubicBezTo>
                    <a:pt x="249" y="190"/>
                    <a:pt x="248" y="189"/>
                    <a:pt x="248" y="189"/>
                  </a:cubicBezTo>
                  <a:cubicBezTo>
                    <a:pt x="247" y="187"/>
                    <a:pt x="245" y="186"/>
                    <a:pt x="244" y="186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7"/>
                    <a:pt x="243" y="187"/>
                    <a:pt x="242" y="187"/>
                  </a:cubicBezTo>
                  <a:cubicBezTo>
                    <a:pt x="241" y="188"/>
                    <a:pt x="241" y="189"/>
                    <a:pt x="239" y="189"/>
                  </a:cubicBezTo>
                  <a:cubicBezTo>
                    <a:pt x="239" y="189"/>
                    <a:pt x="239" y="189"/>
                    <a:pt x="239" y="189"/>
                  </a:cubicBezTo>
                  <a:cubicBezTo>
                    <a:pt x="238" y="190"/>
                    <a:pt x="236" y="189"/>
                    <a:pt x="235" y="189"/>
                  </a:cubicBezTo>
                  <a:cubicBezTo>
                    <a:pt x="235" y="189"/>
                    <a:pt x="234" y="189"/>
                    <a:pt x="234" y="189"/>
                  </a:cubicBezTo>
                  <a:cubicBezTo>
                    <a:pt x="234" y="189"/>
                    <a:pt x="234" y="189"/>
                    <a:pt x="234" y="189"/>
                  </a:cubicBezTo>
                  <a:cubicBezTo>
                    <a:pt x="233" y="189"/>
                    <a:pt x="232" y="189"/>
                    <a:pt x="232" y="189"/>
                  </a:cubicBezTo>
                  <a:cubicBezTo>
                    <a:pt x="231" y="189"/>
                    <a:pt x="230" y="189"/>
                    <a:pt x="229" y="188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28" y="188"/>
                    <a:pt x="227" y="187"/>
                    <a:pt x="227" y="187"/>
                  </a:cubicBezTo>
                  <a:cubicBezTo>
                    <a:pt x="226" y="186"/>
                    <a:pt x="225" y="186"/>
                    <a:pt x="225" y="186"/>
                  </a:cubicBezTo>
                  <a:cubicBezTo>
                    <a:pt x="224" y="185"/>
                    <a:pt x="223" y="186"/>
                    <a:pt x="222" y="186"/>
                  </a:cubicBezTo>
                  <a:cubicBezTo>
                    <a:pt x="220" y="186"/>
                    <a:pt x="218" y="186"/>
                    <a:pt x="216" y="185"/>
                  </a:cubicBezTo>
                  <a:cubicBezTo>
                    <a:pt x="216" y="184"/>
                    <a:pt x="215" y="184"/>
                    <a:pt x="214" y="183"/>
                  </a:cubicBezTo>
                  <a:cubicBezTo>
                    <a:pt x="213" y="183"/>
                    <a:pt x="212" y="182"/>
                    <a:pt x="212" y="182"/>
                  </a:cubicBezTo>
                  <a:cubicBezTo>
                    <a:pt x="211" y="183"/>
                    <a:pt x="211" y="183"/>
                    <a:pt x="210" y="183"/>
                  </a:cubicBezTo>
                  <a:cubicBezTo>
                    <a:pt x="208" y="185"/>
                    <a:pt x="207" y="187"/>
                    <a:pt x="203" y="186"/>
                  </a:cubicBezTo>
                  <a:cubicBezTo>
                    <a:pt x="202" y="185"/>
                    <a:pt x="201" y="184"/>
                    <a:pt x="200" y="183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99" y="182"/>
                    <a:pt x="198" y="180"/>
                    <a:pt x="198" y="178"/>
                  </a:cubicBezTo>
                  <a:cubicBezTo>
                    <a:pt x="197" y="176"/>
                    <a:pt x="198" y="174"/>
                    <a:pt x="199" y="173"/>
                  </a:cubicBezTo>
                  <a:cubicBezTo>
                    <a:pt x="200" y="172"/>
                    <a:pt x="200" y="171"/>
                    <a:pt x="200" y="170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201" y="170"/>
                    <a:pt x="200" y="169"/>
                    <a:pt x="200" y="168"/>
                  </a:cubicBezTo>
                  <a:cubicBezTo>
                    <a:pt x="199" y="166"/>
                    <a:pt x="198" y="163"/>
                    <a:pt x="200" y="162"/>
                  </a:cubicBezTo>
                  <a:cubicBezTo>
                    <a:pt x="201" y="161"/>
                    <a:pt x="202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3" y="160"/>
                    <a:pt x="203" y="159"/>
                    <a:pt x="202" y="159"/>
                  </a:cubicBezTo>
                  <a:cubicBezTo>
                    <a:pt x="202" y="158"/>
                    <a:pt x="202" y="158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6"/>
                    <a:pt x="201" y="156"/>
                  </a:cubicBezTo>
                  <a:cubicBezTo>
                    <a:pt x="201" y="156"/>
                    <a:pt x="200" y="156"/>
                    <a:pt x="200" y="156"/>
                  </a:cubicBezTo>
                  <a:cubicBezTo>
                    <a:pt x="199" y="156"/>
                    <a:pt x="198" y="155"/>
                    <a:pt x="197" y="154"/>
                  </a:cubicBezTo>
                  <a:cubicBezTo>
                    <a:pt x="196" y="153"/>
                    <a:pt x="196" y="152"/>
                    <a:pt x="196" y="151"/>
                  </a:cubicBezTo>
                  <a:cubicBezTo>
                    <a:pt x="196" y="151"/>
                    <a:pt x="196" y="150"/>
                    <a:pt x="196" y="150"/>
                  </a:cubicBezTo>
                  <a:cubicBezTo>
                    <a:pt x="196" y="150"/>
                    <a:pt x="196" y="150"/>
                    <a:pt x="195" y="150"/>
                  </a:cubicBezTo>
                  <a:cubicBezTo>
                    <a:pt x="195" y="150"/>
                    <a:pt x="194" y="151"/>
                    <a:pt x="193" y="151"/>
                  </a:cubicBezTo>
                  <a:cubicBezTo>
                    <a:pt x="193" y="152"/>
                    <a:pt x="193" y="152"/>
                    <a:pt x="192" y="152"/>
                  </a:cubicBezTo>
                  <a:cubicBezTo>
                    <a:pt x="190" y="153"/>
                    <a:pt x="189" y="153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54"/>
                    <a:pt x="187" y="155"/>
                    <a:pt x="186" y="157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5" y="158"/>
                    <a:pt x="184" y="158"/>
                  </a:cubicBezTo>
                  <a:cubicBezTo>
                    <a:pt x="184" y="158"/>
                    <a:pt x="182" y="158"/>
                    <a:pt x="182" y="158"/>
                  </a:cubicBezTo>
                  <a:cubicBezTo>
                    <a:pt x="182" y="158"/>
                    <a:pt x="183" y="158"/>
                    <a:pt x="183" y="158"/>
                  </a:cubicBezTo>
                  <a:cubicBezTo>
                    <a:pt x="183" y="159"/>
                    <a:pt x="183" y="159"/>
                    <a:pt x="183" y="160"/>
                  </a:cubicBezTo>
                  <a:cubicBezTo>
                    <a:pt x="183" y="160"/>
                    <a:pt x="183" y="160"/>
                    <a:pt x="183" y="160"/>
                  </a:cubicBezTo>
                  <a:cubicBezTo>
                    <a:pt x="183" y="162"/>
                    <a:pt x="182" y="162"/>
                    <a:pt x="181" y="163"/>
                  </a:cubicBezTo>
                  <a:cubicBezTo>
                    <a:pt x="181" y="163"/>
                    <a:pt x="180" y="163"/>
                    <a:pt x="180" y="163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80" y="163"/>
                    <a:pt x="179" y="163"/>
                    <a:pt x="179" y="164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79" y="165"/>
                    <a:pt x="179" y="167"/>
                    <a:pt x="178" y="167"/>
                  </a:cubicBezTo>
                  <a:cubicBezTo>
                    <a:pt x="175" y="168"/>
                    <a:pt x="174" y="167"/>
                    <a:pt x="173" y="166"/>
                  </a:cubicBezTo>
                  <a:cubicBezTo>
                    <a:pt x="173" y="165"/>
                    <a:pt x="173" y="164"/>
                    <a:pt x="173" y="164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3" y="163"/>
                    <a:pt x="173" y="163"/>
                    <a:pt x="172" y="163"/>
                  </a:cubicBezTo>
                  <a:cubicBezTo>
                    <a:pt x="172" y="162"/>
                    <a:pt x="171" y="162"/>
                    <a:pt x="170" y="162"/>
                  </a:cubicBezTo>
                  <a:cubicBezTo>
                    <a:pt x="169" y="161"/>
                    <a:pt x="168" y="162"/>
                    <a:pt x="167" y="162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6" y="163"/>
                    <a:pt x="166" y="163"/>
                    <a:pt x="166" y="163"/>
                  </a:cubicBezTo>
                  <a:cubicBezTo>
                    <a:pt x="166" y="164"/>
                    <a:pt x="165" y="165"/>
                    <a:pt x="165" y="165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6"/>
                    <a:pt x="165" y="167"/>
                    <a:pt x="164" y="168"/>
                  </a:cubicBezTo>
                  <a:cubicBezTo>
                    <a:pt x="164" y="169"/>
                    <a:pt x="163" y="170"/>
                    <a:pt x="162" y="171"/>
                  </a:cubicBezTo>
                  <a:cubicBezTo>
                    <a:pt x="161" y="171"/>
                    <a:pt x="160" y="172"/>
                    <a:pt x="160" y="172"/>
                  </a:cubicBezTo>
                  <a:cubicBezTo>
                    <a:pt x="159" y="173"/>
                    <a:pt x="158" y="173"/>
                    <a:pt x="157" y="173"/>
                  </a:cubicBezTo>
                  <a:cubicBezTo>
                    <a:pt x="155" y="174"/>
                    <a:pt x="154" y="173"/>
                    <a:pt x="152" y="172"/>
                  </a:cubicBezTo>
                  <a:cubicBezTo>
                    <a:pt x="152" y="172"/>
                    <a:pt x="152" y="172"/>
                    <a:pt x="152" y="172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2"/>
                    <a:pt x="150" y="172"/>
                    <a:pt x="150" y="172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8" y="171"/>
                    <a:pt x="147" y="170"/>
                    <a:pt x="147" y="167"/>
                  </a:cubicBezTo>
                  <a:cubicBezTo>
                    <a:pt x="147" y="167"/>
                    <a:pt x="147" y="167"/>
                    <a:pt x="147" y="167"/>
                  </a:cubicBezTo>
                  <a:cubicBezTo>
                    <a:pt x="147" y="167"/>
                    <a:pt x="147" y="167"/>
                    <a:pt x="147" y="167"/>
                  </a:cubicBezTo>
                  <a:cubicBezTo>
                    <a:pt x="147" y="167"/>
                    <a:pt x="147" y="166"/>
                    <a:pt x="147" y="166"/>
                  </a:cubicBezTo>
                  <a:cubicBezTo>
                    <a:pt x="147" y="165"/>
                    <a:pt x="147" y="166"/>
                    <a:pt x="147" y="166"/>
                  </a:cubicBezTo>
                  <a:cubicBezTo>
                    <a:pt x="146" y="167"/>
                    <a:pt x="145" y="167"/>
                    <a:pt x="145" y="167"/>
                  </a:cubicBezTo>
                  <a:cubicBezTo>
                    <a:pt x="144" y="168"/>
                    <a:pt x="143" y="169"/>
                    <a:pt x="143" y="169"/>
                  </a:cubicBezTo>
                  <a:cubicBezTo>
                    <a:pt x="141" y="170"/>
                    <a:pt x="142" y="171"/>
                    <a:pt x="142" y="172"/>
                  </a:cubicBezTo>
                  <a:cubicBezTo>
                    <a:pt x="142" y="172"/>
                    <a:pt x="142" y="172"/>
                    <a:pt x="142" y="172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2" y="174"/>
                    <a:pt x="142" y="175"/>
                    <a:pt x="141" y="176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1" y="177"/>
                    <a:pt x="140" y="178"/>
                    <a:pt x="139" y="179"/>
                  </a:cubicBezTo>
                  <a:cubicBezTo>
                    <a:pt x="138" y="179"/>
                    <a:pt x="137" y="179"/>
                    <a:pt x="136" y="178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34" y="178"/>
                    <a:pt x="134" y="177"/>
                    <a:pt x="134" y="178"/>
                  </a:cubicBezTo>
                  <a:cubicBezTo>
                    <a:pt x="134" y="178"/>
                    <a:pt x="135" y="180"/>
                    <a:pt x="136" y="181"/>
                  </a:cubicBezTo>
                  <a:cubicBezTo>
                    <a:pt x="137" y="181"/>
                    <a:pt x="137" y="182"/>
                    <a:pt x="137" y="182"/>
                  </a:cubicBezTo>
                  <a:cubicBezTo>
                    <a:pt x="138" y="183"/>
                    <a:pt x="138" y="184"/>
                    <a:pt x="138" y="186"/>
                  </a:cubicBezTo>
                  <a:cubicBezTo>
                    <a:pt x="139" y="187"/>
                    <a:pt x="139" y="188"/>
                    <a:pt x="138" y="189"/>
                  </a:cubicBezTo>
                  <a:cubicBezTo>
                    <a:pt x="138" y="191"/>
                    <a:pt x="137" y="192"/>
                    <a:pt x="136" y="193"/>
                  </a:cubicBezTo>
                  <a:cubicBezTo>
                    <a:pt x="135" y="193"/>
                    <a:pt x="135" y="193"/>
                    <a:pt x="134" y="193"/>
                  </a:cubicBezTo>
                  <a:cubicBezTo>
                    <a:pt x="132" y="194"/>
                    <a:pt x="132" y="194"/>
                    <a:pt x="132" y="194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0"/>
                    <a:pt x="131" y="190"/>
                    <a:pt x="131" y="190"/>
                  </a:cubicBezTo>
                  <a:cubicBezTo>
                    <a:pt x="130" y="190"/>
                    <a:pt x="129" y="191"/>
                    <a:pt x="128" y="191"/>
                  </a:cubicBezTo>
                  <a:cubicBezTo>
                    <a:pt x="127" y="191"/>
                    <a:pt x="127" y="192"/>
                    <a:pt x="126" y="193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26" y="195"/>
                    <a:pt x="126" y="195"/>
                    <a:pt x="125" y="195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5" y="196"/>
                    <a:pt x="124" y="198"/>
                    <a:pt x="124" y="199"/>
                  </a:cubicBezTo>
                  <a:cubicBezTo>
                    <a:pt x="124" y="200"/>
                    <a:pt x="124" y="201"/>
                    <a:pt x="125" y="201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127" y="204"/>
                    <a:pt x="127" y="204"/>
                    <a:pt x="127" y="204"/>
                  </a:cubicBezTo>
                  <a:cubicBezTo>
                    <a:pt x="126" y="205"/>
                    <a:pt x="125" y="206"/>
                    <a:pt x="124" y="207"/>
                  </a:cubicBezTo>
                  <a:cubicBezTo>
                    <a:pt x="122" y="208"/>
                    <a:pt x="121" y="209"/>
                    <a:pt x="120" y="210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19" y="211"/>
                    <a:pt x="118" y="212"/>
                    <a:pt x="117" y="212"/>
                  </a:cubicBezTo>
                  <a:cubicBezTo>
                    <a:pt x="116" y="213"/>
                    <a:pt x="116" y="214"/>
                    <a:pt x="115" y="215"/>
                  </a:cubicBezTo>
                  <a:cubicBezTo>
                    <a:pt x="115" y="215"/>
                    <a:pt x="115" y="215"/>
                    <a:pt x="115" y="215"/>
                  </a:cubicBezTo>
                  <a:cubicBezTo>
                    <a:pt x="115" y="217"/>
                    <a:pt x="115" y="218"/>
                    <a:pt x="115" y="220"/>
                  </a:cubicBezTo>
                  <a:cubicBezTo>
                    <a:pt x="115" y="220"/>
                    <a:pt x="115" y="221"/>
                    <a:pt x="115" y="222"/>
                  </a:cubicBezTo>
                  <a:cubicBezTo>
                    <a:pt x="115" y="226"/>
                    <a:pt x="113" y="226"/>
                    <a:pt x="111" y="227"/>
                  </a:cubicBezTo>
                  <a:cubicBezTo>
                    <a:pt x="110" y="227"/>
                    <a:pt x="110" y="227"/>
                    <a:pt x="109" y="227"/>
                  </a:cubicBezTo>
                  <a:cubicBezTo>
                    <a:pt x="109" y="227"/>
                    <a:pt x="109" y="228"/>
                    <a:pt x="109" y="229"/>
                  </a:cubicBezTo>
                  <a:cubicBezTo>
                    <a:pt x="108" y="230"/>
                    <a:pt x="108" y="231"/>
                    <a:pt x="107" y="232"/>
                  </a:cubicBezTo>
                  <a:cubicBezTo>
                    <a:pt x="106" y="232"/>
                    <a:pt x="106" y="232"/>
                    <a:pt x="106" y="233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4" y="233"/>
                    <a:pt x="103" y="233"/>
                    <a:pt x="102" y="232"/>
                  </a:cubicBezTo>
                  <a:cubicBezTo>
                    <a:pt x="101" y="231"/>
                    <a:pt x="101" y="231"/>
                    <a:pt x="100" y="230"/>
                  </a:cubicBezTo>
                  <a:cubicBezTo>
                    <a:pt x="100" y="229"/>
                    <a:pt x="100" y="229"/>
                    <a:pt x="99" y="228"/>
                  </a:cubicBezTo>
                  <a:cubicBezTo>
                    <a:pt x="99" y="227"/>
                    <a:pt x="99" y="226"/>
                    <a:pt x="99" y="225"/>
                  </a:cubicBezTo>
                  <a:cubicBezTo>
                    <a:pt x="99" y="224"/>
                    <a:pt x="99" y="223"/>
                    <a:pt x="98" y="222"/>
                  </a:cubicBezTo>
                  <a:cubicBezTo>
                    <a:pt x="98" y="221"/>
                    <a:pt x="97" y="221"/>
                    <a:pt x="95" y="222"/>
                  </a:cubicBezTo>
                  <a:cubicBezTo>
                    <a:pt x="95" y="222"/>
                    <a:pt x="94" y="222"/>
                    <a:pt x="94" y="222"/>
                  </a:cubicBezTo>
                  <a:cubicBezTo>
                    <a:pt x="91" y="222"/>
                    <a:pt x="87" y="222"/>
                    <a:pt x="84" y="221"/>
                  </a:cubicBezTo>
                  <a:cubicBezTo>
                    <a:pt x="82" y="221"/>
                    <a:pt x="81" y="221"/>
                    <a:pt x="79" y="220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7" y="221"/>
                    <a:pt x="76" y="222"/>
                    <a:pt x="75" y="223"/>
                  </a:cubicBezTo>
                  <a:cubicBezTo>
                    <a:pt x="75" y="223"/>
                    <a:pt x="75" y="223"/>
                    <a:pt x="75" y="223"/>
                  </a:cubicBezTo>
                  <a:cubicBezTo>
                    <a:pt x="75" y="223"/>
                    <a:pt x="75" y="223"/>
                    <a:pt x="74" y="224"/>
                  </a:cubicBezTo>
                  <a:cubicBezTo>
                    <a:pt x="73" y="225"/>
                    <a:pt x="73" y="226"/>
                    <a:pt x="72" y="226"/>
                  </a:cubicBezTo>
                  <a:cubicBezTo>
                    <a:pt x="70" y="227"/>
                    <a:pt x="68" y="228"/>
                    <a:pt x="66" y="227"/>
                  </a:cubicBezTo>
                  <a:cubicBezTo>
                    <a:pt x="64" y="226"/>
                    <a:pt x="62" y="225"/>
                    <a:pt x="61" y="223"/>
                  </a:cubicBezTo>
                  <a:cubicBezTo>
                    <a:pt x="59" y="222"/>
                    <a:pt x="59" y="220"/>
                    <a:pt x="59" y="218"/>
                  </a:cubicBezTo>
                  <a:cubicBezTo>
                    <a:pt x="59" y="216"/>
                    <a:pt x="59" y="215"/>
                    <a:pt x="58" y="214"/>
                  </a:cubicBezTo>
                  <a:cubicBezTo>
                    <a:pt x="58" y="213"/>
                    <a:pt x="57" y="213"/>
                    <a:pt x="56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3" y="212"/>
                    <a:pt x="53" y="211"/>
                  </a:cubicBezTo>
                  <a:cubicBezTo>
                    <a:pt x="52" y="211"/>
                    <a:pt x="51" y="210"/>
                    <a:pt x="51" y="210"/>
                  </a:cubicBezTo>
                  <a:cubicBezTo>
                    <a:pt x="50" y="209"/>
                    <a:pt x="49" y="208"/>
                    <a:pt x="48" y="208"/>
                  </a:cubicBezTo>
                  <a:cubicBezTo>
                    <a:pt x="47" y="208"/>
                    <a:pt x="45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10"/>
                    <a:pt x="42" y="210"/>
                    <a:pt x="42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39" y="209"/>
                    <a:pt x="39" y="207"/>
                    <a:pt x="40" y="205"/>
                  </a:cubicBezTo>
                  <a:cubicBezTo>
                    <a:pt x="40" y="205"/>
                    <a:pt x="40" y="205"/>
                    <a:pt x="40" y="204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39" y="205"/>
                    <a:pt x="39" y="206"/>
                    <a:pt x="39" y="206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8" y="206"/>
                    <a:pt x="38" y="207"/>
                    <a:pt x="37" y="207"/>
                  </a:cubicBezTo>
                  <a:cubicBezTo>
                    <a:pt x="37" y="208"/>
                    <a:pt x="36" y="208"/>
                    <a:pt x="35" y="209"/>
                  </a:cubicBezTo>
                  <a:cubicBezTo>
                    <a:pt x="33" y="209"/>
                    <a:pt x="31" y="209"/>
                    <a:pt x="30" y="208"/>
                  </a:cubicBezTo>
                  <a:cubicBezTo>
                    <a:pt x="28" y="207"/>
                    <a:pt x="26" y="206"/>
                    <a:pt x="25" y="204"/>
                  </a:cubicBezTo>
                  <a:cubicBezTo>
                    <a:pt x="24" y="203"/>
                    <a:pt x="24" y="202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2" y="199"/>
                    <a:pt x="21" y="197"/>
                    <a:pt x="20" y="196"/>
                  </a:cubicBezTo>
                  <a:cubicBezTo>
                    <a:pt x="19" y="195"/>
                    <a:pt x="18" y="195"/>
                    <a:pt x="17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6" y="195"/>
                    <a:pt x="16" y="195"/>
                    <a:pt x="16" y="195"/>
                  </a:cubicBezTo>
                  <a:cubicBezTo>
                    <a:pt x="16" y="195"/>
                    <a:pt x="16" y="195"/>
                    <a:pt x="16" y="195"/>
                  </a:cubicBezTo>
                  <a:cubicBezTo>
                    <a:pt x="16" y="195"/>
                    <a:pt x="15" y="195"/>
                    <a:pt x="15" y="195"/>
                  </a:cubicBezTo>
                  <a:cubicBezTo>
                    <a:pt x="14" y="196"/>
                    <a:pt x="13" y="196"/>
                    <a:pt x="12" y="196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10" y="195"/>
                    <a:pt x="10" y="195"/>
                    <a:pt x="10" y="195"/>
                  </a:cubicBezTo>
                  <a:cubicBezTo>
                    <a:pt x="10" y="194"/>
                    <a:pt x="10" y="194"/>
                    <a:pt x="10" y="193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0" y="192"/>
                    <a:pt x="10" y="192"/>
                  </a:cubicBezTo>
                  <a:cubicBezTo>
                    <a:pt x="9" y="191"/>
                    <a:pt x="9" y="191"/>
                    <a:pt x="9" y="190"/>
                  </a:cubicBezTo>
                  <a:cubicBezTo>
                    <a:pt x="8" y="188"/>
                    <a:pt x="8" y="187"/>
                    <a:pt x="8" y="184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9" y="181"/>
                    <a:pt x="9" y="179"/>
                    <a:pt x="8" y="177"/>
                  </a:cubicBezTo>
                  <a:cubicBezTo>
                    <a:pt x="5" y="177"/>
                    <a:pt x="1" y="177"/>
                    <a:pt x="1" y="172"/>
                  </a:cubicBezTo>
                  <a:cubicBezTo>
                    <a:pt x="0" y="171"/>
                    <a:pt x="0" y="169"/>
                    <a:pt x="0" y="167"/>
                  </a:cubicBezTo>
                  <a:cubicBezTo>
                    <a:pt x="0" y="165"/>
                    <a:pt x="1" y="163"/>
                    <a:pt x="1" y="163"/>
                  </a:cubicBezTo>
                  <a:cubicBezTo>
                    <a:pt x="2" y="161"/>
                    <a:pt x="4" y="161"/>
                    <a:pt x="6" y="161"/>
                  </a:cubicBezTo>
                  <a:cubicBezTo>
                    <a:pt x="7" y="161"/>
                    <a:pt x="8" y="161"/>
                    <a:pt x="8" y="160"/>
                  </a:cubicBezTo>
                  <a:cubicBezTo>
                    <a:pt x="9" y="159"/>
                    <a:pt x="9" y="157"/>
                    <a:pt x="9" y="156"/>
                  </a:cubicBezTo>
                  <a:cubicBezTo>
                    <a:pt x="9" y="154"/>
                    <a:pt x="9" y="152"/>
                    <a:pt x="10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48"/>
                    <a:pt x="14" y="148"/>
                    <a:pt x="15" y="148"/>
                  </a:cubicBezTo>
                  <a:cubicBezTo>
                    <a:pt x="17" y="148"/>
                    <a:pt x="19" y="148"/>
                    <a:pt x="20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21" y="150"/>
                    <a:pt x="21" y="150"/>
                    <a:pt x="22" y="151"/>
                  </a:cubicBezTo>
                  <a:cubicBezTo>
                    <a:pt x="22" y="152"/>
                    <a:pt x="23" y="153"/>
                    <a:pt x="24" y="153"/>
                  </a:cubicBezTo>
                  <a:cubicBezTo>
                    <a:pt x="24" y="153"/>
                    <a:pt x="23" y="152"/>
                    <a:pt x="23" y="152"/>
                  </a:cubicBezTo>
                  <a:cubicBezTo>
                    <a:pt x="23" y="151"/>
                    <a:pt x="23" y="150"/>
                    <a:pt x="24" y="149"/>
                  </a:cubicBezTo>
                  <a:cubicBezTo>
                    <a:pt x="24" y="148"/>
                    <a:pt x="25" y="147"/>
                    <a:pt x="26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8" y="146"/>
                  </a:cubicBezTo>
                  <a:cubicBezTo>
                    <a:pt x="28" y="146"/>
                    <a:pt x="29" y="146"/>
                    <a:pt x="30" y="146"/>
                  </a:cubicBezTo>
                  <a:cubicBezTo>
                    <a:pt x="31" y="147"/>
                    <a:pt x="32" y="148"/>
                    <a:pt x="33" y="149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4" y="151"/>
                    <a:pt x="34" y="154"/>
                    <a:pt x="34" y="157"/>
                  </a:cubicBezTo>
                  <a:cubicBezTo>
                    <a:pt x="34" y="157"/>
                    <a:pt x="34" y="158"/>
                    <a:pt x="35" y="159"/>
                  </a:cubicBezTo>
                  <a:cubicBezTo>
                    <a:pt x="35" y="159"/>
                    <a:pt x="36" y="159"/>
                    <a:pt x="37" y="159"/>
                  </a:cubicBezTo>
                  <a:cubicBezTo>
                    <a:pt x="37" y="159"/>
                    <a:pt x="37" y="158"/>
                    <a:pt x="37" y="158"/>
                  </a:cubicBezTo>
                  <a:cubicBezTo>
                    <a:pt x="37" y="157"/>
                    <a:pt x="37" y="157"/>
                    <a:pt x="38" y="156"/>
                  </a:cubicBezTo>
                  <a:cubicBezTo>
                    <a:pt x="40" y="154"/>
                    <a:pt x="41" y="154"/>
                    <a:pt x="43" y="154"/>
                  </a:cubicBezTo>
                  <a:cubicBezTo>
                    <a:pt x="44" y="154"/>
                    <a:pt x="45" y="154"/>
                    <a:pt x="46" y="153"/>
                  </a:cubicBezTo>
                  <a:cubicBezTo>
                    <a:pt x="47" y="153"/>
                    <a:pt x="49" y="152"/>
                    <a:pt x="50" y="151"/>
                  </a:cubicBezTo>
                  <a:cubicBezTo>
                    <a:pt x="51" y="150"/>
                    <a:pt x="51" y="149"/>
                    <a:pt x="52" y="149"/>
                  </a:cubicBezTo>
                  <a:cubicBezTo>
                    <a:pt x="53" y="147"/>
                    <a:pt x="52" y="145"/>
                    <a:pt x="52" y="143"/>
                  </a:cubicBezTo>
                  <a:cubicBezTo>
                    <a:pt x="52" y="142"/>
                    <a:pt x="52" y="141"/>
                    <a:pt x="52" y="140"/>
                  </a:cubicBezTo>
                  <a:cubicBezTo>
                    <a:pt x="52" y="140"/>
                    <a:pt x="52" y="140"/>
                    <a:pt x="51" y="140"/>
                  </a:cubicBezTo>
                  <a:cubicBezTo>
                    <a:pt x="49" y="140"/>
                    <a:pt x="48" y="139"/>
                    <a:pt x="47" y="137"/>
                  </a:cubicBezTo>
                  <a:cubicBezTo>
                    <a:pt x="46" y="136"/>
                    <a:pt x="46" y="135"/>
                    <a:pt x="46" y="133"/>
                  </a:cubicBezTo>
                  <a:cubicBezTo>
                    <a:pt x="46" y="130"/>
                    <a:pt x="46" y="127"/>
                    <a:pt x="47" y="125"/>
                  </a:cubicBezTo>
                  <a:cubicBezTo>
                    <a:pt x="48" y="120"/>
                    <a:pt x="50" y="119"/>
                    <a:pt x="54" y="119"/>
                  </a:cubicBezTo>
                  <a:cubicBezTo>
                    <a:pt x="55" y="119"/>
                    <a:pt x="56" y="119"/>
                    <a:pt x="57" y="118"/>
                  </a:cubicBezTo>
                  <a:cubicBezTo>
                    <a:pt x="57" y="116"/>
                    <a:pt x="58" y="114"/>
                    <a:pt x="60" y="113"/>
                  </a:cubicBezTo>
                  <a:cubicBezTo>
                    <a:pt x="61" y="112"/>
                    <a:pt x="63" y="111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8" y="109"/>
                    <a:pt x="68" y="108"/>
                    <a:pt x="69" y="105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103"/>
                    <a:pt x="74" y="103"/>
                    <a:pt x="75" y="104"/>
                  </a:cubicBezTo>
                  <a:cubicBezTo>
                    <a:pt x="76" y="104"/>
                    <a:pt x="78" y="105"/>
                    <a:pt x="79" y="105"/>
                  </a:cubicBezTo>
                  <a:cubicBezTo>
                    <a:pt x="79" y="104"/>
                    <a:pt x="79" y="103"/>
                    <a:pt x="79" y="102"/>
                  </a:cubicBezTo>
                  <a:cubicBezTo>
                    <a:pt x="79" y="102"/>
                    <a:pt x="80" y="101"/>
                    <a:pt x="80" y="100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2" y="99"/>
                    <a:pt x="82" y="99"/>
                    <a:pt x="82" y="98"/>
                  </a:cubicBezTo>
                  <a:cubicBezTo>
                    <a:pt x="82" y="98"/>
                    <a:pt x="82" y="97"/>
                    <a:pt x="81" y="96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4" y="94"/>
                    <a:pt x="85" y="94"/>
                    <a:pt x="86" y="95"/>
                  </a:cubicBezTo>
                  <a:cubicBezTo>
                    <a:pt x="86" y="95"/>
                    <a:pt x="87" y="96"/>
                    <a:pt x="87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8" y="97"/>
                    <a:pt x="89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2" y="101"/>
                    <a:pt x="92" y="102"/>
                  </a:cubicBezTo>
                  <a:cubicBezTo>
                    <a:pt x="92" y="103"/>
                    <a:pt x="93" y="103"/>
                    <a:pt x="93" y="103"/>
                  </a:cubicBezTo>
                  <a:cubicBezTo>
                    <a:pt x="93" y="104"/>
                    <a:pt x="93" y="103"/>
                    <a:pt x="93" y="103"/>
                  </a:cubicBezTo>
                  <a:cubicBezTo>
                    <a:pt x="93" y="103"/>
                    <a:pt x="93" y="102"/>
                    <a:pt x="93" y="101"/>
                  </a:cubicBezTo>
                  <a:cubicBezTo>
                    <a:pt x="93" y="101"/>
                    <a:pt x="94" y="100"/>
                    <a:pt x="94" y="100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7" y="98"/>
                    <a:pt x="98" y="99"/>
                    <a:pt x="99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3" y="99"/>
                    <a:pt x="104" y="98"/>
                    <a:pt x="106" y="100"/>
                  </a:cubicBezTo>
                  <a:cubicBezTo>
                    <a:pt x="107" y="101"/>
                    <a:pt x="107" y="102"/>
                    <a:pt x="107" y="103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5"/>
                    <a:pt x="110" y="106"/>
                    <a:pt x="110" y="108"/>
                  </a:cubicBezTo>
                  <a:cubicBezTo>
                    <a:pt x="110" y="109"/>
                    <a:pt x="110" y="109"/>
                    <a:pt x="110" y="110"/>
                  </a:cubicBezTo>
                  <a:cubicBezTo>
                    <a:pt x="110" y="110"/>
                    <a:pt x="111" y="110"/>
                    <a:pt x="111" y="110"/>
                  </a:cubicBezTo>
                  <a:cubicBezTo>
                    <a:pt x="111" y="110"/>
                    <a:pt x="112" y="110"/>
                    <a:pt x="112" y="109"/>
                  </a:cubicBezTo>
                  <a:cubicBezTo>
                    <a:pt x="113" y="108"/>
                    <a:pt x="114" y="107"/>
                    <a:pt x="116" y="107"/>
                  </a:cubicBezTo>
                  <a:cubicBezTo>
                    <a:pt x="117" y="107"/>
                    <a:pt x="118" y="107"/>
                    <a:pt x="118" y="107"/>
                  </a:cubicBezTo>
                  <a:cubicBezTo>
                    <a:pt x="119" y="108"/>
                    <a:pt x="119" y="108"/>
                    <a:pt x="120" y="108"/>
                  </a:cubicBezTo>
                  <a:cubicBezTo>
                    <a:pt x="120" y="108"/>
                    <a:pt x="120" y="107"/>
                    <a:pt x="121" y="107"/>
                  </a:cubicBezTo>
                  <a:cubicBezTo>
                    <a:pt x="121" y="106"/>
                    <a:pt x="122" y="105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4" y="104"/>
                    <a:pt x="125" y="103"/>
                  </a:cubicBezTo>
                  <a:cubicBezTo>
                    <a:pt x="126" y="103"/>
                    <a:pt x="126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9" y="102"/>
                    <a:pt x="130" y="101"/>
                    <a:pt x="132" y="101"/>
                  </a:cubicBezTo>
                  <a:cubicBezTo>
                    <a:pt x="133" y="101"/>
                    <a:pt x="134" y="102"/>
                    <a:pt x="136" y="103"/>
                  </a:cubicBezTo>
                  <a:cubicBezTo>
                    <a:pt x="136" y="103"/>
                    <a:pt x="137" y="104"/>
                    <a:pt x="137" y="104"/>
                  </a:cubicBezTo>
                  <a:cubicBezTo>
                    <a:pt x="138" y="105"/>
                    <a:pt x="140" y="106"/>
                    <a:pt x="141" y="106"/>
                  </a:cubicBezTo>
                  <a:cubicBezTo>
                    <a:pt x="141" y="106"/>
                    <a:pt x="142" y="105"/>
                    <a:pt x="142" y="105"/>
                  </a:cubicBezTo>
                  <a:cubicBezTo>
                    <a:pt x="143" y="104"/>
                    <a:pt x="144" y="104"/>
                    <a:pt x="144" y="103"/>
                  </a:cubicBezTo>
                  <a:cubicBezTo>
                    <a:pt x="145" y="103"/>
                    <a:pt x="147" y="103"/>
                    <a:pt x="148" y="103"/>
                  </a:cubicBezTo>
                  <a:cubicBezTo>
                    <a:pt x="149" y="103"/>
                    <a:pt x="149" y="103"/>
                    <a:pt x="150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0" y="102"/>
                    <a:pt x="150" y="102"/>
                    <a:pt x="150" y="101"/>
                  </a:cubicBezTo>
                  <a:cubicBezTo>
                    <a:pt x="149" y="100"/>
                    <a:pt x="149" y="98"/>
                    <a:pt x="150" y="96"/>
                  </a:cubicBezTo>
                  <a:cubicBezTo>
                    <a:pt x="150" y="95"/>
                    <a:pt x="152" y="93"/>
                    <a:pt x="154" y="92"/>
                  </a:cubicBezTo>
                  <a:cubicBezTo>
                    <a:pt x="156" y="91"/>
                    <a:pt x="158" y="90"/>
                    <a:pt x="160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2" y="93"/>
                    <a:pt x="162" y="94"/>
                    <a:pt x="162" y="95"/>
                  </a:cubicBezTo>
                  <a:cubicBezTo>
                    <a:pt x="163" y="96"/>
                    <a:pt x="163" y="97"/>
                    <a:pt x="164" y="98"/>
                  </a:cubicBezTo>
                  <a:cubicBezTo>
                    <a:pt x="166" y="98"/>
                    <a:pt x="166" y="96"/>
                    <a:pt x="167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88"/>
                    <a:pt x="171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ubicBezTo>
                    <a:pt x="177" y="87"/>
                    <a:pt x="178" y="87"/>
                    <a:pt x="179" y="86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0" y="85"/>
                    <a:pt x="180" y="84"/>
                    <a:pt x="180" y="84"/>
                  </a:cubicBezTo>
                  <a:cubicBezTo>
                    <a:pt x="179" y="83"/>
                    <a:pt x="177" y="83"/>
                    <a:pt x="175" y="83"/>
                  </a:cubicBezTo>
                  <a:cubicBezTo>
                    <a:pt x="174" y="84"/>
                    <a:pt x="172" y="84"/>
                    <a:pt x="171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69" y="83"/>
                    <a:pt x="169" y="83"/>
                    <a:pt x="169" y="83"/>
                  </a:cubicBezTo>
                  <a:cubicBezTo>
                    <a:pt x="169" y="81"/>
                    <a:pt x="168" y="80"/>
                    <a:pt x="167" y="79"/>
                  </a:cubicBezTo>
                  <a:cubicBezTo>
                    <a:pt x="167" y="78"/>
                    <a:pt x="166" y="77"/>
                    <a:pt x="164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4" y="73"/>
                    <a:pt x="165" y="71"/>
                  </a:cubicBezTo>
                  <a:cubicBezTo>
                    <a:pt x="165" y="70"/>
                    <a:pt x="166" y="69"/>
                    <a:pt x="166" y="69"/>
                  </a:cubicBezTo>
                  <a:cubicBezTo>
                    <a:pt x="167" y="68"/>
                    <a:pt x="167" y="67"/>
                    <a:pt x="167" y="65"/>
                  </a:cubicBezTo>
                  <a:cubicBezTo>
                    <a:pt x="167" y="64"/>
                    <a:pt x="168" y="63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1"/>
                    <a:pt x="168" y="60"/>
                    <a:pt x="169" y="60"/>
                  </a:cubicBezTo>
                  <a:cubicBezTo>
                    <a:pt x="171" y="56"/>
                    <a:pt x="173" y="52"/>
                    <a:pt x="177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1" y="55"/>
                    <a:pt x="180" y="57"/>
                    <a:pt x="180" y="60"/>
                  </a:cubicBezTo>
                  <a:cubicBezTo>
                    <a:pt x="180" y="61"/>
                    <a:pt x="180" y="63"/>
                    <a:pt x="181" y="64"/>
                  </a:cubicBezTo>
                  <a:cubicBezTo>
                    <a:pt x="181" y="65"/>
                    <a:pt x="182" y="66"/>
                    <a:pt x="183" y="67"/>
                  </a:cubicBezTo>
                  <a:cubicBezTo>
                    <a:pt x="185" y="68"/>
                    <a:pt x="186" y="69"/>
                    <a:pt x="187" y="71"/>
                  </a:cubicBezTo>
                  <a:cubicBezTo>
                    <a:pt x="187" y="72"/>
                    <a:pt x="188" y="73"/>
                    <a:pt x="188" y="74"/>
                  </a:cubicBezTo>
                  <a:cubicBezTo>
                    <a:pt x="188" y="74"/>
                    <a:pt x="188" y="76"/>
                    <a:pt x="189" y="76"/>
                  </a:cubicBezTo>
                  <a:cubicBezTo>
                    <a:pt x="189" y="77"/>
                    <a:pt x="190" y="78"/>
                    <a:pt x="191" y="77"/>
                  </a:cubicBezTo>
                  <a:cubicBezTo>
                    <a:pt x="192" y="77"/>
                    <a:pt x="192" y="74"/>
                    <a:pt x="192" y="72"/>
                  </a:cubicBezTo>
                  <a:cubicBezTo>
                    <a:pt x="192" y="70"/>
                    <a:pt x="192" y="69"/>
                    <a:pt x="192" y="68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5" y="66"/>
                    <a:pt x="197" y="67"/>
                    <a:pt x="199" y="67"/>
                  </a:cubicBezTo>
                  <a:cubicBezTo>
                    <a:pt x="199" y="67"/>
                    <a:pt x="200" y="67"/>
                    <a:pt x="201" y="67"/>
                  </a:cubicBezTo>
                  <a:cubicBezTo>
                    <a:pt x="201" y="68"/>
                    <a:pt x="202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5" y="67"/>
                    <a:pt x="206" y="67"/>
                    <a:pt x="207" y="6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9"/>
                    <a:pt x="209" y="70"/>
                    <a:pt x="209" y="70"/>
                  </a:cubicBezTo>
                  <a:cubicBezTo>
                    <a:pt x="209" y="70"/>
                    <a:pt x="209" y="71"/>
                    <a:pt x="209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0"/>
                    <a:pt x="210" y="70"/>
                  </a:cubicBezTo>
                  <a:cubicBezTo>
                    <a:pt x="211" y="69"/>
                    <a:pt x="211" y="68"/>
                    <a:pt x="211" y="67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6"/>
                    <a:pt x="212" y="66"/>
                    <a:pt x="212" y="66"/>
                  </a:cubicBezTo>
                  <a:cubicBezTo>
                    <a:pt x="213" y="65"/>
                    <a:pt x="214" y="65"/>
                    <a:pt x="216" y="65"/>
                  </a:cubicBezTo>
                  <a:cubicBezTo>
                    <a:pt x="216" y="65"/>
                    <a:pt x="216" y="65"/>
                    <a:pt x="216" y="65"/>
                  </a:cubicBezTo>
                  <a:cubicBezTo>
                    <a:pt x="217" y="64"/>
                    <a:pt x="218" y="64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22" y="66"/>
                    <a:pt x="223" y="67"/>
                    <a:pt x="223" y="68"/>
                  </a:cubicBezTo>
                  <a:cubicBezTo>
                    <a:pt x="223" y="69"/>
                    <a:pt x="223" y="70"/>
                    <a:pt x="224" y="70"/>
                  </a:cubicBezTo>
                  <a:cubicBezTo>
                    <a:pt x="224" y="70"/>
                    <a:pt x="224" y="70"/>
                    <a:pt x="224" y="71"/>
                  </a:cubicBezTo>
                  <a:cubicBezTo>
                    <a:pt x="225" y="71"/>
                    <a:pt x="225" y="71"/>
                    <a:pt x="226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27" y="71"/>
                    <a:pt x="227" y="70"/>
                  </a:cubicBezTo>
                  <a:cubicBezTo>
                    <a:pt x="227" y="70"/>
                    <a:pt x="228" y="70"/>
                    <a:pt x="228" y="70"/>
                  </a:cubicBezTo>
                  <a:cubicBezTo>
                    <a:pt x="229" y="69"/>
                    <a:pt x="229" y="68"/>
                    <a:pt x="229" y="67"/>
                  </a:cubicBezTo>
                  <a:cubicBezTo>
                    <a:pt x="229" y="66"/>
                    <a:pt x="229" y="65"/>
                    <a:pt x="229" y="65"/>
                  </a:cubicBezTo>
                  <a:cubicBezTo>
                    <a:pt x="229" y="63"/>
                    <a:pt x="229" y="63"/>
                    <a:pt x="229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2" y="63"/>
                    <a:pt x="234" y="63"/>
                    <a:pt x="235" y="63"/>
                  </a:cubicBezTo>
                  <a:cubicBezTo>
                    <a:pt x="237" y="63"/>
                    <a:pt x="240" y="63"/>
                    <a:pt x="241" y="62"/>
                  </a:cubicBezTo>
                  <a:cubicBezTo>
                    <a:pt x="243" y="62"/>
                    <a:pt x="245" y="61"/>
                    <a:pt x="246" y="60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59"/>
                    <a:pt x="249" y="58"/>
                    <a:pt x="250" y="57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51" y="56"/>
                    <a:pt x="253" y="56"/>
                    <a:pt x="254" y="56"/>
                  </a:cubicBezTo>
                  <a:cubicBezTo>
                    <a:pt x="256" y="56"/>
                    <a:pt x="258" y="55"/>
                    <a:pt x="258" y="54"/>
                  </a:cubicBezTo>
                  <a:cubicBezTo>
                    <a:pt x="259" y="53"/>
                    <a:pt x="259" y="52"/>
                    <a:pt x="258" y="51"/>
                  </a:cubicBezTo>
                  <a:cubicBezTo>
                    <a:pt x="257" y="49"/>
                    <a:pt x="257" y="48"/>
                    <a:pt x="257" y="45"/>
                  </a:cubicBezTo>
                  <a:cubicBezTo>
                    <a:pt x="257" y="45"/>
                    <a:pt x="257" y="45"/>
                    <a:pt x="257" y="45"/>
                  </a:cubicBezTo>
                  <a:cubicBezTo>
                    <a:pt x="258" y="44"/>
                    <a:pt x="259" y="42"/>
                    <a:pt x="260" y="41"/>
                  </a:cubicBezTo>
                  <a:cubicBezTo>
                    <a:pt x="261" y="40"/>
                    <a:pt x="263" y="39"/>
                    <a:pt x="264" y="39"/>
                  </a:cubicBezTo>
                  <a:cubicBezTo>
                    <a:pt x="268" y="38"/>
                    <a:pt x="269" y="39"/>
                    <a:pt x="271" y="41"/>
                  </a:cubicBezTo>
                  <a:cubicBezTo>
                    <a:pt x="271" y="42"/>
                    <a:pt x="272" y="43"/>
                    <a:pt x="273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4" y="42"/>
                    <a:pt x="275" y="41"/>
                    <a:pt x="276" y="40"/>
                  </a:cubicBezTo>
                  <a:cubicBezTo>
                    <a:pt x="277" y="39"/>
                    <a:pt x="279" y="38"/>
                    <a:pt x="280" y="38"/>
                  </a:cubicBezTo>
                  <a:cubicBezTo>
                    <a:pt x="281" y="37"/>
                    <a:pt x="282" y="37"/>
                    <a:pt x="283" y="37"/>
                  </a:cubicBezTo>
                  <a:cubicBezTo>
                    <a:pt x="283" y="37"/>
                    <a:pt x="284" y="36"/>
                    <a:pt x="285" y="36"/>
                  </a:cubicBezTo>
                  <a:cubicBezTo>
                    <a:pt x="285" y="36"/>
                    <a:pt x="286" y="35"/>
                    <a:pt x="286" y="35"/>
                  </a:cubicBezTo>
                  <a:cubicBezTo>
                    <a:pt x="288" y="34"/>
                    <a:pt x="289" y="33"/>
                    <a:pt x="290" y="33"/>
                  </a:cubicBezTo>
                  <a:cubicBezTo>
                    <a:pt x="292" y="32"/>
                    <a:pt x="294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7" y="32"/>
                    <a:pt x="299" y="31"/>
                    <a:pt x="300" y="31"/>
                  </a:cubicBezTo>
                  <a:cubicBezTo>
                    <a:pt x="302" y="30"/>
                    <a:pt x="304" y="30"/>
                    <a:pt x="306" y="30"/>
                  </a:cubicBezTo>
                  <a:cubicBezTo>
                    <a:pt x="307" y="29"/>
                    <a:pt x="309" y="29"/>
                    <a:pt x="311" y="29"/>
                  </a:cubicBezTo>
                  <a:cubicBezTo>
                    <a:pt x="312" y="28"/>
                    <a:pt x="314" y="28"/>
                    <a:pt x="315" y="28"/>
                  </a:cubicBezTo>
                  <a:cubicBezTo>
                    <a:pt x="317" y="28"/>
                    <a:pt x="319" y="28"/>
                    <a:pt x="321" y="27"/>
                  </a:cubicBezTo>
                  <a:cubicBezTo>
                    <a:pt x="322" y="26"/>
                    <a:pt x="322" y="26"/>
                    <a:pt x="323" y="25"/>
                  </a:cubicBezTo>
                  <a:cubicBezTo>
                    <a:pt x="325" y="23"/>
                    <a:pt x="327" y="21"/>
                    <a:pt x="331" y="22"/>
                  </a:cubicBezTo>
                  <a:cubicBezTo>
                    <a:pt x="333" y="23"/>
                    <a:pt x="334" y="23"/>
                    <a:pt x="336" y="23"/>
                  </a:cubicBezTo>
                  <a:cubicBezTo>
                    <a:pt x="337" y="23"/>
                    <a:pt x="338" y="22"/>
                    <a:pt x="340" y="21"/>
                  </a:cubicBezTo>
                  <a:cubicBezTo>
                    <a:pt x="342" y="20"/>
                    <a:pt x="344" y="19"/>
                    <a:pt x="346" y="18"/>
                  </a:cubicBezTo>
                  <a:cubicBezTo>
                    <a:pt x="347" y="18"/>
                    <a:pt x="349" y="18"/>
                    <a:pt x="350" y="17"/>
                  </a:cubicBezTo>
                  <a:cubicBezTo>
                    <a:pt x="352" y="16"/>
                    <a:pt x="354" y="16"/>
                    <a:pt x="356" y="15"/>
                  </a:cubicBezTo>
                  <a:cubicBezTo>
                    <a:pt x="360" y="14"/>
                    <a:pt x="363" y="13"/>
                    <a:pt x="366" y="10"/>
                  </a:cubicBezTo>
                  <a:cubicBezTo>
                    <a:pt x="366" y="10"/>
                    <a:pt x="366" y="10"/>
                    <a:pt x="366" y="10"/>
                  </a:cubicBezTo>
                  <a:cubicBezTo>
                    <a:pt x="367" y="10"/>
                    <a:pt x="367" y="10"/>
                    <a:pt x="368" y="9"/>
                  </a:cubicBezTo>
                  <a:cubicBezTo>
                    <a:pt x="368" y="9"/>
                    <a:pt x="369" y="8"/>
                    <a:pt x="370" y="7"/>
                  </a:cubicBezTo>
                  <a:cubicBezTo>
                    <a:pt x="372" y="6"/>
                    <a:pt x="373" y="6"/>
                    <a:pt x="375" y="6"/>
                  </a:cubicBezTo>
                  <a:cubicBezTo>
                    <a:pt x="375" y="6"/>
                    <a:pt x="376" y="6"/>
                    <a:pt x="377" y="6"/>
                  </a:cubicBezTo>
                  <a:cubicBezTo>
                    <a:pt x="377" y="6"/>
                    <a:pt x="378" y="5"/>
                    <a:pt x="379" y="5"/>
                  </a:cubicBezTo>
                  <a:cubicBezTo>
                    <a:pt x="379" y="5"/>
                    <a:pt x="380" y="4"/>
                    <a:pt x="380" y="4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5"/>
                    <a:pt x="383" y="5"/>
                    <a:pt x="383" y="5"/>
                  </a:cubicBezTo>
                  <a:cubicBezTo>
                    <a:pt x="383" y="5"/>
                    <a:pt x="383" y="6"/>
                    <a:pt x="383" y="7"/>
                  </a:cubicBezTo>
                  <a:cubicBezTo>
                    <a:pt x="383" y="7"/>
                    <a:pt x="383" y="7"/>
                    <a:pt x="383" y="7"/>
                  </a:cubicBezTo>
                  <a:cubicBezTo>
                    <a:pt x="383" y="8"/>
                    <a:pt x="383" y="8"/>
                    <a:pt x="382" y="9"/>
                  </a:cubicBezTo>
                  <a:cubicBezTo>
                    <a:pt x="382" y="9"/>
                    <a:pt x="382" y="9"/>
                    <a:pt x="382" y="9"/>
                  </a:cubicBezTo>
                  <a:cubicBezTo>
                    <a:pt x="382" y="10"/>
                    <a:pt x="381" y="11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79" y="12"/>
                    <a:pt x="378" y="13"/>
                    <a:pt x="378" y="14"/>
                  </a:cubicBezTo>
                  <a:cubicBezTo>
                    <a:pt x="378" y="14"/>
                    <a:pt x="378" y="14"/>
                    <a:pt x="378" y="14"/>
                  </a:cubicBezTo>
                  <a:cubicBezTo>
                    <a:pt x="378" y="14"/>
                    <a:pt x="378" y="15"/>
                    <a:pt x="379" y="15"/>
                  </a:cubicBezTo>
                  <a:cubicBezTo>
                    <a:pt x="379" y="15"/>
                    <a:pt x="379" y="15"/>
                    <a:pt x="379" y="15"/>
                  </a:cubicBezTo>
                  <a:cubicBezTo>
                    <a:pt x="379" y="15"/>
                    <a:pt x="379" y="15"/>
                    <a:pt x="379" y="15"/>
                  </a:cubicBezTo>
                  <a:cubicBezTo>
                    <a:pt x="380" y="16"/>
                    <a:pt x="380" y="17"/>
                    <a:pt x="381" y="17"/>
                  </a:cubicBezTo>
                  <a:cubicBezTo>
                    <a:pt x="381" y="18"/>
                    <a:pt x="382" y="19"/>
                    <a:pt x="382" y="19"/>
                  </a:cubicBezTo>
                  <a:cubicBezTo>
                    <a:pt x="382" y="21"/>
                    <a:pt x="382" y="21"/>
                    <a:pt x="382" y="22"/>
                  </a:cubicBezTo>
                  <a:cubicBezTo>
                    <a:pt x="382" y="23"/>
                    <a:pt x="382" y="24"/>
                    <a:pt x="382" y="24"/>
                  </a:cubicBezTo>
                  <a:cubicBezTo>
                    <a:pt x="382" y="24"/>
                    <a:pt x="382" y="24"/>
                    <a:pt x="382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6"/>
                    <a:pt x="382" y="26"/>
                    <a:pt x="382" y="27"/>
                  </a:cubicBezTo>
                  <a:cubicBezTo>
                    <a:pt x="382" y="27"/>
                    <a:pt x="381" y="27"/>
                    <a:pt x="381" y="28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2" y="29"/>
                    <a:pt x="383" y="29"/>
                    <a:pt x="383" y="30"/>
                  </a:cubicBezTo>
                  <a:cubicBezTo>
                    <a:pt x="384" y="30"/>
                    <a:pt x="384" y="31"/>
                    <a:pt x="384" y="31"/>
                  </a:cubicBezTo>
                  <a:cubicBezTo>
                    <a:pt x="384" y="31"/>
                    <a:pt x="384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6" y="31"/>
                  </a:cubicBezTo>
                  <a:cubicBezTo>
                    <a:pt x="387" y="32"/>
                    <a:pt x="387" y="32"/>
                    <a:pt x="387" y="32"/>
                  </a:cubicBezTo>
                  <a:cubicBezTo>
                    <a:pt x="387" y="32"/>
                    <a:pt x="387" y="32"/>
                    <a:pt x="387" y="32"/>
                  </a:cubicBezTo>
                  <a:cubicBezTo>
                    <a:pt x="387" y="33"/>
                    <a:pt x="387" y="34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8" y="35"/>
                    <a:pt x="388" y="34"/>
                    <a:pt x="389" y="34"/>
                  </a:cubicBezTo>
                  <a:cubicBezTo>
                    <a:pt x="389" y="34"/>
                    <a:pt x="389" y="34"/>
                    <a:pt x="389" y="34"/>
                  </a:cubicBezTo>
                  <a:cubicBezTo>
                    <a:pt x="390" y="34"/>
                    <a:pt x="391" y="35"/>
                    <a:pt x="392" y="35"/>
                  </a:cubicBezTo>
                  <a:cubicBezTo>
                    <a:pt x="393" y="36"/>
                    <a:pt x="393" y="37"/>
                    <a:pt x="394" y="38"/>
                  </a:cubicBezTo>
                  <a:cubicBezTo>
                    <a:pt x="395" y="40"/>
                    <a:pt x="394" y="42"/>
                    <a:pt x="393" y="44"/>
                  </a:cubicBezTo>
                  <a:cubicBezTo>
                    <a:pt x="393" y="44"/>
                    <a:pt x="393" y="44"/>
                    <a:pt x="393" y="44"/>
                  </a:cubicBezTo>
                  <a:cubicBezTo>
                    <a:pt x="392" y="45"/>
                    <a:pt x="392" y="46"/>
                    <a:pt x="392" y="47"/>
                  </a:cubicBezTo>
                  <a:cubicBezTo>
                    <a:pt x="392" y="47"/>
                    <a:pt x="392" y="47"/>
                    <a:pt x="392" y="47"/>
                  </a:cubicBezTo>
                  <a:cubicBezTo>
                    <a:pt x="392" y="47"/>
                    <a:pt x="392" y="47"/>
                    <a:pt x="392" y="47"/>
                  </a:cubicBezTo>
                  <a:cubicBezTo>
                    <a:pt x="393" y="47"/>
                    <a:pt x="393" y="48"/>
                    <a:pt x="393" y="49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95" y="49"/>
                    <a:pt x="395" y="49"/>
                    <a:pt x="396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7" y="49"/>
                    <a:pt x="397" y="49"/>
                    <a:pt x="398" y="49"/>
                  </a:cubicBezTo>
                  <a:cubicBezTo>
                    <a:pt x="399" y="49"/>
                    <a:pt x="400" y="49"/>
                    <a:pt x="401" y="49"/>
                  </a:cubicBezTo>
                  <a:cubicBezTo>
                    <a:pt x="402" y="50"/>
                    <a:pt x="402" y="50"/>
                    <a:pt x="402" y="51"/>
                  </a:cubicBezTo>
                  <a:cubicBezTo>
                    <a:pt x="402" y="51"/>
                    <a:pt x="402" y="51"/>
                    <a:pt x="403" y="51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3" y="51"/>
                    <a:pt x="404" y="51"/>
                    <a:pt x="404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6" y="51"/>
                    <a:pt x="406" y="51"/>
                  </a:cubicBezTo>
                  <a:cubicBezTo>
                    <a:pt x="406" y="51"/>
                    <a:pt x="406" y="51"/>
                    <a:pt x="406" y="51"/>
                  </a:cubicBezTo>
                  <a:cubicBezTo>
                    <a:pt x="406" y="51"/>
                    <a:pt x="406" y="51"/>
                    <a:pt x="406" y="51"/>
                  </a:cubicBezTo>
                  <a:cubicBezTo>
                    <a:pt x="406" y="51"/>
                    <a:pt x="406" y="51"/>
                    <a:pt x="407" y="5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7" y="49"/>
                    <a:pt x="408" y="47"/>
                    <a:pt x="411" y="48"/>
                  </a:cubicBezTo>
                  <a:cubicBezTo>
                    <a:pt x="412" y="48"/>
                    <a:pt x="412" y="48"/>
                    <a:pt x="412" y="48"/>
                  </a:cubicBezTo>
                  <a:cubicBezTo>
                    <a:pt x="412" y="49"/>
                    <a:pt x="412" y="49"/>
                    <a:pt x="412" y="49"/>
                  </a:cubicBezTo>
                  <a:cubicBezTo>
                    <a:pt x="412" y="50"/>
                    <a:pt x="412" y="51"/>
                    <a:pt x="412" y="52"/>
                  </a:cubicBezTo>
                  <a:close/>
                  <a:moveTo>
                    <a:pt x="390" y="49"/>
                  </a:move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lose/>
                  <a:moveTo>
                    <a:pt x="390" y="49"/>
                  </a:move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lose/>
                  <a:moveTo>
                    <a:pt x="390" y="49"/>
                  </a:move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lose/>
                  <a:moveTo>
                    <a:pt x="390" y="49"/>
                  </a:move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lose/>
                  <a:moveTo>
                    <a:pt x="390" y="49"/>
                  </a:move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lose/>
                  <a:moveTo>
                    <a:pt x="376" y="10"/>
                  </a:moveTo>
                  <a:cubicBezTo>
                    <a:pt x="376" y="10"/>
                    <a:pt x="377" y="10"/>
                    <a:pt x="377" y="9"/>
                  </a:cubicBezTo>
                  <a:cubicBezTo>
                    <a:pt x="376" y="9"/>
                    <a:pt x="376" y="9"/>
                    <a:pt x="375" y="9"/>
                  </a:cubicBezTo>
                  <a:cubicBezTo>
                    <a:pt x="375" y="10"/>
                    <a:pt x="375" y="10"/>
                    <a:pt x="376" y="10"/>
                  </a:cubicBezTo>
                  <a:cubicBezTo>
                    <a:pt x="376" y="10"/>
                    <a:pt x="376" y="10"/>
                    <a:pt x="376" y="10"/>
                  </a:cubicBezTo>
                  <a:close/>
                  <a:moveTo>
                    <a:pt x="55" y="135"/>
                  </a:moveTo>
                  <a:cubicBezTo>
                    <a:pt x="55" y="136"/>
                    <a:pt x="55" y="137"/>
                    <a:pt x="55" y="138"/>
                  </a:cubicBezTo>
                  <a:cubicBezTo>
                    <a:pt x="57" y="138"/>
                    <a:pt x="58" y="140"/>
                    <a:pt x="59" y="142"/>
                  </a:cubicBezTo>
                  <a:cubicBezTo>
                    <a:pt x="59" y="142"/>
                    <a:pt x="59" y="142"/>
                    <a:pt x="60" y="143"/>
                  </a:cubicBezTo>
                  <a:cubicBezTo>
                    <a:pt x="60" y="142"/>
                    <a:pt x="60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2" y="141"/>
                    <a:pt x="63" y="141"/>
                    <a:pt x="64" y="141"/>
                  </a:cubicBezTo>
                  <a:cubicBezTo>
                    <a:pt x="64" y="141"/>
                    <a:pt x="65" y="141"/>
                    <a:pt x="65" y="141"/>
                  </a:cubicBezTo>
                  <a:cubicBezTo>
                    <a:pt x="65" y="141"/>
                    <a:pt x="65" y="141"/>
                    <a:pt x="65" y="140"/>
                  </a:cubicBezTo>
                  <a:cubicBezTo>
                    <a:pt x="65" y="140"/>
                    <a:pt x="64" y="139"/>
                    <a:pt x="64" y="139"/>
                  </a:cubicBezTo>
                  <a:cubicBezTo>
                    <a:pt x="63" y="138"/>
                    <a:pt x="62" y="138"/>
                    <a:pt x="62" y="138"/>
                  </a:cubicBezTo>
                  <a:cubicBezTo>
                    <a:pt x="61" y="138"/>
                    <a:pt x="60" y="138"/>
                    <a:pt x="59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8" y="135"/>
                    <a:pt x="58" y="134"/>
                    <a:pt x="58" y="134"/>
                  </a:cubicBezTo>
                  <a:cubicBezTo>
                    <a:pt x="58" y="134"/>
                    <a:pt x="57" y="133"/>
                    <a:pt x="57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6" y="133"/>
                    <a:pt x="56" y="133"/>
                    <a:pt x="55" y="133"/>
                  </a:cubicBezTo>
                  <a:cubicBezTo>
                    <a:pt x="54" y="134"/>
                    <a:pt x="54" y="135"/>
                    <a:pt x="55" y="135"/>
                  </a:cubicBezTo>
                  <a:close/>
                  <a:moveTo>
                    <a:pt x="374" y="19"/>
                  </a:moveTo>
                  <a:cubicBezTo>
                    <a:pt x="375" y="19"/>
                    <a:pt x="375" y="19"/>
                    <a:pt x="375" y="19"/>
                  </a:cubicBezTo>
                  <a:cubicBezTo>
                    <a:pt x="375" y="19"/>
                    <a:pt x="375" y="19"/>
                    <a:pt x="375" y="18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6"/>
                    <a:pt x="373" y="15"/>
                    <a:pt x="373" y="14"/>
                  </a:cubicBezTo>
                  <a:cubicBezTo>
                    <a:pt x="373" y="14"/>
                    <a:pt x="373" y="13"/>
                    <a:pt x="373" y="13"/>
                  </a:cubicBezTo>
                  <a:cubicBezTo>
                    <a:pt x="372" y="14"/>
                    <a:pt x="372" y="14"/>
                    <a:pt x="371" y="15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9"/>
                    <a:pt x="366" y="19"/>
                  </a:cubicBezTo>
                  <a:cubicBezTo>
                    <a:pt x="365" y="20"/>
                    <a:pt x="365" y="20"/>
                    <a:pt x="365" y="21"/>
                  </a:cubicBezTo>
                  <a:cubicBezTo>
                    <a:pt x="367" y="20"/>
                    <a:pt x="368" y="21"/>
                    <a:pt x="369" y="22"/>
                  </a:cubicBezTo>
                  <a:cubicBezTo>
                    <a:pt x="370" y="22"/>
                    <a:pt x="370" y="22"/>
                    <a:pt x="371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1" y="23"/>
                    <a:pt x="371" y="22"/>
                    <a:pt x="371" y="22"/>
                  </a:cubicBezTo>
                  <a:cubicBezTo>
                    <a:pt x="372" y="22"/>
                    <a:pt x="372" y="21"/>
                    <a:pt x="372" y="21"/>
                  </a:cubicBezTo>
                  <a:cubicBezTo>
                    <a:pt x="373" y="20"/>
                    <a:pt x="374" y="19"/>
                    <a:pt x="37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0" name="Freeform 83">
              <a:extLst>
                <a:ext uri="{FF2B5EF4-FFF2-40B4-BE49-F238E27FC236}">
                  <a16:creationId xmlns:a16="http://schemas.microsoft.com/office/drawing/2014/main" id="{073F1BBB-B539-4C35-AB1B-64DDD0DDF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854" y="3810178"/>
              <a:ext cx="54243" cy="57859"/>
            </a:xfrm>
            <a:custGeom>
              <a:avLst/>
              <a:gdLst>
                <a:gd name="T0" fmla="*/ 14 w 15"/>
                <a:gd name="T1" fmla="*/ 8 h 16"/>
                <a:gd name="T2" fmla="*/ 12 w 15"/>
                <a:gd name="T3" fmla="*/ 5 h 16"/>
                <a:gd name="T4" fmla="*/ 12 w 15"/>
                <a:gd name="T5" fmla="*/ 2 h 16"/>
                <a:gd name="T6" fmla="*/ 8 w 15"/>
                <a:gd name="T7" fmla="*/ 4 h 16"/>
                <a:gd name="T8" fmla="*/ 7 w 15"/>
                <a:gd name="T9" fmla="*/ 6 h 16"/>
                <a:gd name="T10" fmla="*/ 5 w 15"/>
                <a:gd name="T11" fmla="*/ 7 h 16"/>
                <a:gd name="T12" fmla="*/ 5 w 15"/>
                <a:gd name="T13" fmla="*/ 8 h 16"/>
                <a:gd name="T14" fmla="*/ 1 w 15"/>
                <a:gd name="T15" fmla="*/ 11 h 16"/>
                <a:gd name="T16" fmla="*/ 0 w 15"/>
                <a:gd name="T17" fmla="*/ 13 h 16"/>
                <a:gd name="T18" fmla="*/ 3 w 15"/>
                <a:gd name="T19" fmla="*/ 13 h 16"/>
                <a:gd name="T20" fmla="*/ 8 w 15"/>
                <a:gd name="T21" fmla="*/ 15 h 16"/>
                <a:gd name="T22" fmla="*/ 12 w 15"/>
                <a:gd name="T23" fmla="*/ 13 h 16"/>
                <a:gd name="T24" fmla="*/ 14 w 15"/>
                <a:gd name="T25" fmla="*/ 11 h 16"/>
                <a:gd name="T26" fmla="*/ 15 w 15"/>
                <a:gd name="T27" fmla="*/ 8 h 16"/>
                <a:gd name="T28" fmla="*/ 14 w 15"/>
                <a:gd name="T2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6">
                  <a:moveTo>
                    <a:pt x="14" y="8"/>
                  </a:moveTo>
                  <a:cubicBezTo>
                    <a:pt x="13" y="6"/>
                    <a:pt x="13" y="6"/>
                    <a:pt x="12" y="5"/>
                  </a:cubicBezTo>
                  <a:cubicBezTo>
                    <a:pt x="12" y="4"/>
                    <a:pt x="13" y="3"/>
                    <a:pt x="12" y="2"/>
                  </a:cubicBezTo>
                  <a:cubicBezTo>
                    <a:pt x="11" y="0"/>
                    <a:pt x="9" y="4"/>
                    <a:pt x="8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2" y="10"/>
                    <a:pt x="1" y="11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5" y="13"/>
                    <a:pt x="6" y="14"/>
                    <a:pt x="8" y="15"/>
                  </a:cubicBezTo>
                  <a:cubicBezTo>
                    <a:pt x="10" y="16"/>
                    <a:pt x="10" y="14"/>
                    <a:pt x="12" y="13"/>
                  </a:cubicBezTo>
                  <a:cubicBezTo>
                    <a:pt x="12" y="12"/>
                    <a:pt x="13" y="12"/>
                    <a:pt x="14" y="11"/>
                  </a:cubicBezTo>
                  <a:cubicBezTo>
                    <a:pt x="15" y="11"/>
                    <a:pt x="15" y="9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1" name="Freeform 84">
              <a:extLst>
                <a:ext uri="{FF2B5EF4-FFF2-40B4-BE49-F238E27FC236}">
                  <a16:creationId xmlns:a16="http://schemas.microsoft.com/office/drawing/2014/main" id="{8E2348F3-4AC9-4CE7-8742-A32A054A7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7622" y="3806562"/>
              <a:ext cx="68708" cy="68708"/>
            </a:xfrm>
            <a:custGeom>
              <a:avLst/>
              <a:gdLst>
                <a:gd name="T0" fmla="*/ 14 w 19"/>
                <a:gd name="T1" fmla="*/ 9 h 19"/>
                <a:gd name="T2" fmla="*/ 14 w 19"/>
                <a:gd name="T3" fmla="*/ 9 h 19"/>
                <a:gd name="T4" fmla="*/ 13 w 19"/>
                <a:gd name="T5" fmla="*/ 6 h 19"/>
                <a:gd name="T6" fmla="*/ 13 w 19"/>
                <a:gd name="T7" fmla="*/ 5 h 19"/>
                <a:gd name="T8" fmla="*/ 11 w 19"/>
                <a:gd name="T9" fmla="*/ 7 h 19"/>
                <a:gd name="T10" fmla="*/ 10 w 19"/>
                <a:gd name="T11" fmla="*/ 8 h 19"/>
                <a:gd name="T12" fmla="*/ 9 w 19"/>
                <a:gd name="T13" fmla="*/ 9 h 19"/>
                <a:gd name="T14" fmla="*/ 9 w 19"/>
                <a:gd name="T15" fmla="*/ 9 h 19"/>
                <a:gd name="T16" fmla="*/ 9 w 19"/>
                <a:gd name="T17" fmla="*/ 9 h 19"/>
                <a:gd name="T18" fmla="*/ 9 w 19"/>
                <a:gd name="T19" fmla="*/ 10 h 19"/>
                <a:gd name="T20" fmla="*/ 8 w 19"/>
                <a:gd name="T21" fmla="*/ 10 h 19"/>
                <a:gd name="T22" fmla="*/ 6 w 19"/>
                <a:gd name="T23" fmla="*/ 11 h 19"/>
                <a:gd name="T24" fmla="*/ 5 w 19"/>
                <a:gd name="T25" fmla="*/ 13 h 19"/>
                <a:gd name="T26" fmla="*/ 9 w 19"/>
                <a:gd name="T27" fmla="*/ 14 h 19"/>
                <a:gd name="T28" fmla="*/ 11 w 19"/>
                <a:gd name="T29" fmla="*/ 15 h 19"/>
                <a:gd name="T30" fmla="*/ 11 w 19"/>
                <a:gd name="T31" fmla="*/ 15 h 19"/>
                <a:gd name="T32" fmla="*/ 11 w 19"/>
                <a:gd name="T33" fmla="*/ 14 h 19"/>
                <a:gd name="T34" fmla="*/ 12 w 19"/>
                <a:gd name="T35" fmla="*/ 13 h 19"/>
                <a:gd name="T36" fmla="*/ 14 w 19"/>
                <a:gd name="T37" fmla="*/ 11 h 19"/>
                <a:gd name="T38" fmla="*/ 15 w 19"/>
                <a:gd name="T39" fmla="*/ 11 h 19"/>
                <a:gd name="T40" fmla="*/ 15 w 19"/>
                <a:gd name="T41" fmla="*/ 10 h 19"/>
                <a:gd name="T42" fmla="*/ 15 w 19"/>
                <a:gd name="T43" fmla="*/ 10 h 19"/>
                <a:gd name="T44" fmla="*/ 14 w 19"/>
                <a:gd name="T45" fmla="*/ 10 h 19"/>
                <a:gd name="T46" fmla="*/ 14 w 19"/>
                <a:gd name="T47" fmla="*/ 9 h 19"/>
                <a:gd name="T48" fmla="*/ 16 w 19"/>
                <a:gd name="T49" fmla="*/ 6 h 19"/>
                <a:gd name="T50" fmla="*/ 17 w 19"/>
                <a:gd name="T51" fmla="*/ 7 h 19"/>
                <a:gd name="T52" fmla="*/ 17 w 19"/>
                <a:gd name="T53" fmla="*/ 7 h 19"/>
                <a:gd name="T54" fmla="*/ 18 w 19"/>
                <a:gd name="T55" fmla="*/ 8 h 19"/>
                <a:gd name="T56" fmla="*/ 18 w 19"/>
                <a:gd name="T57" fmla="*/ 8 h 19"/>
                <a:gd name="T58" fmla="*/ 19 w 19"/>
                <a:gd name="T59" fmla="*/ 9 h 19"/>
                <a:gd name="T60" fmla="*/ 19 w 19"/>
                <a:gd name="T61" fmla="*/ 11 h 19"/>
                <a:gd name="T62" fmla="*/ 17 w 19"/>
                <a:gd name="T63" fmla="*/ 13 h 19"/>
                <a:gd name="T64" fmla="*/ 16 w 19"/>
                <a:gd name="T65" fmla="*/ 14 h 19"/>
                <a:gd name="T66" fmla="*/ 15 w 19"/>
                <a:gd name="T67" fmla="*/ 14 h 19"/>
                <a:gd name="T68" fmla="*/ 15 w 19"/>
                <a:gd name="T69" fmla="*/ 15 h 19"/>
                <a:gd name="T70" fmla="*/ 15 w 19"/>
                <a:gd name="T71" fmla="*/ 15 h 19"/>
                <a:gd name="T72" fmla="*/ 14 w 19"/>
                <a:gd name="T73" fmla="*/ 16 h 19"/>
                <a:gd name="T74" fmla="*/ 9 w 19"/>
                <a:gd name="T75" fmla="*/ 18 h 19"/>
                <a:gd name="T76" fmla="*/ 9 w 19"/>
                <a:gd name="T77" fmla="*/ 18 h 19"/>
                <a:gd name="T78" fmla="*/ 7 w 19"/>
                <a:gd name="T79" fmla="*/ 16 h 19"/>
                <a:gd name="T80" fmla="*/ 5 w 19"/>
                <a:gd name="T81" fmla="*/ 16 h 19"/>
                <a:gd name="T82" fmla="*/ 5 w 19"/>
                <a:gd name="T83" fmla="*/ 16 h 19"/>
                <a:gd name="T84" fmla="*/ 5 w 19"/>
                <a:gd name="T85" fmla="*/ 16 h 19"/>
                <a:gd name="T86" fmla="*/ 1 w 19"/>
                <a:gd name="T87" fmla="*/ 14 h 19"/>
                <a:gd name="T88" fmla="*/ 1 w 19"/>
                <a:gd name="T89" fmla="*/ 12 h 19"/>
                <a:gd name="T90" fmla="*/ 1 w 19"/>
                <a:gd name="T91" fmla="*/ 12 h 19"/>
                <a:gd name="T92" fmla="*/ 2 w 19"/>
                <a:gd name="T93" fmla="*/ 10 h 19"/>
                <a:gd name="T94" fmla="*/ 2 w 19"/>
                <a:gd name="T95" fmla="*/ 10 h 19"/>
                <a:gd name="T96" fmla="*/ 4 w 19"/>
                <a:gd name="T97" fmla="*/ 9 h 19"/>
                <a:gd name="T98" fmla="*/ 6 w 19"/>
                <a:gd name="T99" fmla="*/ 7 h 19"/>
                <a:gd name="T100" fmla="*/ 6 w 19"/>
                <a:gd name="T101" fmla="*/ 7 h 19"/>
                <a:gd name="T102" fmla="*/ 7 w 19"/>
                <a:gd name="T103" fmla="*/ 6 h 19"/>
                <a:gd name="T104" fmla="*/ 8 w 19"/>
                <a:gd name="T105" fmla="*/ 5 h 19"/>
                <a:gd name="T106" fmla="*/ 9 w 19"/>
                <a:gd name="T107" fmla="*/ 4 h 19"/>
                <a:gd name="T108" fmla="*/ 9 w 19"/>
                <a:gd name="T109" fmla="*/ 4 h 19"/>
                <a:gd name="T110" fmla="*/ 9 w 19"/>
                <a:gd name="T111" fmla="*/ 4 h 19"/>
                <a:gd name="T112" fmla="*/ 10 w 19"/>
                <a:gd name="T113" fmla="*/ 3 h 19"/>
                <a:gd name="T114" fmla="*/ 12 w 19"/>
                <a:gd name="T115" fmla="*/ 1 h 19"/>
                <a:gd name="T116" fmla="*/ 16 w 19"/>
                <a:gd name="T117" fmla="*/ 2 h 19"/>
                <a:gd name="T118" fmla="*/ 16 w 19"/>
                <a:gd name="T119" fmla="*/ 5 h 19"/>
                <a:gd name="T120" fmla="*/ 16 w 19"/>
                <a:gd name="T121" fmla="*/ 6 h 19"/>
                <a:gd name="T122" fmla="*/ 16 w 19"/>
                <a:gd name="T12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" h="19">
                  <a:moveTo>
                    <a:pt x="14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3" y="8"/>
                    <a:pt x="13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2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6" y="6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9" y="11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3" y="17"/>
                    <a:pt x="12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6"/>
                    <a:pt x="2" y="17"/>
                    <a:pt x="1" y="14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1" y="2"/>
                    <a:pt x="11" y="2"/>
                    <a:pt x="12" y="1"/>
                  </a:cubicBezTo>
                  <a:cubicBezTo>
                    <a:pt x="13" y="0"/>
                    <a:pt x="14" y="0"/>
                    <a:pt x="16" y="2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2" name="Freeform 85">
              <a:extLst>
                <a:ext uri="{FF2B5EF4-FFF2-40B4-BE49-F238E27FC236}">
                  <a16:creationId xmlns:a16="http://schemas.microsoft.com/office/drawing/2014/main" id="{7481F030-1666-4995-8A3E-BCF54554A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330" y="3828259"/>
              <a:ext cx="75940" cy="61475"/>
            </a:xfrm>
            <a:custGeom>
              <a:avLst/>
              <a:gdLst>
                <a:gd name="T0" fmla="*/ 12 w 21"/>
                <a:gd name="T1" fmla="*/ 13 h 17"/>
                <a:gd name="T2" fmla="*/ 20 w 21"/>
                <a:gd name="T3" fmla="*/ 8 h 17"/>
                <a:gd name="T4" fmla="*/ 20 w 21"/>
                <a:gd name="T5" fmla="*/ 2 h 17"/>
                <a:gd name="T6" fmla="*/ 16 w 21"/>
                <a:gd name="T7" fmla="*/ 0 h 17"/>
                <a:gd name="T8" fmla="*/ 10 w 21"/>
                <a:gd name="T9" fmla="*/ 1 h 17"/>
                <a:gd name="T10" fmla="*/ 4 w 21"/>
                <a:gd name="T11" fmla="*/ 0 h 17"/>
                <a:gd name="T12" fmla="*/ 4 w 21"/>
                <a:gd name="T13" fmla="*/ 5 h 17"/>
                <a:gd name="T14" fmla="*/ 2 w 21"/>
                <a:gd name="T15" fmla="*/ 8 h 17"/>
                <a:gd name="T16" fmla="*/ 1 w 21"/>
                <a:gd name="T17" fmla="*/ 10 h 17"/>
                <a:gd name="T18" fmla="*/ 1 w 21"/>
                <a:gd name="T19" fmla="*/ 12 h 17"/>
                <a:gd name="T20" fmla="*/ 0 w 21"/>
                <a:gd name="T21" fmla="*/ 14 h 17"/>
                <a:gd name="T22" fmla="*/ 3 w 21"/>
                <a:gd name="T23" fmla="*/ 17 h 17"/>
                <a:gd name="T24" fmla="*/ 3 w 21"/>
                <a:gd name="T25" fmla="*/ 17 h 17"/>
                <a:gd name="T26" fmla="*/ 5 w 21"/>
                <a:gd name="T27" fmla="*/ 16 h 17"/>
                <a:gd name="T28" fmla="*/ 12 w 21"/>
                <a:gd name="T2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7">
                  <a:moveTo>
                    <a:pt x="12" y="13"/>
                  </a:moveTo>
                  <a:cubicBezTo>
                    <a:pt x="14" y="12"/>
                    <a:pt x="19" y="11"/>
                    <a:pt x="20" y="8"/>
                  </a:cubicBezTo>
                  <a:cubicBezTo>
                    <a:pt x="20" y="6"/>
                    <a:pt x="21" y="4"/>
                    <a:pt x="20" y="2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3" y="1"/>
                    <a:pt x="4" y="4"/>
                    <a:pt x="4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0" y="16"/>
                    <a:pt x="2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5" y="16"/>
                  </a:cubicBezTo>
                  <a:cubicBezTo>
                    <a:pt x="8" y="16"/>
                    <a:pt x="10" y="14"/>
                    <a:pt x="12" y="13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" name="Freeform 86">
              <a:extLst>
                <a:ext uri="{FF2B5EF4-FFF2-40B4-BE49-F238E27FC236}">
                  <a16:creationId xmlns:a16="http://schemas.microsoft.com/office/drawing/2014/main" id="{608B9EF5-C24E-476D-94A4-83A7063CB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9098" y="3821027"/>
              <a:ext cx="86789" cy="79557"/>
            </a:xfrm>
            <a:custGeom>
              <a:avLst/>
              <a:gdLst>
                <a:gd name="T0" fmla="*/ 15 w 24"/>
                <a:gd name="T1" fmla="*/ 13 h 22"/>
                <a:gd name="T2" fmla="*/ 21 w 24"/>
                <a:gd name="T3" fmla="*/ 7 h 22"/>
                <a:gd name="T4" fmla="*/ 21 w 24"/>
                <a:gd name="T5" fmla="*/ 5 h 22"/>
                <a:gd name="T6" fmla="*/ 18 w 24"/>
                <a:gd name="T7" fmla="*/ 4 h 22"/>
                <a:gd name="T8" fmla="*/ 14 w 24"/>
                <a:gd name="T9" fmla="*/ 4 h 22"/>
                <a:gd name="T10" fmla="*/ 9 w 24"/>
                <a:gd name="T11" fmla="*/ 4 h 22"/>
                <a:gd name="T12" fmla="*/ 7 w 24"/>
                <a:gd name="T13" fmla="*/ 5 h 22"/>
                <a:gd name="T14" fmla="*/ 6 w 24"/>
                <a:gd name="T15" fmla="*/ 10 h 22"/>
                <a:gd name="T16" fmla="*/ 5 w 24"/>
                <a:gd name="T17" fmla="*/ 11 h 22"/>
                <a:gd name="T18" fmla="*/ 5 w 24"/>
                <a:gd name="T19" fmla="*/ 12 h 22"/>
                <a:gd name="T20" fmla="*/ 5 w 24"/>
                <a:gd name="T21" fmla="*/ 13 h 22"/>
                <a:gd name="T22" fmla="*/ 4 w 24"/>
                <a:gd name="T23" fmla="*/ 16 h 22"/>
                <a:gd name="T24" fmla="*/ 4 w 24"/>
                <a:gd name="T25" fmla="*/ 16 h 22"/>
                <a:gd name="T26" fmla="*/ 7 w 24"/>
                <a:gd name="T27" fmla="*/ 17 h 22"/>
                <a:gd name="T28" fmla="*/ 12 w 24"/>
                <a:gd name="T29" fmla="*/ 14 h 22"/>
                <a:gd name="T30" fmla="*/ 17 w 24"/>
                <a:gd name="T31" fmla="*/ 16 h 22"/>
                <a:gd name="T32" fmla="*/ 13 w 24"/>
                <a:gd name="T33" fmla="*/ 17 h 22"/>
                <a:gd name="T34" fmla="*/ 8 w 24"/>
                <a:gd name="T35" fmla="*/ 20 h 22"/>
                <a:gd name="T36" fmla="*/ 6 w 24"/>
                <a:gd name="T37" fmla="*/ 21 h 22"/>
                <a:gd name="T38" fmla="*/ 4 w 24"/>
                <a:gd name="T39" fmla="*/ 20 h 22"/>
                <a:gd name="T40" fmla="*/ 3 w 24"/>
                <a:gd name="T41" fmla="*/ 20 h 22"/>
                <a:gd name="T42" fmla="*/ 3 w 24"/>
                <a:gd name="T43" fmla="*/ 19 h 22"/>
                <a:gd name="T44" fmla="*/ 1 w 24"/>
                <a:gd name="T45" fmla="*/ 14 h 22"/>
                <a:gd name="T46" fmla="*/ 2 w 24"/>
                <a:gd name="T47" fmla="*/ 13 h 22"/>
                <a:gd name="T48" fmla="*/ 2 w 24"/>
                <a:gd name="T49" fmla="*/ 12 h 22"/>
                <a:gd name="T50" fmla="*/ 2 w 24"/>
                <a:gd name="T51" fmla="*/ 11 h 22"/>
                <a:gd name="T52" fmla="*/ 2 w 24"/>
                <a:gd name="T53" fmla="*/ 9 h 22"/>
                <a:gd name="T54" fmla="*/ 4 w 24"/>
                <a:gd name="T55" fmla="*/ 8 h 22"/>
                <a:gd name="T56" fmla="*/ 4 w 24"/>
                <a:gd name="T57" fmla="*/ 6 h 22"/>
                <a:gd name="T58" fmla="*/ 10 w 24"/>
                <a:gd name="T59" fmla="*/ 1 h 22"/>
                <a:gd name="T60" fmla="*/ 13 w 24"/>
                <a:gd name="T61" fmla="*/ 1 h 22"/>
                <a:gd name="T62" fmla="*/ 18 w 24"/>
                <a:gd name="T63" fmla="*/ 0 h 22"/>
                <a:gd name="T64" fmla="*/ 24 w 24"/>
                <a:gd name="T65" fmla="*/ 4 h 22"/>
                <a:gd name="T66" fmla="*/ 24 w 24"/>
                <a:gd name="T67" fmla="*/ 7 h 22"/>
                <a:gd name="T68" fmla="*/ 17 w 24"/>
                <a:gd name="T6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2">
                  <a:moveTo>
                    <a:pt x="13" y="14"/>
                  </a:moveTo>
                  <a:cubicBezTo>
                    <a:pt x="14" y="13"/>
                    <a:pt x="14" y="13"/>
                    <a:pt x="15" y="13"/>
                  </a:cubicBezTo>
                  <a:cubicBezTo>
                    <a:pt x="17" y="12"/>
                    <a:pt x="20" y="11"/>
                    <a:pt x="20" y="9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1" y="5"/>
                    <a:pt x="10" y="4"/>
                    <a:pt x="9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9"/>
                    <a:pt x="6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4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6"/>
                    <a:pt x="10" y="15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lose/>
                  <a:moveTo>
                    <a:pt x="17" y="16"/>
                  </a:moveTo>
                  <a:cubicBezTo>
                    <a:pt x="16" y="16"/>
                    <a:pt x="15" y="16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1"/>
                    <a:pt x="6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1" y="18"/>
                    <a:pt x="0" y="18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4"/>
                    <a:pt x="3" y="2"/>
                    <a:pt x="6" y="1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1"/>
                    <a:pt x="23" y="1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6"/>
                    <a:pt x="24" y="7"/>
                  </a:cubicBezTo>
                  <a:cubicBezTo>
                    <a:pt x="24" y="8"/>
                    <a:pt x="24" y="9"/>
                    <a:pt x="23" y="10"/>
                  </a:cubicBezTo>
                  <a:cubicBezTo>
                    <a:pt x="22" y="13"/>
                    <a:pt x="19" y="15"/>
                    <a:pt x="1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6" name="Freeform 89">
              <a:extLst>
                <a:ext uri="{FF2B5EF4-FFF2-40B4-BE49-F238E27FC236}">
                  <a16:creationId xmlns:a16="http://schemas.microsoft.com/office/drawing/2014/main" id="{866408D9-A638-4457-8501-7809822EB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752" y="3294869"/>
              <a:ext cx="339924" cy="327267"/>
            </a:xfrm>
            <a:custGeom>
              <a:avLst/>
              <a:gdLst>
                <a:gd name="T0" fmla="*/ 75 w 94"/>
                <a:gd name="T1" fmla="*/ 57 h 90"/>
                <a:gd name="T2" fmla="*/ 82 w 94"/>
                <a:gd name="T3" fmla="*/ 52 h 90"/>
                <a:gd name="T4" fmla="*/ 77 w 94"/>
                <a:gd name="T5" fmla="*/ 46 h 90"/>
                <a:gd name="T6" fmla="*/ 76 w 94"/>
                <a:gd name="T7" fmla="*/ 39 h 90"/>
                <a:gd name="T8" fmla="*/ 74 w 94"/>
                <a:gd name="T9" fmla="*/ 36 h 90"/>
                <a:gd name="T10" fmla="*/ 77 w 94"/>
                <a:gd name="T11" fmla="*/ 26 h 90"/>
                <a:gd name="T12" fmla="*/ 83 w 94"/>
                <a:gd name="T13" fmla="*/ 25 h 90"/>
                <a:gd name="T14" fmla="*/ 84 w 94"/>
                <a:gd name="T15" fmla="*/ 24 h 90"/>
                <a:gd name="T16" fmla="*/ 86 w 94"/>
                <a:gd name="T17" fmla="*/ 30 h 90"/>
                <a:gd name="T18" fmla="*/ 92 w 94"/>
                <a:gd name="T19" fmla="*/ 27 h 90"/>
                <a:gd name="T20" fmla="*/ 90 w 94"/>
                <a:gd name="T21" fmla="*/ 19 h 90"/>
                <a:gd name="T22" fmla="*/ 80 w 94"/>
                <a:gd name="T23" fmla="*/ 17 h 90"/>
                <a:gd name="T24" fmla="*/ 69 w 94"/>
                <a:gd name="T25" fmla="*/ 13 h 90"/>
                <a:gd name="T26" fmla="*/ 66 w 94"/>
                <a:gd name="T27" fmla="*/ 8 h 90"/>
                <a:gd name="T28" fmla="*/ 60 w 94"/>
                <a:gd name="T29" fmla="*/ 8 h 90"/>
                <a:gd name="T30" fmla="*/ 48 w 94"/>
                <a:gd name="T31" fmla="*/ 16 h 90"/>
                <a:gd name="T32" fmla="*/ 47 w 94"/>
                <a:gd name="T33" fmla="*/ 13 h 90"/>
                <a:gd name="T34" fmla="*/ 39 w 94"/>
                <a:gd name="T35" fmla="*/ 8 h 90"/>
                <a:gd name="T36" fmla="*/ 35 w 94"/>
                <a:gd name="T37" fmla="*/ 6 h 90"/>
                <a:gd name="T38" fmla="*/ 29 w 94"/>
                <a:gd name="T39" fmla="*/ 1 h 90"/>
                <a:gd name="T40" fmla="*/ 21 w 94"/>
                <a:gd name="T41" fmla="*/ 3 h 90"/>
                <a:gd name="T42" fmla="*/ 15 w 94"/>
                <a:gd name="T43" fmla="*/ 4 h 90"/>
                <a:gd name="T44" fmla="*/ 20 w 94"/>
                <a:gd name="T45" fmla="*/ 12 h 90"/>
                <a:gd name="T46" fmla="*/ 25 w 94"/>
                <a:gd name="T47" fmla="*/ 28 h 90"/>
                <a:gd name="T48" fmla="*/ 20 w 94"/>
                <a:gd name="T49" fmla="*/ 39 h 90"/>
                <a:gd name="T50" fmla="*/ 28 w 94"/>
                <a:gd name="T51" fmla="*/ 54 h 90"/>
                <a:gd name="T52" fmla="*/ 15 w 94"/>
                <a:gd name="T53" fmla="*/ 63 h 90"/>
                <a:gd name="T54" fmla="*/ 9 w 94"/>
                <a:gd name="T55" fmla="*/ 67 h 90"/>
                <a:gd name="T56" fmla="*/ 1 w 94"/>
                <a:gd name="T57" fmla="*/ 72 h 90"/>
                <a:gd name="T58" fmla="*/ 8 w 94"/>
                <a:gd name="T59" fmla="*/ 80 h 90"/>
                <a:gd name="T60" fmla="*/ 17 w 94"/>
                <a:gd name="T61" fmla="*/ 87 h 90"/>
                <a:gd name="T62" fmla="*/ 30 w 94"/>
                <a:gd name="T63" fmla="*/ 89 h 90"/>
                <a:gd name="T64" fmla="*/ 50 w 94"/>
                <a:gd name="T65" fmla="*/ 81 h 90"/>
                <a:gd name="T66" fmla="*/ 59 w 94"/>
                <a:gd name="T67" fmla="*/ 84 h 90"/>
                <a:gd name="T68" fmla="*/ 61 w 94"/>
                <a:gd name="T69" fmla="*/ 75 h 90"/>
                <a:gd name="T70" fmla="*/ 70 w 94"/>
                <a:gd name="T71" fmla="*/ 69 h 90"/>
                <a:gd name="T72" fmla="*/ 74 w 94"/>
                <a:gd name="T73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90">
                  <a:moveTo>
                    <a:pt x="78" y="60"/>
                  </a:moveTo>
                  <a:cubicBezTo>
                    <a:pt x="77" y="59"/>
                    <a:pt x="75" y="59"/>
                    <a:pt x="75" y="57"/>
                  </a:cubicBezTo>
                  <a:cubicBezTo>
                    <a:pt x="76" y="56"/>
                    <a:pt x="77" y="55"/>
                    <a:pt x="79" y="55"/>
                  </a:cubicBezTo>
                  <a:cubicBezTo>
                    <a:pt x="80" y="54"/>
                    <a:pt x="81" y="54"/>
                    <a:pt x="82" y="52"/>
                  </a:cubicBezTo>
                  <a:cubicBezTo>
                    <a:pt x="82" y="51"/>
                    <a:pt x="81" y="49"/>
                    <a:pt x="81" y="48"/>
                  </a:cubicBezTo>
                  <a:cubicBezTo>
                    <a:pt x="80" y="48"/>
                    <a:pt x="78" y="47"/>
                    <a:pt x="77" y="46"/>
                  </a:cubicBezTo>
                  <a:cubicBezTo>
                    <a:pt x="76" y="45"/>
                    <a:pt x="77" y="44"/>
                    <a:pt x="77" y="43"/>
                  </a:cubicBezTo>
                  <a:cubicBezTo>
                    <a:pt x="77" y="41"/>
                    <a:pt x="76" y="40"/>
                    <a:pt x="76" y="39"/>
                  </a:cubicBezTo>
                  <a:cubicBezTo>
                    <a:pt x="77" y="38"/>
                    <a:pt x="79" y="38"/>
                    <a:pt x="77" y="36"/>
                  </a:cubicBezTo>
                  <a:cubicBezTo>
                    <a:pt x="76" y="35"/>
                    <a:pt x="75" y="37"/>
                    <a:pt x="74" y="36"/>
                  </a:cubicBezTo>
                  <a:cubicBezTo>
                    <a:pt x="72" y="35"/>
                    <a:pt x="74" y="34"/>
                    <a:pt x="75" y="33"/>
                  </a:cubicBezTo>
                  <a:cubicBezTo>
                    <a:pt x="76" y="31"/>
                    <a:pt x="74" y="27"/>
                    <a:pt x="77" y="26"/>
                  </a:cubicBezTo>
                  <a:cubicBezTo>
                    <a:pt x="79" y="26"/>
                    <a:pt x="79" y="27"/>
                    <a:pt x="81" y="25"/>
                  </a:cubicBezTo>
                  <a:cubicBezTo>
                    <a:pt x="81" y="25"/>
                    <a:pt x="82" y="24"/>
                    <a:pt x="83" y="25"/>
                  </a:cubicBezTo>
                  <a:cubicBezTo>
                    <a:pt x="83" y="24"/>
                    <a:pt x="83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7" y="24"/>
                    <a:pt x="87" y="26"/>
                    <a:pt x="86" y="28"/>
                  </a:cubicBezTo>
                  <a:cubicBezTo>
                    <a:pt x="86" y="29"/>
                    <a:pt x="85" y="30"/>
                    <a:pt x="86" y="30"/>
                  </a:cubicBezTo>
                  <a:cubicBezTo>
                    <a:pt x="86" y="31"/>
                    <a:pt x="88" y="30"/>
                    <a:pt x="89" y="30"/>
                  </a:cubicBezTo>
                  <a:cubicBezTo>
                    <a:pt x="91" y="30"/>
                    <a:pt x="91" y="28"/>
                    <a:pt x="92" y="27"/>
                  </a:cubicBezTo>
                  <a:cubicBezTo>
                    <a:pt x="92" y="25"/>
                    <a:pt x="94" y="24"/>
                    <a:pt x="94" y="22"/>
                  </a:cubicBezTo>
                  <a:cubicBezTo>
                    <a:pt x="94" y="20"/>
                    <a:pt x="92" y="20"/>
                    <a:pt x="90" y="19"/>
                  </a:cubicBezTo>
                  <a:cubicBezTo>
                    <a:pt x="88" y="19"/>
                    <a:pt x="87" y="18"/>
                    <a:pt x="86" y="17"/>
                  </a:cubicBezTo>
                  <a:cubicBezTo>
                    <a:pt x="84" y="17"/>
                    <a:pt x="82" y="17"/>
                    <a:pt x="80" y="17"/>
                  </a:cubicBezTo>
                  <a:cubicBezTo>
                    <a:pt x="78" y="17"/>
                    <a:pt x="77" y="17"/>
                    <a:pt x="75" y="18"/>
                  </a:cubicBezTo>
                  <a:cubicBezTo>
                    <a:pt x="71" y="21"/>
                    <a:pt x="70" y="16"/>
                    <a:pt x="69" y="13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8" y="11"/>
                    <a:pt x="66" y="10"/>
                    <a:pt x="66" y="8"/>
                  </a:cubicBezTo>
                  <a:cubicBezTo>
                    <a:pt x="64" y="8"/>
                    <a:pt x="64" y="8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57" y="6"/>
                    <a:pt x="55" y="9"/>
                    <a:pt x="54" y="10"/>
                  </a:cubicBezTo>
                  <a:cubicBezTo>
                    <a:pt x="52" y="12"/>
                    <a:pt x="50" y="14"/>
                    <a:pt x="48" y="16"/>
                  </a:cubicBezTo>
                  <a:cubicBezTo>
                    <a:pt x="47" y="16"/>
                    <a:pt x="45" y="17"/>
                    <a:pt x="44" y="16"/>
                  </a:cubicBezTo>
                  <a:cubicBezTo>
                    <a:pt x="43" y="14"/>
                    <a:pt x="46" y="14"/>
                    <a:pt x="47" y="13"/>
                  </a:cubicBezTo>
                  <a:cubicBezTo>
                    <a:pt x="47" y="12"/>
                    <a:pt x="45" y="10"/>
                    <a:pt x="44" y="10"/>
                  </a:cubicBezTo>
                  <a:cubicBezTo>
                    <a:pt x="42" y="9"/>
                    <a:pt x="40" y="10"/>
                    <a:pt x="39" y="8"/>
                  </a:cubicBezTo>
                  <a:cubicBezTo>
                    <a:pt x="38" y="8"/>
                    <a:pt x="38" y="7"/>
                    <a:pt x="37" y="6"/>
                  </a:cubicBezTo>
                  <a:cubicBezTo>
                    <a:pt x="37" y="6"/>
                    <a:pt x="36" y="6"/>
                    <a:pt x="35" y="6"/>
                  </a:cubicBezTo>
                  <a:cubicBezTo>
                    <a:pt x="34" y="5"/>
                    <a:pt x="32" y="6"/>
                    <a:pt x="31" y="4"/>
                  </a:cubicBezTo>
                  <a:cubicBezTo>
                    <a:pt x="30" y="3"/>
                    <a:pt x="31" y="2"/>
                    <a:pt x="29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3" y="1"/>
                    <a:pt x="22" y="2"/>
                    <a:pt x="21" y="3"/>
                  </a:cubicBezTo>
                  <a:cubicBezTo>
                    <a:pt x="20" y="4"/>
                    <a:pt x="20" y="6"/>
                    <a:pt x="19" y="6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4" y="11"/>
                    <a:pt x="18" y="11"/>
                    <a:pt x="20" y="12"/>
                  </a:cubicBezTo>
                  <a:cubicBezTo>
                    <a:pt x="26" y="14"/>
                    <a:pt x="30" y="19"/>
                    <a:pt x="27" y="25"/>
                  </a:cubicBezTo>
                  <a:cubicBezTo>
                    <a:pt x="26" y="26"/>
                    <a:pt x="25" y="27"/>
                    <a:pt x="25" y="28"/>
                  </a:cubicBezTo>
                  <a:cubicBezTo>
                    <a:pt x="24" y="29"/>
                    <a:pt x="25" y="31"/>
                    <a:pt x="24" y="32"/>
                  </a:cubicBezTo>
                  <a:cubicBezTo>
                    <a:pt x="23" y="35"/>
                    <a:pt x="19" y="35"/>
                    <a:pt x="20" y="39"/>
                  </a:cubicBezTo>
                  <a:cubicBezTo>
                    <a:pt x="21" y="42"/>
                    <a:pt x="24" y="42"/>
                    <a:pt x="25" y="44"/>
                  </a:cubicBezTo>
                  <a:cubicBezTo>
                    <a:pt x="27" y="47"/>
                    <a:pt x="26" y="51"/>
                    <a:pt x="28" y="54"/>
                  </a:cubicBezTo>
                  <a:cubicBezTo>
                    <a:pt x="25" y="57"/>
                    <a:pt x="19" y="52"/>
                    <a:pt x="16" y="58"/>
                  </a:cubicBezTo>
                  <a:cubicBezTo>
                    <a:pt x="16" y="60"/>
                    <a:pt x="16" y="62"/>
                    <a:pt x="15" y="63"/>
                  </a:cubicBezTo>
                  <a:cubicBezTo>
                    <a:pt x="14" y="66"/>
                    <a:pt x="14" y="67"/>
                    <a:pt x="14" y="70"/>
                  </a:cubicBezTo>
                  <a:cubicBezTo>
                    <a:pt x="11" y="71"/>
                    <a:pt x="11" y="68"/>
                    <a:pt x="9" y="67"/>
                  </a:cubicBezTo>
                  <a:cubicBezTo>
                    <a:pt x="7" y="66"/>
                    <a:pt x="4" y="66"/>
                    <a:pt x="1" y="66"/>
                  </a:cubicBezTo>
                  <a:cubicBezTo>
                    <a:pt x="1" y="68"/>
                    <a:pt x="0" y="70"/>
                    <a:pt x="1" y="72"/>
                  </a:cubicBezTo>
                  <a:cubicBezTo>
                    <a:pt x="3" y="74"/>
                    <a:pt x="5" y="73"/>
                    <a:pt x="7" y="75"/>
                  </a:cubicBezTo>
                  <a:cubicBezTo>
                    <a:pt x="8" y="76"/>
                    <a:pt x="8" y="78"/>
                    <a:pt x="8" y="80"/>
                  </a:cubicBezTo>
                  <a:cubicBezTo>
                    <a:pt x="9" y="80"/>
                    <a:pt x="10" y="81"/>
                    <a:pt x="11" y="82"/>
                  </a:cubicBezTo>
                  <a:cubicBezTo>
                    <a:pt x="13" y="84"/>
                    <a:pt x="15" y="87"/>
                    <a:pt x="17" y="87"/>
                  </a:cubicBezTo>
                  <a:cubicBezTo>
                    <a:pt x="20" y="88"/>
                    <a:pt x="22" y="83"/>
                    <a:pt x="25" y="83"/>
                  </a:cubicBezTo>
                  <a:cubicBezTo>
                    <a:pt x="29" y="83"/>
                    <a:pt x="29" y="86"/>
                    <a:pt x="30" y="89"/>
                  </a:cubicBezTo>
                  <a:cubicBezTo>
                    <a:pt x="35" y="90"/>
                    <a:pt x="37" y="88"/>
                    <a:pt x="40" y="85"/>
                  </a:cubicBezTo>
                  <a:cubicBezTo>
                    <a:pt x="43" y="81"/>
                    <a:pt x="45" y="78"/>
                    <a:pt x="50" y="81"/>
                  </a:cubicBezTo>
                  <a:cubicBezTo>
                    <a:pt x="50" y="81"/>
                    <a:pt x="51" y="82"/>
                    <a:pt x="51" y="82"/>
                  </a:cubicBezTo>
                  <a:cubicBezTo>
                    <a:pt x="54" y="83"/>
                    <a:pt x="55" y="85"/>
                    <a:pt x="59" y="84"/>
                  </a:cubicBezTo>
                  <a:cubicBezTo>
                    <a:pt x="60" y="82"/>
                    <a:pt x="58" y="81"/>
                    <a:pt x="58" y="79"/>
                  </a:cubicBezTo>
                  <a:cubicBezTo>
                    <a:pt x="59" y="77"/>
                    <a:pt x="60" y="77"/>
                    <a:pt x="61" y="75"/>
                  </a:cubicBezTo>
                  <a:cubicBezTo>
                    <a:pt x="62" y="73"/>
                    <a:pt x="63" y="71"/>
                    <a:pt x="66" y="70"/>
                  </a:cubicBezTo>
                  <a:cubicBezTo>
                    <a:pt x="67" y="69"/>
                    <a:pt x="69" y="69"/>
                    <a:pt x="70" y="69"/>
                  </a:cubicBezTo>
                  <a:cubicBezTo>
                    <a:pt x="71" y="69"/>
                    <a:pt x="72" y="70"/>
                    <a:pt x="73" y="70"/>
                  </a:cubicBezTo>
                  <a:cubicBezTo>
                    <a:pt x="74" y="70"/>
                    <a:pt x="74" y="69"/>
                    <a:pt x="74" y="68"/>
                  </a:cubicBezTo>
                  <a:cubicBezTo>
                    <a:pt x="76" y="66"/>
                    <a:pt x="79" y="63"/>
                    <a:pt x="78" y="60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58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7" name="Freeform 90">
              <a:extLst>
                <a:ext uri="{FF2B5EF4-FFF2-40B4-BE49-F238E27FC236}">
                  <a16:creationId xmlns:a16="http://schemas.microsoft.com/office/drawing/2014/main" id="{50A6C023-4FD7-4899-91D8-2FF333006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520" y="3287636"/>
              <a:ext cx="350772" cy="341732"/>
            </a:xfrm>
            <a:custGeom>
              <a:avLst/>
              <a:gdLst>
                <a:gd name="T0" fmla="*/ 80 w 97"/>
                <a:gd name="T1" fmla="*/ 55 h 94"/>
                <a:gd name="T2" fmla="*/ 81 w 97"/>
                <a:gd name="T3" fmla="*/ 51 h 94"/>
                <a:gd name="T4" fmla="*/ 75 w 97"/>
                <a:gd name="T5" fmla="*/ 40 h 94"/>
                <a:gd name="T6" fmla="*/ 79 w 97"/>
                <a:gd name="T7" fmla="*/ 27 h 94"/>
                <a:gd name="T8" fmla="*/ 85 w 97"/>
                <a:gd name="T9" fmla="*/ 24 h 94"/>
                <a:gd name="T10" fmla="*/ 92 w 97"/>
                <a:gd name="T11" fmla="*/ 28 h 94"/>
                <a:gd name="T12" fmla="*/ 87 w 97"/>
                <a:gd name="T13" fmla="*/ 21 h 94"/>
                <a:gd name="T14" fmla="*/ 71 w 97"/>
                <a:gd name="T15" fmla="*/ 21 h 94"/>
                <a:gd name="T16" fmla="*/ 66 w 97"/>
                <a:gd name="T17" fmla="*/ 12 h 94"/>
                <a:gd name="T18" fmla="*/ 50 w 97"/>
                <a:gd name="T19" fmla="*/ 19 h 94"/>
                <a:gd name="T20" fmla="*/ 47 w 97"/>
                <a:gd name="T21" fmla="*/ 14 h 94"/>
                <a:gd name="T22" fmla="*/ 37 w 97"/>
                <a:gd name="T23" fmla="*/ 9 h 94"/>
                <a:gd name="T24" fmla="*/ 29 w 97"/>
                <a:gd name="T25" fmla="*/ 4 h 94"/>
                <a:gd name="T26" fmla="*/ 21 w 97"/>
                <a:gd name="T27" fmla="*/ 10 h 94"/>
                <a:gd name="T28" fmla="*/ 30 w 97"/>
                <a:gd name="T29" fmla="*/ 18 h 94"/>
                <a:gd name="T30" fmla="*/ 28 w 97"/>
                <a:gd name="T31" fmla="*/ 32 h 94"/>
                <a:gd name="T32" fmla="*/ 30 w 97"/>
                <a:gd name="T33" fmla="*/ 51 h 94"/>
                <a:gd name="T34" fmla="*/ 19 w 97"/>
                <a:gd name="T35" fmla="*/ 66 h 94"/>
                <a:gd name="T36" fmla="*/ 11 w 97"/>
                <a:gd name="T37" fmla="*/ 72 h 94"/>
                <a:gd name="T38" fmla="*/ 11 w 97"/>
                <a:gd name="T39" fmla="*/ 78 h 94"/>
                <a:gd name="T40" fmla="*/ 22 w 97"/>
                <a:gd name="T41" fmla="*/ 86 h 94"/>
                <a:gd name="T42" fmla="*/ 42 w 97"/>
                <a:gd name="T43" fmla="*/ 85 h 94"/>
                <a:gd name="T44" fmla="*/ 59 w 97"/>
                <a:gd name="T45" fmla="*/ 84 h 94"/>
                <a:gd name="T46" fmla="*/ 62 w 97"/>
                <a:gd name="T47" fmla="*/ 76 h 94"/>
                <a:gd name="T48" fmla="*/ 75 w 97"/>
                <a:gd name="T49" fmla="*/ 69 h 94"/>
                <a:gd name="T50" fmla="*/ 77 w 97"/>
                <a:gd name="T51" fmla="*/ 72 h 94"/>
                <a:gd name="T52" fmla="*/ 72 w 97"/>
                <a:gd name="T53" fmla="*/ 73 h 94"/>
                <a:gd name="T54" fmla="*/ 64 w 97"/>
                <a:gd name="T55" fmla="*/ 78 h 94"/>
                <a:gd name="T56" fmla="*/ 62 w 97"/>
                <a:gd name="T57" fmla="*/ 88 h 94"/>
                <a:gd name="T58" fmla="*/ 43 w 97"/>
                <a:gd name="T59" fmla="*/ 88 h 94"/>
                <a:gd name="T60" fmla="*/ 24 w 97"/>
                <a:gd name="T61" fmla="*/ 89 h 94"/>
                <a:gd name="T62" fmla="*/ 8 w 97"/>
                <a:gd name="T63" fmla="*/ 83 h 94"/>
                <a:gd name="T64" fmla="*/ 2 w 97"/>
                <a:gd name="T65" fmla="*/ 68 h 94"/>
                <a:gd name="T66" fmla="*/ 14 w 97"/>
                <a:gd name="T67" fmla="*/ 70 h 94"/>
                <a:gd name="T68" fmla="*/ 27 w 97"/>
                <a:gd name="T69" fmla="*/ 51 h 94"/>
                <a:gd name="T70" fmla="*/ 25 w 97"/>
                <a:gd name="T71" fmla="*/ 32 h 94"/>
                <a:gd name="T72" fmla="*/ 27 w 97"/>
                <a:gd name="T73" fmla="*/ 20 h 94"/>
                <a:gd name="T74" fmla="*/ 16 w 97"/>
                <a:gd name="T75" fmla="*/ 6 h 94"/>
                <a:gd name="T76" fmla="*/ 22 w 97"/>
                <a:gd name="T77" fmla="*/ 4 h 94"/>
                <a:gd name="T78" fmla="*/ 34 w 97"/>
                <a:gd name="T79" fmla="*/ 5 h 94"/>
                <a:gd name="T80" fmla="*/ 40 w 97"/>
                <a:gd name="T81" fmla="*/ 7 h 94"/>
                <a:gd name="T82" fmla="*/ 50 w 97"/>
                <a:gd name="T83" fmla="*/ 15 h 94"/>
                <a:gd name="T84" fmla="*/ 65 w 97"/>
                <a:gd name="T85" fmla="*/ 9 h 94"/>
                <a:gd name="T86" fmla="*/ 72 w 97"/>
                <a:gd name="T87" fmla="*/ 14 h 94"/>
                <a:gd name="T88" fmla="*/ 82 w 97"/>
                <a:gd name="T89" fmla="*/ 17 h 94"/>
                <a:gd name="T90" fmla="*/ 96 w 97"/>
                <a:gd name="T91" fmla="*/ 28 h 94"/>
                <a:gd name="T92" fmla="*/ 87 w 97"/>
                <a:gd name="T93" fmla="*/ 34 h 94"/>
                <a:gd name="T94" fmla="*/ 86 w 97"/>
                <a:gd name="T95" fmla="*/ 28 h 94"/>
                <a:gd name="T96" fmla="*/ 84 w 97"/>
                <a:gd name="T97" fmla="*/ 28 h 94"/>
                <a:gd name="T98" fmla="*/ 79 w 97"/>
                <a:gd name="T99" fmla="*/ 32 h 94"/>
                <a:gd name="T100" fmla="*/ 80 w 97"/>
                <a:gd name="T101" fmla="*/ 42 h 94"/>
                <a:gd name="T102" fmla="*/ 85 w 97"/>
                <a:gd name="T103" fmla="*/ 50 h 94"/>
                <a:gd name="T104" fmla="*/ 80 w 97"/>
                <a:gd name="T105" fmla="*/ 59 h 94"/>
                <a:gd name="T106" fmla="*/ 78 w 97"/>
                <a:gd name="T107" fmla="*/ 39 h 94"/>
                <a:gd name="T108" fmla="*/ 89 w 97"/>
                <a:gd name="T109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94">
                  <a:moveTo>
                    <a:pt x="78" y="63"/>
                  </a:moveTo>
                  <a:cubicBezTo>
                    <a:pt x="78" y="63"/>
                    <a:pt x="78" y="63"/>
                    <a:pt x="77" y="63"/>
                  </a:cubicBezTo>
                  <a:cubicBezTo>
                    <a:pt x="76" y="62"/>
                    <a:pt x="75" y="61"/>
                    <a:pt x="76" y="59"/>
                  </a:cubicBezTo>
                  <a:cubicBezTo>
                    <a:pt x="76" y="58"/>
                    <a:pt x="77" y="57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9" y="55"/>
                    <a:pt x="80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2" y="55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4"/>
                    <a:pt x="82" y="53"/>
                    <a:pt x="82" y="52"/>
                  </a:cubicBezTo>
                  <a:cubicBezTo>
                    <a:pt x="82" y="52"/>
                    <a:pt x="82" y="52"/>
                    <a:pt x="82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0" y="51"/>
                    <a:pt x="79" y="50"/>
                    <a:pt x="78" y="49"/>
                  </a:cubicBezTo>
                  <a:cubicBezTo>
                    <a:pt x="77" y="48"/>
                    <a:pt x="77" y="47"/>
                    <a:pt x="77" y="45"/>
                  </a:cubicBezTo>
                  <a:cubicBezTo>
                    <a:pt x="77" y="45"/>
                    <a:pt x="78" y="45"/>
                    <a:pt x="78" y="45"/>
                  </a:cubicBezTo>
                  <a:cubicBezTo>
                    <a:pt x="78" y="44"/>
                    <a:pt x="77" y="44"/>
                    <a:pt x="77" y="44"/>
                  </a:cubicBezTo>
                  <a:cubicBezTo>
                    <a:pt x="77" y="43"/>
                    <a:pt x="76" y="42"/>
                    <a:pt x="77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6" y="40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3" y="38"/>
                    <a:pt x="73" y="37"/>
                    <a:pt x="74" y="36"/>
                  </a:cubicBezTo>
                  <a:cubicBezTo>
                    <a:pt x="74" y="35"/>
                    <a:pt x="75" y="35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6" y="34"/>
                    <a:pt x="76" y="33"/>
                    <a:pt x="76" y="32"/>
                  </a:cubicBezTo>
                  <a:cubicBezTo>
                    <a:pt x="76" y="30"/>
                    <a:pt x="76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1" y="27"/>
                  </a:cubicBezTo>
                  <a:cubicBezTo>
                    <a:pt x="81" y="27"/>
                    <a:pt x="81" y="27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25"/>
                    <a:pt x="83" y="24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9" y="24"/>
                    <a:pt x="90" y="25"/>
                    <a:pt x="90" y="27"/>
                  </a:cubicBezTo>
                  <a:cubicBezTo>
                    <a:pt x="90" y="28"/>
                    <a:pt x="90" y="29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1" y="30"/>
                    <a:pt x="92" y="29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3" y="27"/>
                    <a:pt x="93" y="27"/>
                    <a:pt x="93" y="26"/>
                  </a:cubicBezTo>
                  <a:cubicBezTo>
                    <a:pt x="94" y="26"/>
                    <a:pt x="94" y="25"/>
                    <a:pt x="94" y="24"/>
                  </a:cubicBezTo>
                  <a:cubicBezTo>
                    <a:pt x="94" y="24"/>
                    <a:pt x="94" y="24"/>
                    <a:pt x="93" y="24"/>
                  </a:cubicBezTo>
                  <a:cubicBezTo>
                    <a:pt x="93" y="23"/>
                    <a:pt x="92" y="23"/>
                    <a:pt x="92" y="23"/>
                  </a:cubicBezTo>
                  <a:cubicBezTo>
                    <a:pt x="90" y="23"/>
                    <a:pt x="89" y="22"/>
                    <a:pt x="88" y="22"/>
                  </a:cubicBezTo>
                  <a:cubicBezTo>
                    <a:pt x="88" y="21"/>
                    <a:pt x="87" y="21"/>
                    <a:pt x="87" y="21"/>
                  </a:cubicBezTo>
                  <a:cubicBezTo>
                    <a:pt x="86" y="21"/>
                    <a:pt x="85" y="21"/>
                    <a:pt x="83" y="21"/>
                  </a:cubicBezTo>
                  <a:cubicBezTo>
                    <a:pt x="83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1"/>
                    <a:pt x="79" y="21"/>
                    <a:pt x="78" y="22"/>
                  </a:cubicBezTo>
                  <a:cubicBezTo>
                    <a:pt x="75" y="24"/>
                    <a:pt x="73" y="23"/>
                    <a:pt x="71" y="21"/>
                  </a:cubicBezTo>
                  <a:cubicBezTo>
                    <a:pt x="71" y="20"/>
                    <a:pt x="70" y="18"/>
                    <a:pt x="70" y="17"/>
                  </a:cubicBezTo>
                  <a:cubicBezTo>
                    <a:pt x="70" y="17"/>
                    <a:pt x="70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8" y="14"/>
                    <a:pt x="68" y="14"/>
                    <a:pt x="68" y="13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5" y="12"/>
                    <a:pt x="65" y="12"/>
                  </a:cubicBezTo>
                  <a:cubicBezTo>
                    <a:pt x="63" y="13"/>
                    <a:pt x="62" y="13"/>
                    <a:pt x="61" y="12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0" y="11"/>
                    <a:pt x="59" y="12"/>
                    <a:pt x="58" y="13"/>
                  </a:cubicBezTo>
                  <a:cubicBezTo>
                    <a:pt x="58" y="13"/>
                    <a:pt x="57" y="13"/>
                    <a:pt x="57" y="14"/>
                  </a:cubicBezTo>
                  <a:cubicBezTo>
                    <a:pt x="56" y="14"/>
                    <a:pt x="56" y="15"/>
                    <a:pt x="55" y="15"/>
                  </a:cubicBezTo>
                  <a:cubicBezTo>
                    <a:pt x="54" y="17"/>
                    <a:pt x="52" y="18"/>
                    <a:pt x="50" y="19"/>
                  </a:cubicBezTo>
                  <a:cubicBezTo>
                    <a:pt x="50" y="19"/>
                    <a:pt x="49" y="20"/>
                    <a:pt x="48" y="20"/>
                  </a:cubicBezTo>
                  <a:cubicBezTo>
                    <a:pt x="47" y="20"/>
                    <a:pt x="46" y="20"/>
                    <a:pt x="45" y="18"/>
                  </a:cubicBezTo>
                  <a:cubicBezTo>
                    <a:pt x="44" y="17"/>
                    <a:pt x="44" y="16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6" y="15"/>
                    <a:pt x="46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3"/>
                    <a:pt x="45" y="13"/>
                  </a:cubicBezTo>
                  <a:cubicBezTo>
                    <a:pt x="45" y="13"/>
                    <a:pt x="44" y="13"/>
                    <a:pt x="44" y="13"/>
                  </a:cubicBezTo>
                  <a:cubicBezTo>
                    <a:pt x="42" y="13"/>
                    <a:pt x="41" y="13"/>
                    <a:pt x="39" y="11"/>
                  </a:cubicBezTo>
                  <a:cubicBezTo>
                    <a:pt x="39" y="11"/>
                    <a:pt x="39" y="10"/>
                    <a:pt x="39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9"/>
                    <a:pt x="32" y="9"/>
                    <a:pt x="31" y="7"/>
                  </a:cubicBezTo>
                  <a:cubicBezTo>
                    <a:pt x="31" y="6"/>
                    <a:pt x="31" y="6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6" y="5"/>
                    <a:pt x="26" y="5"/>
                  </a:cubicBezTo>
                  <a:cubicBezTo>
                    <a:pt x="25" y="5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10"/>
                    <a:pt x="21" y="10"/>
                  </a:cubicBezTo>
                  <a:cubicBezTo>
                    <a:pt x="19" y="10"/>
                    <a:pt x="19" y="10"/>
                    <a:pt x="18" y="9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11"/>
                    <a:pt x="19" y="11"/>
                    <a:pt x="21" y="12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3"/>
                    <a:pt x="25" y="13"/>
                  </a:cubicBezTo>
                  <a:cubicBezTo>
                    <a:pt x="27" y="14"/>
                    <a:pt x="29" y="16"/>
                    <a:pt x="30" y="18"/>
                  </a:cubicBezTo>
                  <a:cubicBezTo>
                    <a:pt x="32" y="21"/>
                    <a:pt x="32" y="24"/>
                    <a:pt x="31" y="27"/>
                  </a:cubicBezTo>
                  <a:cubicBezTo>
                    <a:pt x="31" y="27"/>
                    <a:pt x="31" y="27"/>
                    <a:pt x="30" y="28"/>
                  </a:cubicBezTo>
                  <a:cubicBezTo>
                    <a:pt x="30" y="29"/>
                    <a:pt x="29" y="29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4"/>
                    <a:pt x="28" y="35"/>
                  </a:cubicBezTo>
                  <a:cubicBezTo>
                    <a:pt x="27" y="36"/>
                    <a:pt x="26" y="37"/>
                    <a:pt x="25" y="38"/>
                  </a:cubicBezTo>
                  <a:cubicBezTo>
                    <a:pt x="24" y="38"/>
                    <a:pt x="23" y="39"/>
                    <a:pt x="24" y="41"/>
                  </a:cubicBezTo>
                  <a:cubicBezTo>
                    <a:pt x="24" y="42"/>
                    <a:pt x="25" y="42"/>
                    <a:pt x="26" y="43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30" y="47"/>
                    <a:pt x="30" y="49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2"/>
                    <a:pt x="31" y="54"/>
                    <a:pt x="31" y="55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29" y="59"/>
                    <a:pt x="27" y="59"/>
                    <a:pt x="25" y="59"/>
                  </a:cubicBezTo>
                  <a:cubicBezTo>
                    <a:pt x="23" y="59"/>
                    <a:pt x="21" y="58"/>
                    <a:pt x="20" y="61"/>
                  </a:cubicBezTo>
                  <a:cubicBezTo>
                    <a:pt x="20" y="61"/>
                    <a:pt x="20" y="62"/>
                    <a:pt x="19" y="63"/>
                  </a:cubicBezTo>
                  <a:cubicBezTo>
                    <a:pt x="19" y="64"/>
                    <a:pt x="19" y="65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8"/>
                    <a:pt x="18" y="69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2" y="73"/>
                    <a:pt x="11" y="72"/>
                  </a:cubicBezTo>
                  <a:cubicBezTo>
                    <a:pt x="11" y="71"/>
                    <a:pt x="10" y="71"/>
                    <a:pt x="10" y="71"/>
                  </a:cubicBezTo>
                  <a:cubicBezTo>
                    <a:pt x="9" y="70"/>
                    <a:pt x="8" y="70"/>
                    <a:pt x="7" y="70"/>
                  </a:cubicBezTo>
                  <a:cubicBezTo>
                    <a:pt x="6" y="70"/>
                    <a:pt x="5" y="70"/>
                    <a:pt x="5" y="70"/>
                  </a:cubicBezTo>
                  <a:cubicBezTo>
                    <a:pt x="4" y="71"/>
                    <a:pt x="4" y="72"/>
                    <a:pt x="5" y="73"/>
                  </a:cubicBezTo>
                  <a:cubicBezTo>
                    <a:pt x="5" y="73"/>
                    <a:pt x="6" y="74"/>
                    <a:pt x="6" y="74"/>
                  </a:cubicBezTo>
                  <a:cubicBezTo>
                    <a:pt x="7" y="74"/>
                    <a:pt x="9" y="74"/>
                    <a:pt x="10" y="76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1" y="79"/>
                    <a:pt x="12" y="80"/>
                    <a:pt x="12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3" y="81"/>
                    <a:pt x="14" y="82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7" y="86"/>
                    <a:pt x="19" y="88"/>
                    <a:pt x="19" y="88"/>
                  </a:cubicBezTo>
                  <a:cubicBezTo>
                    <a:pt x="20" y="88"/>
                    <a:pt x="21" y="87"/>
                    <a:pt x="22" y="86"/>
                  </a:cubicBezTo>
                  <a:cubicBezTo>
                    <a:pt x="23" y="85"/>
                    <a:pt x="24" y="84"/>
                    <a:pt x="26" y="83"/>
                  </a:cubicBezTo>
                  <a:cubicBezTo>
                    <a:pt x="31" y="83"/>
                    <a:pt x="32" y="86"/>
                    <a:pt x="33" y="89"/>
                  </a:cubicBezTo>
                  <a:cubicBezTo>
                    <a:pt x="33" y="89"/>
                    <a:pt x="33" y="89"/>
                    <a:pt x="33" y="90"/>
                  </a:cubicBezTo>
                  <a:cubicBezTo>
                    <a:pt x="36" y="90"/>
                    <a:pt x="38" y="89"/>
                    <a:pt x="40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85"/>
                    <a:pt x="41" y="85"/>
                    <a:pt x="42" y="85"/>
                  </a:cubicBezTo>
                  <a:cubicBezTo>
                    <a:pt x="45" y="81"/>
                    <a:pt x="47" y="78"/>
                    <a:pt x="53" y="81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5" y="83"/>
                    <a:pt x="56" y="83"/>
                    <a:pt x="56" y="84"/>
                  </a:cubicBezTo>
                  <a:cubicBezTo>
                    <a:pt x="57" y="84"/>
                    <a:pt x="58" y="84"/>
                    <a:pt x="60" y="84"/>
                  </a:cubicBezTo>
                  <a:cubicBezTo>
                    <a:pt x="60" y="84"/>
                    <a:pt x="60" y="84"/>
                    <a:pt x="59" y="84"/>
                  </a:cubicBezTo>
                  <a:cubicBezTo>
                    <a:pt x="59" y="83"/>
                    <a:pt x="59" y="82"/>
                    <a:pt x="59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79"/>
                    <a:pt x="60" y="78"/>
                    <a:pt x="60" y="77"/>
                  </a:cubicBezTo>
                  <a:cubicBezTo>
                    <a:pt x="61" y="77"/>
                    <a:pt x="61" y="77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4"/>
                    <a:pt x="65" y="72"/>
                    <a:pt x="67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9" y="69"/>
                    <a:pt x="70" y="69"/>
                    <a:pt x="72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5" y="70"/>
                    <a:pt x="75" y="70"/>
                    <a:pt x="75" y="69"/>
                  </a:cubicBezTo>
                  <a:cubicBezTo>
                    <a:pt x="75" y="69"/>
                    <a:pt x="76" y="68"/>
                    <a:pt x="76" y="67"/>
                  </a:cubicBezTo>
                  <a:cubicBezTo>
                    <a:pt x="77" y="66"/>
                    <a:pt x="79" y="64"/>
                    <a:pt x="78" y="63"/>
                  </a:cubicBezTo>
                  <a:close/>
                  <a:moveTo>
                    <a:pt x="79" y="60"/>
                  </a:moveTo>
                  <a:cubicBezTo>
                    <a:pt x="80" y="60"/>
                    <a:pt x="81" y="60"/>
                    <a:pt x="81" y="61"/>
                  </a:cubicBezTo>
                  <a:cubicBezTo>
                    <a:pt x="83" y="65"/>
                    <a:pt x="81" y="67"/>
                    <a:pt x="79" y="69"/>
                  </a:cubicBezTo>
                  <a:cubicBezTo>
                    <a:pt x="78" y="70"/>
                    <a:pt x="78" y="70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7" y="72"/>
                    <a:pt x="77" y="72"/>
                    <a:pt x="77" y="73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3"/>
                    <a:pt x="73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1" y="73"/>
                    <a:pt x="69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7" y="74"/>
                    <a:pt x="66" y="76"/>
                    <a:pt x="64" y="7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9"/>
                    <a:pt x="63" y="79"/>
                    <a:pt x="63" y="80"/>
                  </a:cubicBezTo>
                  <a:cubicBezTo>
                    <a:pt x="63" y="80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3" y="82"/>
                  </a:cubicBezTo>
                  <a:cubicBezTo>
                    <a:pt x="63" y="83"/>
                    <a:pt x="64" y="85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58" y="88"/>
                    <a:pt x="57" y="87"/>
                    <a:pt x="55" y="87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48" y="83"/>
                    <a:pt x="46" y="84"/>
                    <a:pt x="44" y="87"/>
                  </a:cubicBezTo>
                  <a:cubicBezTo>
                    <a:pt x="44" y="87"/>
                    <a:pt x="43" y="88"/>
                    <a:pt x="43" y="8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39" y="92"/>
                    <a:pt x="38" y="94"/>
                    <a:pt x="32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0" y="91"/>
                    <a:pt x="30" y="91"/>
                    <a:pt x="30" y="90"/>
                  </a:cubicBezTo>
                  <a:cubicBezTo>
                    <a:pt x="29" y="88"/>
                    <a:pt x="29" y="87"/>
                    <a:pt x="27" y="87"/>
                  </a:cubicBezTo>
                  <a:cubicBezTo>
                    <a:pt x="26" y="87"/>
                    <a:pt x="25" y="88"/>
                    <a:pt x="24" y="89"/>
                  </a:cubicBezTo>
                  <a:cubicBezTo>
                    <a:pt x="23" y="90"/>
                    <a:pt x="21" y="91"/>
                    <a:pt x="19" y="91"/>
                  </a:cubicBezTo>
                  <a:cubicBezTo>
                    <a:pt x="17" y="91"/>
                    <a:pt x="15" y="88"/>
                    <a:pt x="13" y="86"/>
                  </a:cubicBezTo>
                  <a:cubicBezTo>
                    <a:pt x="13" y="86"/>
                    <a:pt x="12" y="86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1" y="84"/>
                    <a:pt x="11" y="84"/>
                  </a:cubicBezTo>
                  <a:cubicBezTo>
                    <a:pt x="10" y="84"/>
                    <a:pt x="10" y="83"/>
                    <a:pt x="9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1"/>
                    <a:pt x="8" y="80"/>
                    <a:pt x="8" y="79"/>
                  </a:cubicBezTo>
                  <a:cubicBezTo>
                    <a:pt x="8" y="79"/>
                    <a:pt x="8" y="78"/>
                    <a:pt x="7" y="78"/>
                  </a:cubicBezTo>
                  <a:cubicBezTo>
                    <a:pt x="7" y="77"/>
                    <a:pt x="6" y="77"/>
                    <a:pt x="6" y="77"/>
                  </a:cubicBezTo>
                  <a:cubicBezTo>
                    <a:pt x="4" y="77"/>
                    <a:pt x="3" y="77"/>
                    <a:pt x="2" y="75"/>
                  </a:cubicBezTo>
                  <a:cubicBezTo>
                    <a:pt x="0" y="73"/>
                    <a:pt x="1" y="70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5" y="66"/>
                    <a:pt x="6" y="66"/>
                    <a:pt x="7" y="66"/>
                  </a:cubicBezTo>
                  <a:cubicBezTo>
                    <a:pt x="9" y="67"/>
                    <a:pt x="10" y="67"/>
                    <a:pt x="12" y="68"/>
                  </a:cubicBezTo>
                  <a:cubicBezTo>
                    <a:pt x="12" y="68"/>
                    <a:pt x="13" y="69"/>
                    <a:pt x="14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8"/>
                    <a:pt x="15" y="67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4"/>
                    <a:pt x="16" y="63"/>
                    <a:pt x="16" y="62"/>
                  </a:cubicBezTo>
                  <a:cubicBezTo>
                    <a:pt x="16" y="61"/>
                    <a:pt x="16" y="60"/>
                    <a:pt x="17" y="59"/>
                  </a:cubicBezTo>
                  <a:cubicBezTo>
                    <a:pt x="19" y="55"/>
                    <a:pt x="22" y="55"/>
                    <a:pt x="25" y="55"/>
                  </a:cubicBezTo>
                  <a:cubicBezTo>
                    <a:pt x="26" y="55"/>
                    <a:pt x="27" y="55"/>
                    <a:pt x="28" y="55"/>
                  </a:cubicBezTo>
                  <a:cubicBezTo>
                    <a:pt x="27" y="54"/>
                    <a:pt x="27" y="52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49"/>
                    <a:pt x="27" y="48"/>
                    <a:pt x="26" y="47"/>
                  </a:cubicBezTo>
                  <a:cubicBezTo>
                    <a:pt x="26" y="46"/>
                    <a:pt x="25" y="46"/>
                    <a:pt x="24" y="46"/>
                  </a:cubicBezTo>
                  <a:cubicBezTo>
                    <a:pt x="23" y="45"/>
                    <a:pt x="21" y="44"/>
                    <a:pt x="20" y="42"/>
                  </a:cubicBezTo>
                  <a:cubicBezTo>
                    <a:pt x="19" y="38"/>
                    <a:pt x="21" y="36"/>
                    <a:pt x="23" y="35"/>
                  </a:cubicBezTo>
                  <a:cubicBezTo>
                    <a:pt x="24" y="34"/>
                    <a:pt x="24" y="34"/>
                    <a:pt x="25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0"/>
                    <a:pt x="25" y="29"/>
                  </a:cubicBezTo>
                  <a:cubicBezTo>
                    <a:pt x="25" y="28"/>
                    <a:pt x="26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6"/>
                    <a:pt x="28" y="26"/>
                    <a:pt x="28" y="25"/>
                  </a:cubicBezTo>
                  <a:cubicBezTo>
                    <a:pt x="28" y="23"/>
                    <a:pt x="28" y="22"/>
                    <a:pt x="27" y="20"/>
                  </a:cubicBezTo>
                  <a:cubicBezTo>
                    <a:pt x="27" y="18"/>
                    <a:pt x="25" y="17"/>
                    <a:pt x="23" y="16"/>
                  </a:cubicBezTo>
                  <a:cubicBezTo>
                    <a:pt x="22" y="16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17" y="14"/>
                    <a:pt x="14" y="13"/>
                    <a:pt x="14" y="10"/>
                  </a:cubicBezTo>
                  <a:cubicBezTo>
                    <a:pt x="14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0" y="6"/>
                    <a:pt x="20" y="7"/>
                    <a:pt x="20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5" y="1"/>
                    <a:pt x="26" y="1"/>
                  </a:cubicBezTo>
                  <a:cubicBezTo>
                    <a:pt x="27" y="1"/>
                    <a:pt x="28" y="0"/>
                    <a:pt x="29" y="1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4" y="6"/>
                    <a:pt x="35" y="6"/>
                    <a:pt x="36" y="6"/>
                  </a:cubicBezTo>
                  <a:cubicBezTo>
                    <a:pt x="36" y="6"/>
                    <a:pt x="37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1" y="8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8" y="10"/>
                    <a:pt x="49" y="11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13"/>
                    <a:pt x="50" y="14"/>
                    <a:pt x="50" y="15"/>
                  </a:cubicBezTo>
                  <a:cubicBezTo>
                    <a:pt x="51" y="14"/>
                    <a:pt x="52" y="14"/>
                    <a:pt x="53" y="13"/>
                  </a:cubicBezTo>
                  <a:cubicBezTo>
                    <a:pt x="53" y="12"/>
                    <a:pt x="54" y="12"/>
                    <a:pt x="55" y="11"/>
                  </a:cubicBezTo>
                  <a:cubicBezTo>
                    <a:pt x="55" y="11"/>
                    <a:pt x="55" y="11"/>
                    <a:pt x="56" y="10"/>
                  </a:cubicBezTo>
                  <a:cubicBezTo>
                    <a:pt x="57" y="9"/>
                    <a:pt x="60" y="6"/>
                    <a:pt x="62" y="8"/>
                  </a:cubicBezTo>
                  <a:cubicBezTo>
                    <a:pt x="63" y="9"/>
                    <a:pt x="63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5" y="9"/>
                  </a:cubicBezTo>
                  <a:cubicBezTo>
                    <a:pt x="66" y="8"/>
                    <a:pt x="66" y="8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0" y="10"/>
                    <a:pt x="70" y="11"/>
                    <a:pt x="70" y="11"/>
                  </a:cubicBezTo>
                  <a:cubicBezTo>
                    <a:pt x="71" y="12"/>
                    <a:pt x="71" y="12"/>
                    <a:pt x="71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6"/>
                  </a:cubicBezTo>
                  <a:cubicBezTo>
                    <a:pt x="73" y="17"/>
                    <a:pt x="74" y="18"/>
                    <a:pt x="74" y="19"/>
                  </a:cubicBezTo>
                  <a:cubicBezTo>
                    <a:pt x="75" y="19"/>
                    <a:pt x="75" y="20"/>
                    <a:pt x="76" y="19"/>
                  </a:cubicBezTo>
                  <a:cubicBezTo>
                    <a:pt x="77" y="18"/>
                    <a:pt x="78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0" y="17"/>
                    <a:pt x="81" y="17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5" y="17"/>
                    <a:pt x="87" y="17"/>
                    <a:pt x="88" y="18"/>
                  </a:cubicBezTo>
                  <a:cubicBezTo>
                    <a:pt x="89" y="18"/>
                    <a:pt x="89" y="18"/>
                    <a:pt x="90" y="19"/>
                  </a:cubicBezTo>
                  <a:cubicBezTo>
                    <a:pt x="91" y="19"/>
                    <a:pt x="91" y="19"/>
                    <a:pt x="92" y="20"/>
                  </a:cubicBezTo>
                  <a:cubicBezTo>
                    <a:pt x="93" y="20"/>
                    <a:pt x="94" y="20"/>
                    <a:pt x="95" y="21"/>
                  </a:cubicBezTo>
                  <a:cubicBezTo>
                    <a:pt x="96" y="22"/>
                    <a:pt x="97" y="23"/>
                    <a:pt x="97" y="24"/>
                  </a:cubicBezTo>
                  <a:cubicBezTo>
                    <a:pt x="97" y="26"/>
                    <a:pt x="97" y="27"/>
                    <a:pt x="96" y="28"/>
                  </a:cubicBezTo>
                  <a:cubicBezTo>
                    <a:pt x="96" y="28"/>
                    <a:pt x="96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32"/>
                    <a:pt x="94" y="33"/>
                    <a:pt x="91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4"/>
                    <a:pt x="90" y="34"/>
                    <a:pt x="90" y="34"/>
                  </a:cubicBezTo>
                  <a:cubicBezTo>
                    <a:pt x="89" y="34"/>
                    <a:pt x="87" y="34"/>
                    <a:pt x="87" y="34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5" y="32"/>
                    <a:pt x="86" y="31"/>
                    <a:pt x="86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7" y="29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4" y="29"/>
                    <a:pt x="84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30"/>
                    <a:pt x="82" y="30"/>
                    <a:pt x="81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0"/>
                    <a:pt x="79" y="31"/>
                    <a:pt x="79" y="32"/>
                  </a:cubicBezTo>
                  <a:cubicBezTo>
                    <a:pt x="79" y="33"/>
                    <a:pt x="79" y="35"/>
                    <a:pt x="78" y="36"/>
                  </a:cubicBezTo>
                  <a:cubicBezTo>
                    <a:pt x="79" y="36"/>
                    <a:pt x="80" y="36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3" y="39"/>
                    <a:pt x="81" y="40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1" y="43"/>
                    <a:pt x="81" y="44"/>
                    <a:pt x="81" y="45"/>
                  </a:cubicBezTo>
                  <a:cubicBezTo>
                    <a:pt x="81" y="45"/>
                    <a:pt x="81" y="46"/>
                    <a:pt x="81" y="4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8"/>
                    <a:pt x="81" y="48"/>
                    <a:pt x="82" y="48"/>
                  </a:cubicBezTo>
                  <a:cubicBezTo>
                    <a:pt x="82" y="48"/>
                    <a:pt x="83" y="48"/>
                    <a:pt x="83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1"/>
                    <a:pt x="85" y="52"/>
                  </a:cubicBezTo>
                  <a:cubicBezTo>
                    <a:pt x="85" y="53"/>
                    <a:pt x="85" y="54"/>
                    <a:pt x="85" y="54"/>
                  </a:cubicBezTo>
                  <a:cubicBezTo>
                    <a:pt x="85" y="58"/>
                    <a:pt x="84" y="58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0" y="58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9" y="59"/>
                    <a:pt x="79" y="59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lose/>
                  <a:moveTo>
                    <a:pt x="78" y="39"/>
                  </a:move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lose/>
                  <a:moveTo>
                    <a:pt x="89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lose/>
                  <a:moveTo>
                    <a:pt x="89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8" name="Freeform 91">
              <a:extLst>
                <a:ext uri="{FF2B5EF4-FFF2-40B4-BE49-F238E27FC236}">
                  <a16:creationId xmlns:a16="http://schemas.microsoft.com/office/drawing/2014/main" id="{B8FAD354-E88D-4119-8EFF-78A697698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260" y="3262323"/>
              <a:ext cx="108486" cy="108486"/>
            </a:xfrm>
            <a:custGeom>
              <a:avLst/>
              <a:gdLst>
                <a:gd name="T0" fmla="*/ 29 w 30"/>
                <a:gd name="T1" fmla="*/ 22 h 30"/>
                <a:gd name="T2" fmla="*/ 27 w 30"/>
                <a:gd name="T3" fmla="*/ 18 h 30"/>
                <a:gd name="T4" fmla="*/ 27 w 30"/>
                <a:gd name="T5" fmla="*/ 18 h 30"/>
                <a:gd name="T6" fmla="*/ 27 w 30"/>
                <a:gd name="T7" fmla="*/ 17 h 30"/>
                <a:gd name="T8" fmla="*/ 26 w 30"/>
                <a:gd name="T9" fmla="*/ 17 h 30"/>
                <a:gd name="T10" fmla="*/ 28 w 30"/>
                <a:gd name="T11" fmla="*/ 13 h 30"/>
                <a:gd name="T12" fmla="*/ 27 w 30"/>
                <a:gd name="T13" fmla="*/ 10 h 30"/>
                <a:gd name="T14" fmla="*/ 29 w 30"/>
                <a:gd name="T15" fmla="*/ 8 h 30"/>
                <a:gd name="T16" fmla="*/ 27 w 30"/>
                <a:gd name="T17" fmla="*/ 5 h 30"/>
                <a:gd name="T18" fmla="*/ 23 w 30"/>
                <a:gd name="T19" fmla="*/ 3 h 30"/>
                <a:gd name="T20" fmla="*/ 21 w 30"/>
                <a:gd name="T21" fmla="*/ 5 h 30"/>
                <a:gd name="T22" fmla="*/ 20 w 30"/>
                <a:gd name="T23" fmla="*/ 5 h 30"/>
                <a:gd name="T24" fmla="*/ 19 w 30"/>
                <a:gd name="T25" fmla="*/ 2 h 30"/>
                <a:gd name="T26" fmla="*/ 18 w 30"/>
                <a:gd name="T27" fmla="*/ 2 h 30"/>
                <a:gd name="T28" fmla="*/ 18 w 30"/>
                <a:gd name="T29" fmla="*/ 1 h 30"/>
                <a:gd name="T30" fmla="*/ 17 w 30"/>
                <a:gd name="T31" fmla="*/ 0 h 30"/>
                <a:gd name="T32" fmla="*/ 15 w 30"/>
                <a:gd name="T33" fmla="*/ 3 h 30"/>
                <a:gd name="T34" fmla="*/ 15 w 30"/>
                <a:gd name="T35" fmla="*/ 3 h 30"/>
                <a:gd name="T36" fmla="*/ 13 w 30"/>
                <a:gd name="T37" fmla="*/ 5 h 30"/>
                <a:gd name="T38" fmla="*/ 11 w 30"/>
                <a:gd name="T39" fmla="*/ 4 h 30"/>
                <a:gd name="T40" fmla="*/ 9 w 30"/>
                <a:gd name="T41" fmla="*/ 4 h 30"/>
                <a:gd name="T42" fmla="*/ 8 w 30"/>
                <a:gd name="T43" fmla="*/ 4 h 30"/>
                <a:gd name="T44" fmla="*/ 6 w 30"/>
                <a:gd name="T45" fmla="*/ 5 h 30"/>
                <a:gd name="T46" fmla="*/ 6 w 30"/>
                <a:gd name="T47" fmla="*/ 5 h 30"/>
                <a:gd name="T48" fmla="*/ 2 w 30"/>
                <a:gd name="T49" fmla="*/ 4 h 30"/>
                <a:gd name="T50" fmla="*/ 1 w 30"/>
                <a:gd name="T51" fmla="*/ 7 h 30"/>
                <a:gd name="T52" fmla="*/ 0 w 30"/>
                <a:gd name="T53" fmla="*/ 11 h 30"/>
                <a:gd name="T54" fmla="*/ 3 w 30"/>
                <a:gd name="T55" fmla="*/ 13 h 30"/>
                <a:gd name="T56" fmla="*/ 2 w 30"/>
                <a:gd name="T57" fmla="*/ 16 h 30"/>
                <a:gd name="T58" fmla="*/ 4 w 30"/>
                <a:gd name="T59" fmla="*/ 17 h 30"/>
                <a:gd name="T60" fmla="*/ 6 w 30"/>
                <a:gd name="T61" fmla="*/ 18 h 30"/>
                <a:gd name="T62" fmla="*/ 10 w 30"/>
                <a:gd name="T63" fmla="*/ 17 h 30"/>
                <a:gd name="T64" fmla="*/ 12 w 30"/>
                <a:gd name="T65" fmla="*/ 22 h 30"/>
                <a:gd name="T66" fmla="*/ 13 w 30"/>
                <a:gd name="T67" fmla="*/ 22 h 30"/>
                <a:gd name="T68" fmla="*/ 19 w 30"/>
                <a:gd name="T69" fmla="*/ 27 h 30"/>
                <a:gd name="T70" fmla="*/ 24 w 30"/>
                <a:gd name="T71" fmla="*/ 26 h 30"/>
                <a:gd name="T72" fmla="*/ 28 w 30"/>
                <a:gd name="T73" fmla="*/ 26 h 30"/>
                <a:gd name="T74" fmla="*/ 29 w 30"/>
                <a:gd name="T75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0">
                  <a:moveTo>
                    <a:pt x="29" y="22"/>
                  </a:moveTo>
                  <a:cubicBezTo>
                    <a:pt x="29" y="20"/>
                    <a:pt x="28" y="20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5"/>
                    <a:pt x="28" y="15"/>
                    <a:pt x="28" y="13"/>
                  </a:cubicBezTo>
                  <a:cubicBezTo>
                    <a:pt x="28" y="12"/>
                    <a:pt x="27" y="11"/>
                    <a:pt x="27" y="10"/>
                  </a:cubicBezTo>
                  <a:cubicBezTo>
                    <a:pt x="27" y="9"/>
                    <a:pt x="28" y="9"/>
                    <a:pt x="29" y="8"/>
                  </a:cubicBezTo>
                  <a:cubicBezTo>
                    <a:pt x="30" y="7"/>
                    <a:pt x="28" y="5"/>
                    <a:pt x="27" y="5"/>
                  </a:cubicBezTo>
                  <a:cubicBezTo>
                    <a:pt x="25" y="4"/>
                    <a:pt x="25" y="3"/>
                    <a:pt x="23" y="3"/>
                  </a:cubicBezTo>
                  <a:cubicBezTo>
                    <a:pt x="23" y="4"/>
                    <a:pt x="22" y="4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3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7" y="1"/>
                    <a:pt x="17" y="0"/>
                  </a:cubicBezTo>
                  <a:cubicBezTo>
                    <a:pt x="16" y="1"/>
                    <a:pt x="16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12" y="6"/>
                    <a:pt x="12" y="4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4" y="4"/>
                    <a:pt x="2" y="4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3"/>
                    <a:pt x="2" y="13"/>
                    <a:pt x="3" y="13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3" y="16"/>
                    <a:pt x="3" y="16"/>
                    <a:pt x="4" y="17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8" y="17"/>
                    <a:pt x="8" y="17"/>
                    <a:pt x="10" y="17"/>
                  </a:cubicBezTo>
                  <a:cubicBezTo>
                    <a:pt x="10" y="19"/>
                    <a:pt x="12" y="20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5"/>
                    <a:pt x="15" y="30"/>
                    <a:pt x="19" y="27"/>
                  </a:cubicBezTo>
                  <a:cubicBezTo>
                    <a:pt x="21" y="26"/>
                    <a:pt x="22" y="26"/>
                    <a:pt x="24" y="26"/>
                  </a:cubicBezTo>
                  <a:cubicBezTo>
                    <a:pt x="26" y="26"/>
                    <a:pt x="27" y="26"/>
                    <a:pt x="28" y="26"/>
                  </a:cubicBezTo>
                  <a:cubicBezTo>
                    <a:pt x="28" y="25"/>
                    <a:pt x="28" y="24"/>
                    <a:pt x="29" y="22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905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9" name="Freeform 92">
              <a:extLst>
                <a:ext uri="{FF2B5EF4-FFF2-40B4-BE49-F238E27FC236}">
                  <a16:creationId xmlns:a16="http://schemas.microsoft.com/office/drawing/2014/main" id="{22D7EDC3-2325-445F-94B6-751C2DDF7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027" y="3255090"/>
              <a:ext cx="119335" cy="119335"/>
            </a:xfrm>
            <a:custGeom>
              <a:avLst/>
              <a:gdLst>
                <a:gd name="T0" fmla="*/ 28 w 33"/>
                <a:gd name="T1" fmla="*/ 21 h 33"/>
                <a:gd name="T2" fmla="*/ 27 w 33"/>
                <a:gd name="T3" fmla="*/ 21 h 33"/>
                <a:gd name="T4" fmla="*/ 28 w 33"/>
                <a:gd name="T5" fmla="*/ 15 h 33"/>
                <a:gd name="T6" fmla="*/ 27 w 33"/>
                <a:gd name="T7" fmla="*/ 12 h 33"/>
                <a:gd name="T8" fmla="*/ 28 w 33"/>
                <a:gd name="T9" fmla="*/ 8 h 33"/>
                <a:gd name="T10" fmla="*/ 25 w 33"/>
                <a:gd name="T11" fmla="*/ 7 h 33"/>
                <a:gd name="T12" fmla="*/ 24 w 33"/>
                <a:gd name="T13" fmla="*/ 9 h 33"/>
                <a:gd name="T14" fmla="*/ 20 w 33"/>
                <a:gd name="T15" fmla="*/ 9 h 33"/>
                <a:gd name="T16" fmla="*/ 19 w 33"/>
                <a:gd name="T17" fmla="*/ 5 h 33"/>
                <a:gd name="T18" fmla="*/ 18 w 33"/>
                <a:gd name="T19" fmla="*/ 7 h 33"/>
                <a:gd name="T20" fmla="*/ 13 w 33"/>
                <a:gd name="T21" fmla="*/ 8 h 33"/>
                <a:gd name="T22" fmla="*/ 11 w 33"/>
                <a:gd name="T23" fmla="*/ 8 h 33"/>
                <a:gd name="T24" fmla="*/ 9 w 33"/>
                <a:gd name="T25" fmla="*/ 9 h 33"/>
                <a:gd name="T26" fmla="*/ 5 w 33"/>
                <a:gd name="T27" fmla="*/ 8 h 33"/>
                <a:gd name="T28" fmla="*/ 5 w 33"/>
                <a:gd name="T29" fmla="*/ 9 h 33"/>
                <a:gd name="T30" fmla="*/ 4 w 33"/>
                <a:gd name="T31" fmla="*/ 12 h 33"/>
                <a:gd name="T32" fmla="*/ 5 w 33"/>
                <a:gd name="T33" fmla="*/ 14 h 33"/>
                <a:gd name="T34" fmla="*/ 7 w 33"/>
                <a:gd name="T35" fmla="*/ 15 h 33"/>
                <a:gd name="T36" fmla="*/ 8 w 33"/>
                <a:gd name="T37" fmla="*/ 18 h 33"/>
                <a:gd name="T38" fmla="*/ 13 w 33"/>
                <a:gd name="T39" fmla="*/ 17 h 33"/>
                <a:gd name="T40" fmla="*/ 15 w 33"/>
                <a:gd name="T41" fmla="*/ 22 h 33"/>
                <a:gd name="T42" fmla="*/ 17 w 33"/>
                <a:gd name="T43" fmla="*/ 25 h 33"/>
                <a:gd name="T44" fmla="*/ 23 w 33"/>
                <a:gd name="T45" fmla="*/ 26 h 33"/>
                <a:gd name="T46" fmla="*/ 27 w 33"/>
                <a:gd name="T47" fmla="*/ 26 h 33"/>
                <a:gd name="T48" fmla="*/ 29 w 33"/>
                <a:gd name="T49" fmla="*/ 26 h 33"/>
                <a:gd name="T50" fmla="*/ 32 w 33"/>
                <a:gd name="T51" fmla="*/ 25 h 33"/>
                <a:gd name="T52" fmla="*/ 32 w 33"/>
                <a:gd name="T53" fmla="*/ 28 h 33"/>
                <a:gd name="T54" fmla="*/ 27 w 33"/>
                <a:gd name="T55" fmla="*/ 30 h 33"/>
                <a:gd name="T56" fmla="*/ 24 w 33"/>
                <a:gd name="T57" fmla="*/ 30 h 33"/>
                <a:gd name="T58" fmla="*/ 15 w 33"/>
                <a:gd name="T59" fmla="*/ 30 h 33"/>
                <a:gd name="T60" fmla="*/ 13 w 33"/>
                <a:gd name="T61" fmla="*/ 25 h 33"/>
                <a:gd name="T62" fmla="*/ 11 w 33"/>
                <a:gd name="T63" fmla="*/ 21 h 33"/>
                <a:gd name="T64" fmla="*/ 5 w 33"/>
                <a:gd name="T65" fmla="*/ 21 h 33"/>
                <a:gd name="T66" fmla="*/ 4 w 33"/>
                <a:gd name="T67" fmla="*/ 20 h 33"/>
                <a:gd name="T68" fmla="*/ 3 w 33"/>
                <a:gd name="T69" fmla="*/ 17 h 33"/>
                <a:gd name="T70" fmla="*/ 0 w 33"/>
                <a:gd name="T71" fmla="*/ 13 h 33"/>
                <a:gd name="T72" fmla="*/ 1 w 33"/>
                <a:gd name="T73" fmla="*/ 9 h 33"/>
                <a:gd name="T74" fmla="*/ 4 w 33"/>
                <a:gd name="T75" fmla="*/ 4 h 33"/>
                <a:gd name="T76" fmla="*/ 8 w 33"/>
                <a:gd name="T77" fmla="*/ 5 h 33"/>
                <a:gd name="T78" fmla="*/ 11 w 33"/>
                <a:gd name="T79" fmla="*/ 4 h 33"/>
                <a:gd name="T80" fmla="*/ 13 w 33"/>
                <a:gd name="T81" fmla="*/ 5 h 33"/>
                <a:gd name="T82" fmla="*/ 15 w 33"/>
                <a:gd name="T83" fmla="*/ 5 h 33"/>
                <a:gd name="T84" fmla="*/ 16 w 33"/>
                <a:gd name="T85" fmla="*/ 3 h 33"/>
                <a:gd name="T86" fmla="*/ 18 w 33"/>
                <a:gd name="T87" fmla="*/ 1 h 33"/>
                <a:gd name="T88" fmla="*/ 20 w 33"/>
                <a:gd name="T89" fmla="*/ 2 h 33"/>
                <a:gd name="T90" fmla="*/ 22 w 33"/>
                <a:gd name="T91" fmla="*/ 2 h 33"/>
                <a:gd name="T92" fmla="*/ 23 w 33"/>
                <a:gd name="T93" fmla="*/ 5 h 33"/>
                <a:gd name="T94" fmla="*/ 24 w 33"/>
                <a:gd name="T95" fmla="*/ 3 h 33"/>
                <a:gd name="T96" fmla="*/ 32 w 33"/>
                <a:gd name="T97" fmla="*/ 7 h 33"/>
                <a:gd name="T98" fmla="*/ 31 w 33"/>
                <a:gd name="T99" fmla="*/ 12 h 33"/>
                <a:gd name="T100" fmla="*/ 31 w 33"/>
                <a:gd name="T101" fmla="*/ 14 h 33"/>
                <a:gd name="T102" fmla="*/ 31 w 33"/>
                <a:gd name="T103" fmla="*/ 19 h 33"/>
                <a:gd name="T104" fmla="*/ 10 w 33"/>
                <a:gd name="T105" fmla="*/ 7 h 33"/>
                <a:gd name="T106" fmla="*/ 10 w 33"/>
                <a:gd name="T107" fmla="*/ 7 h 33"/>
                <a:gd name="T108" fmla="*/ 10 w 33"/>
                <a:gd name="T109" fmla="*/ 7 h 33"/>
                <a:gd name="T110" fmla="*/ 8 w 33"/>
                <a:gd name="T111" fmla="*/ 5 h 33"/>
                <a:gd name="T112" fmla="*/ 8 w 33"/>
                <a:gd name="T113" fmla="*/ 5 h 33"/>
                <a:gd name="T114" fmla="*/ 5 w 33"/>
                <a:gd name="T115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3">
                  <a:moveTo>
                    <a:pt x="29" y="24"/>
                  </a:moveTo>
                  <a:cubicBezTo>
                    <a:pt x="29" y="23"/>
                    <a:pt x="29" y="23"/>
                    <a:pt x="29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18"/>
                    <a:pt x="27" y="17"/>
                    <a:pt x="28" y="16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8" y="15"/>
                    <a:pt x="28" y="15"/>
                    <a:pt x="28" y="14"/>
                  </a:cubicBezTo>
                  <a:cubicBezTo>
                    <a:pt x="27" y="14"/>
                    <a:pt x="27" y="13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0"/>
                    <a:pt x="28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7" y="7"/>
                    <a:pt x="26" y="7"/>
                    <a:pt x="26" y="7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9"/>
                    <a:pt x="14" y="9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10" y="17"/>
                    <a:pt x="10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6"/>
                    <a:pt x="18" y="27"/>
                    <a:pt x="18" y="28"/>
                  </a:cubicBezTo>
                  <a:cubicBezTo>
                    <a:pt x="19" y="28"/>
                    <a:pt x="19" y="29"/>
                    <a:pt x="20" y="28"/>
                  </a:cubicBezTo>
                  <a:cubicBezTo>
                    <a:pt x="21" y="27"/>
                    <a:pt x="22" y="27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6"/>
                    <a:pt x="28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4"/>
                  </a:cubicBezTo>
                  <a:close/>
                  <a:moveTo>
                    <a:pt x="32" y="21"/>
                  </a:moveTo>
                  <a:cubicBezTo>
                    <a:pt x="32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6" y="29"/>
                    <a:pt x="26" y="29"/>
                  </a:cubicBezTo>
                  <a:cubicBezTo>
                    <a:pt x="25" y="29"/>
                    <a:pt x="25" y="29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30"/>
                    <a:pt x="22" y="31"/>
                  </a:cubicBezTo>
                  <a:cubicBezTo>
                    <a:pt x="19" y="33"/>
                    <a:pt x="17" y="32"/>
                    <a:pt x="15" y="30"/>
                  </a:cubicBezTo>
                  <a:cubicBezTo>
                    <a:pt x="15" y="29"/>
                    <a:pt x="14" y="27"/>
                    <a:pt x="14" y="26"/>
                  </a:cubicBezTo>
                  <a:cubicBezTo>
                    <a:pt x="14" y="26"/>
                    <a:pt x="14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2" y="23"/>
                    <a:pt x="12" y="22"/>
                  </a:cubicBezTo>
                  <a:cubicBezTo>
                    <a:pt x="11" y="22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6"/>
                    <a:pt x="0" y="16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5"/>
                    <a:pt x="4" y="4"/>
                  </a:cubicBezTo>
                  <a:cubicBezTo>
                    <a:pt x="6" y="4"/>
                    <a:pt x="6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4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7" y="3"/>
                    <a:pt x="28" y="4"/>
                    <a:pt x="29" y="5"/>
                  </a:cubicBezTo>
                  <a:cubicBezTo>
                    <a:pt x="29" y="5"/>
                    <a:pt x="30" y="5"/>
                    <a:pt x="30" y="5"/>
                  </a:cubicBezTo>
                  <a:cubicBezTo>
                    <a:pt x="31" y="6"/>
                    <a:pt x="31" y="6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8"/>
                    <a:pt x="33" y="10"/>
                    <a:pt x="32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0" y="12"/>
                    <a:pt x="30" y="12"/>
                  </a:cubicBezTo>
                  <a:cubicBezTo>
                    <a:pt x="30" y="12"/>
                    <a:pt x="31" y="13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2" y="16"/>
                    <a:pt x="31" y="17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2" y="21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0" name="Freeform 93">
              <a:extLst>
                <a:ext uri="{FF2B5EF4-FFF2-40B4-BE49-F238E27FC236}">
                  <a16:creationId xmlns:a16="http://schemas.microsoft.com/office/drawing/2014/main" id="{B41DB62B-967F-41F2-B5B8-41A85944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78" y="3193615"/>
              <a:ext cx="110295" cy="173578"/>
            </a:xfrm>
            <a:custGeom>
              <a:avLst/>
              <a:gdLst>
                <a:gd name="T0" fmla="*/ 6 w 30"/>
                <a:gd name="T1" fmla="*/ 18 h 48"/>
                <a:gd name="T2" fmla="*/ 7 w 30"/>
                <a:gd name="T3" fmla="*/ 21 h 48"/>
                <a:gd name="T4" fmla="*/ 6 w 30"/>
                <a:gd name="T5" fmla="*/ 24 h 48"/>
                <a:gd name="T6" fmla="*/ 3 w 30"/>
                <a:gd name="T7" fmla="*/ 25 h 48"/>
                <a:gd name="T8" fmla="*/ 2 w 30"/>
                <a:gd name="T9" fmla="*/ 29 h 48"/>
                <a:gd name="T10" fmla="*/ 0 w 30"/>
                <a:gd name="T11" fmla="*/ 32 h 48"/>
                <a:gd name="T12" fmla="*/ 1 w 30"/>
                <a:gd name="T13" fmla="*/ 34 h 48"/>
                <a:gd name="T14" fmla="*/ 2 w 30"/>
                <a:gd name="T15" fmla="*/ 36 h 48"/>
                <a:gd name="T16" fmla="*/ 5 w 30"/>
                <a:gd name="T17" fmla="*/ 39 h 48"/>
                <a:gd name="T18" fmla="*/ 6 w 30"/>
                <a:gd name="T19" fmla="*/ 43 h 48"/>
                <a:gd name="T20" fmla="*/ 8 w 30"/>
                <a:gd name="T21" fmla="*/ 47 h 48"/>
                <a:gd name="T22" fmla="*/ 12 w 30"/>
                <a:gd name="T23" fmla="*/ 46 h 48"/>
                <a:gd name="T24" fmla="*/ 15 w 30"/>
                <a:gd name="T25" fmla="*/ 44 h 48"/>
                <a:gd name="T26" fmla="*/ 19 w 30"/>
                <a:gd name="T27" fmla="*/ 44 h 48"/>
                <a:gd name="T28" fmla="*/ 23 w 30"/>
                <a:gd name="T29" fmla="*/ 43 h 48"/>
                <a:gd name="T30" fmla="*/ 27 w 30"/>
                <a:gd name="T31" fmla="*/ 41 h 48"/>
                <a:gd name="T32" fmla="*/ 30 w 30"/>
                <a:gd name="T33" fmla="*/ 40 h 48"/>
                <a:gd name="T34" fmla="*/ 28 w 30"/>
                <a:gd name="T35" fmla="*/ 23 h 48"/>
                <a:gd name="T36" fmla="*/ 28 w 30"/>
                <a:gd name="T37" fmla="*/ 19 h 48"/>
                <a:gd name="T38" fmla="*/ 26 w 30"/>
                <a:gd name="T39" fmla="*/ 16 h 48"/>
                <a:gd name="T40" fmla="*/ 25 w 30"/>
                <a:gd name="T41" fmla="*/ 7 h 48"/>
                <a:gd name="T42" fmla="*/ 22 w 30"/>
                <a:gd name="T43" fmla="*/ 0 h 48"/>
                <a:gd name="T44" fmla="*/ 22 w 30"/>
                <a:gd name="T45" fmla="*/ 0 h 48"/>
                <a:gd name="T46" fmla="*/ 20 w 30"/>
                <a:gd name="T47" fmla="*/ 1 h 48"/>
                <a:gd name="T48" fmla="*/ 17 w 30"/>
                <a:gd name="T49" fmla="*/ 1 h 48"/>
                <a:gd name="T50" fmla="*/ 14 w 30"/>
                <a:gd name="T51" fmla="*/ 3 h 48"/>
                <a:gd name="T52" fmla="*/ 12 w 30"/>
                <a:gd name="T53" fmla="*/ 5 h 48"/>
                <a:gd name="T54" fmla="*/ 10 w 30"/>
                <a:gd name="T55" fmla="*/ 5 h 48"/>
                <a:gd name="T56" fmla="*/ 8 w 30"/>
                <a:gd name="T57" fmla="*/ 10 h 48"/>
                <a:gd name="T58" fmla="*/ 8 w 30"/>
                <a:gd name="T59" fmla="*/ 11 h 48"/>
                <a:gd name="T60" fmla="*/ 8 w 30"/>
                <a:gd name="T61" fmla="*/ 13 h 48"/>
                <a:gd name="T62" fmla="*/ 6 w 30"/>
                <a:gd name="T63" fmla="*/ 14 h 48"/>
                <a:gd name="T64" fmla="*/ 6 w 30"/>
                <a:gd name="T6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48">
                  <a:moveTo>
                    <a:pt x="6" y="18"/>
                  </a:moveTo>
                  <a:cubicBezTo>
                    <a:pt x="5" y="19"/>
                    <a:pt x="6" y="19"/>
                    <a:pt x="7" y="21"/>
                  </a:cubicBezTo>
                  <a:cubicBezTo>
                    <a:pt x="7" y="22"/>
                    <a:pt x="7" y="24"/>
                    <a:pt x="6" y="24"/>
                  </a:cubicBezTo>
                  <a:cubicBezTo>
                    <a:pt x="5" y="24"/>
                    <a:pt x="3" y="23"/>
                    <a:pt x="3" y="25"/>
                  </a:cubicBezTo>
                  <a:cubicBezTo>
                    <a:pt x="3" y="27"/>
                    <a:pt x="4" y="27"/>
                    <a:pt x="2" y="29"/>
                  </a:cubicBezTo>
                  <a:cubicBezTo>
                    <a:pt x="1" y="30"/>
                    <a:pt x="1" y="30"/>
                    <a:pt x="0" y="32"/>
                  </a:cubicBezTo>
                  <a:cubicBezTo>
                    <a:pt x="0" y="32"/>
                    <a:pt x="0" y="33"/>
                    <a:pt x="1" y="34"/>
                  </a:cubicBezTo>
                  <a:cubicBezTo>
                    <a:pt x="1" y="35"/>
                    <a:pt x="1" y="35"/>
                    <a:pt x="2" y="36"/>
                  </a:cubicBezTo>
                  <a:cubicBezTo>
                    <a:pt x="4" y="36"/>
                    <a:pt x="4" y="37"/>
                    <a:pt x="5" y="39"/>
                  </a:cubicBezTo>
                  <a:cubicBezTo>
                    <a:pt x="5" y="40"/>
                    <a:pt x="6" y="42"/>
                    <a:pt x="6" y="43"/>
                  </a:cubicBezTo>
                  <a:cubicBezTo>
                    <a:pt x="7" y="44"/>
                    <a:pt x="7" y="46"/>
                    <a:pt x="8" y="47"/>
                  </a:cubicBezTo>
                  <a:cubicBezTo>
                    <a:pt x="9" y="48"/>
                    <a:pt x="11" y="47"/>
                    <a:pt x="12" y="46"/>
                  </a:cubicBezTo>
                  <a:cubicBezTo>
                    <a:pt x="13" y="46"/>
                    <a:pt x="14" y="44"/>
                    <a:pt x="15" y="44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21" y="45"/>
                    <a:pt x="22" y="44"/>
                    <a:pt x="23" y="43"/>
                  </a:cubicBezTo>
                  <a:cubicBezTo>
                    <a:pt x="24" y="42"/>
                    <a:pt x="25" y="41"/>
                    <a:pt x="27" y="41"/>
                  </a:cubicBezTo>
                  <a:cubicBezTo>
                    <a:pt x="28" y="41"/>
                    <a:pt x="29" y="40"/>
                    <a:pt x="30" y="40"/>
                  </a:cubicBezTo>
                  <a:cubicBezTo>
                    <a:pt x="29" y="34"/>
                    <a:pt x="28" y="29"/>
                    <a:pt x="28" y="23"/>
                  </a:cubicBezTo>
                  <a:cubicBezTo>
                    <a:pt x="28" y="22"/>
                    <a:pt x="28" y="20"/>
                    <a:pt x="28" y="19"/>
                  </a:cubicBezTo>
                  <a:cubicBezTo>
                    <a:pt x="28" y="18"/>
                    <a:pt x="26" y="17"/>
                    <a:pt x="26" y="16"/>
                  </a:cubicBezTo>
                  <a:cubicBezTo>
                    <a:pt x="25" y="13"/>
                    <a:pt x="26" y="10"/>
                    <a:pt x="25" y="7"/>
                  </a:cubicBezTo>
                  <a:cubicBezTo>
                    <a:pt x="24" y="5"/>
                    <a:pt x="24" y="3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1"/>
                  </a:cubicBezTo>
                  <a:cubicBezTo>
                    <a:pt x="19" y="1"/>
                    <a:pt x="18" y="0"/>
                    <a:pt x="17" y="1"/>
                  </a:cubicBezTo>
                  <a:cubicBezTo>
                    <a:pt x="16" y="1"/>
                    <a:pt x="14" y="2"/>
                    <a:pt x="14" y="3"/>
                  </a:cubicBezTo>
                  <a:cubicBezTo>
                    <a:pt x="13" y="4"/>
                    <a:pt x="14" y="5"/>
                    <a:pt x="12" y="5"/>
                  </a:cubicBezTo>
                  <a:cubicBezTo>
                    <a:pt x="11" y="5"/>
                    <a:pt x="11" y="4"/>
                    <a:pt x="10" y="5"/>
                  </a:cubicBezTo>
                  <a:cubicBezTo>
                    <a:pt x="8" y="6"/>
                    <a:pt x="5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10" y="10"/>
                    <a:pt x="9" y="12"/>
                    <a:pt x="8" y="13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6" y="15"/>
                    <a:pt x="6" y="16"/>
                    <a:pt x="6" y="18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1" name="Freeform 94">
              <a:extLst>
                <a:ext uri="{FF2B5EF4-FFF2-40B4-BE49-F238E27FC236}">
                  <a16:creationId xmlns:a16="http://schemas.microsoft.com/office/drawing/2014/main" id="{31E24C55-7A73-4074-B238-C9C8BDC5C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7362" y="3182766"/>
              <a:ext cx="121144" cy="188043"/>
            </a:xfrm>
            <a:custGeom>
              <a:avLst/>
              <a:gdLst>
                <a:gd name="T0" fmla="*/ 9 w 33"/>
                <a:gd name="T1" fmla="*/ 23 h 52"/>
                <a:gd name="T2" fmla="*/ 7 w 33"/>
                <a:gd name="T3" fmla="*/ 29 h 52"/>
                <a:gd name="T4" fmla="*/ 6 w 33"/>
                <a:gd name="T5" fmla="*/ 29 h 52"/>
                <a:gd name="T6" fmla="*/ 4 w 33"/>
                <a:gd name="T7" fmla="*/ 33 h 52"/>
                <a:gd name="T8" fmla="*/ 3 w 33"/>
                <a:gd name="T9" fmla="*/ 35 h 52"/>
                <a:gd name="T10" fmla="*/ 3 w 33"/>
                <a:gd name="T11" fmla="*/ 35 h 52"/>
                <a:gd name="T12" fmla="*/ 3 w 33"/>
                <a:gd name="T13" fmla="*/ 37 h 52"/>
                <a:gd name="T14" fmla="*/ 7 w 33"/>
                <a:gd name="T15" fmla="*/ 41 h 52"/>
                <a:gd name="T16" fmla="*/ 8 w 33"/>
                <a:gd name="T17" fmla="*/ 44 h 52"/>
                <a:gd name="T18" fmla="*/ 9 w 33"/>
                <a:gd name="T19" fmla="*/ 47 h 52"/>
                <a:gd name="T20" fmla="*/ 10 w 33"/>
                <a:gd name="T21" fmla="*/ 49 h 52"/>
                <a:gd name="T22" fmla="*/ 15 w 33"/>
                <a:gd name="T23" fmla="*/ 45 h 52"/>
                <a:gd name="T24" fmla="*/ 21 w 33"/>
                <a:gd name="T25" fmla="*/ 46 h 52"/>
                <a:gd name="T26" fmla="*/ 25 w 33"/>
                <a:gd name="T27" fmla="*/ 43 h 52"/>
                <a:gd name="T28" fmla="*/ 29 w 33"/>
                <a:gd name="T29" fmla="*/ 42 h 52"/>
                <a:gd name="T30" fmla="*/ 27 w 33"/>
                <a:gd name="T31" fmla="*/ 26 h 52"/>
                <a:gd name="T32" fmla="*/ 27 w 33"/>
                <a:gd name="T33" fmla="*/ 22 h 52"/>
                <a:gd name="T34" fmla="*/ 24 w 33"/>
                <a:gd name="T35" fmla="*/ 11 h 52"/>
                <a:gd name="T36" fmla="*/ 22 w 33"/>
                <a:gd name="T37" fmla="*/ 5 h 52"/>
                <a:gd name="T38" fmla="*/ 18 w 33"/>
                <a:gd name="T39" fmla="*/ 5 h 52"/>
                <a:gd name="T40" fmla="*/ 16 w 33"/>
                <a:gd name="T41" fmla="*/ 6 h 52"/>
                <a:gd name="T42" fmla="*/ 13 w 33"/>
                <a:gd name="T43" fmla="*/ 10 h 52"/>
                <a:gd name="T44" fmla="*/ 10 w 33"/>
                <a:gd name="T45" fmla="*/ 11 h 52"/>
                <a:gd name="T46" fmla="*/ 10 w 33"/>
                <a:gd name="T47" fmla="*/ 12 h 52"/>
                <a:gd name="T48" fmla="*/ 12 w 33"/>
                <a:gd name="T49" fmla="*/ 15 h 52"/>
                <a:gd name="T50" fmla="*/ 9 w 33"/>
                <a:gd name="T51" fmla="*/ 18 h 52"/>
                <a:gd name="T52" fmla="*/ 8 w 33"/>
                <a:gd name="T53" fmla="*/ 21 h 52"/>
                <a:gd name="T54" fmla="*/ 5 w 33"/>
                <a:gd name="T55" fmla="*/ 19 h 52"/>
                <a:gd name="T56" fmla="*/ 7 w 33"/>
                <a:gd name="T57" fmla="*/ 15 h 52"/>
                <a:gd name="T58" fmla="*/ 7 w 33"/>
                <a:gd name="T59" fmla="*/ 14 h 52"/>
                <a:gd name="T60" fmla="*/ 10 w 33"/>
                <a:gd name="T61" fmla="*/ 6 h 52"/>
                <a:gd name="T62" fmla="*/ 13 w 33"/>
                <a:gd name="T63" fmla="*/ 5 h 52"/>
                <a:gd name="T64" fmla="*/ 18 w 33"/>
                <a:gd name="T65" fmla="*/ 2 h 52"/>
                <a:gd name="T66" fmla="*/ 21 w 33"/>
                <a:gd name="T67" fmla="*/ 2 h 52"/>
                <a:gd name="T68" fmla="*/ 24 w 33"/>
                <a:gd name="T69" fmla="*/ 2 h 52"/>
                <a:gd name="T70" fmla="*/ 25 w 33"/>
                <a:gd name="T71" fmla="*/ 3 h 52"/>
                <a:gd name="T72" fmla="*/ 28 w 33"/>
                <a:gd name="T73" fmla="*/ 15 h 52"/>
                <a:gd name="T74" fmla="*/ 30 w 33"/>
                <a:gd name="T75" fmla="*/ 21 h 52"/>
                <a:gd name="T76" fmla="*/ 32 w 33"/>
                <a:gd name="T77" fmla="*/ 39 h 52"/>
                <a:gd name="T78" fmla="*/ 32 w 33"/>
                <a:gd name="T79" fmla="*/ 44 h 52"/>
                <a:gd name="T80" fmla="*/ 28 w 33"/>
                <a:gd name="T81" fmla="*/ 46 h 52"/>
                <a:gd name="T82" fmla="*/ 23 w 33"/>
                <a:gd name="T83" fmla="*/ 49 h 52"/>
                <a:gd name="T84" fmla="*/ 19 w 33"/>
                <a:gd name="T85" fmla="*/ 48 h 52"/>
                <a:gd name="T86" fmla="*/ 14 w 33"/>
                <a:gd name="T87" fmla="*/ 51 h 52"/>
                <a:gd name="T88" fmla="*/ 8 w 33"/>
                <a:gd name="T89" fmla="*/ 51 h 52"/>
                <a:gd name="T90" fmla="*/ 6 w 33"/>
                <a:gd name="T91" fmla="*/ 47 h 52"/>
                <a:gd name="T92" fmla="*/ 4 w 33"/>
                <a:gd name="T93" fmla="*/ 42 h 52"/>
                <a:gd name="T94" fmla="*/ 2 w 33"/>
                <a:gd name="T95" fmla="*/ 40 h 52"/>
                <a:gd name="T96" fmla="*/ 1 w 33"/>
                <a:gd name="T97" fmla="*/ 39 h 52"/>
                <a:gd name="T98" fmla="*/ 0 w 33"/>
                <a:gd name="T99" fmla="*/ 35 h 52"/>
                <a:gd name="T100" fmla="*/ 0 w 33"/>
                <a:gd name="T101" fmla="*/ 35 h 52"/>
                <a:gd name="T102" fmla="*/ 2 w 33"/>
                <a:gd name="T103" fmla="*/ 30 h 52"/>
                <a:gd name="T104" fmla="*/ 2 w 33"/>
                <a:gd name="T105" fmla="*/ 29 h 52"/>
                <a:gd name="T106" fmla="*/ 6 w 33"/>
                <a:gd name="T107" fmla="*/ 24 h 52"/>
                <a:gd name="T108" fmla="*/ 13 w 33"/>
                <a:gd name="T109" fmla="*/ 6 h 52"/>
                <a:gd name="T110" fmla="*/ 13 w 33"/>
                <a:gd name="T11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" h="52">
                  <a:moveTo>
                    <a:pt x="8" y="21"/>
                  </a:moveTo>
                  <a:cubicBezTo>
                    <a:pt x="8" y="21"/>
                    <a:pt x="8" y="22"/>
                    <a:pt x="8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10" y="25"/>
                    <a:pt x="9" y="26"/>
                  </a:cubicBezTo>
                  <a:cubicBezTo>
                    <a:pt x="9" y="27"/>
                    <a:pt x="9" y="28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7" y="31"/>
                    <a:pt x="5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3" y="34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7"/>
                    <a:pt x="3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8"/>
                    <a:pt x="5" y="38"/>
                    <a:pt x="6" y="39"/>
                  </a:cubicBezTo>
                  <a:cubicBezTo>
                    <a:pt x="7" y="39"/>
                    <a:pt x="7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8"/>
                    <a:pt x="12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4" y="46"/>
                    <a:pt x="14" y="46"/>
                    <a:pt x="15" y="45"/>
                  </a:cubicBezTo>
                  <a:cubicBezTo>
                    <a:pt x="17" y="44"/>
                    <a:pt x="19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5"/>
                    <a:pt x="23" y="45"/>
                  </a:cubicBezTo>
                  <a:cubicBezTo>
                    <a:pt x="23" y="44"/>
                    <a:pt x="24" y="44"/>
                    <a:pt x="25" y="43"/>
                  </a:cubicBezTo>
                  <a:cubicBezTo>
                    <a:pt x="25" y="43"/>
                    <a:pt x="26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8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5"/>
                    <a:pt x="27" y="31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"/>
                    <a:pt x="27" y="2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1"/>
                    <a:pt x="25" y="20"/>
                  </a:cubicBezTo>
                  <a:cubicBezTo>
                    <a:pt x="25" y="18"/>
                    <a:pt x="25" y="16"/>
                    <a:pt x="25" y="15"/>
                  </a:cubicBezTo>
                  <a:cubicBezTo>
                    <a:pt x="25" y="13"/>
                    <a:pt x="25" y="12"/>
                    <a:pt x="24" y="11"/>
                  </a:cubicBezTo>
                  <a:cubicBezTo>
                    <a:pt x="24" y="10"/>
                    <a:pt x="24" y="8"/>
                    <a:pt x="23" y="7"/>
                  </a:cubicBezTo>
                  <a:cubicBezTo>
                    <a:pt x="23" y="7"/>
                    <a:pt x="23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0" y="6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9"/>
                    <a:pt x="15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11" y="10"/>
                    <a:pt x="10" y="10"/>
                    <a:pt x="10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2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0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lose/>
                  <a:moveTo>
                    <a:pt x="5" y="24"/>
                  </a:moveTo>
                  <a:cubicBezTo>
                    <a:pt x="5" y="23"/>
                    <a:pt x="5" y="22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19"/>
                    <a:pt x="6" y="18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1" y="5"/>
                    <a:pt x="12" y="5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4"/>
                    <a:pt x="15" y="3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2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7" y="7"/>
                    <a:pt x="27" y="9"/>
                    <a:pt x="28" y="10"/>
                  </a:cubicBezTo>
                  <a:cubicBezTo>
                    <a:pt x="28" y="12"/>
                    <a:pt x="28" y="13"/>
                    <a:pt x="28" y="15"/>
                  </a:cubicBezTo>
                  <a:cubicBezTo>
                    <a:pt x="28" y="16"/>
                    <a:pt x="28" y="18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1" y="23"/>
                    <a:pt x="31" y="24"/>
                    <a:pt x="31" y="25"/>
                  </a:cubicBezTo>
                  <a:cubicBezTo>
                    <a:pt x="31" y="25"/>
                    <a:pt x="30" y="26"/>
                    <a:pt x="30" y="26"/>
                  </a:cubicBezTo>
                  <a:cubicBezTo>
                    <a:pt x="30" y="31"/>
                    <a:pt x="31" y="35"/>
                    <a:pt x="32" y="39"/>
                  </a:cubicBezTo>
                  <a:cubicBezTo>
                    <a:pt x="32" y="40"/>
                    <a:pt x="32" y="41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5"/>
                    <a:pt x="30" y="45"/>
                  </a:cubicBezTo>
                  <a:cubicBezTo>
                    <a:pt x="29" y="45"/>
                    <a:pt x="29" y="45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7" y="46"/>
                    <a:pt x="26" y="46"/>
                  </a:cubicBezTo>
                  <a:cubicBezTo>
                    <a:pt x="26" y="46"/>
                    <a:pt x="26" y="47"/>
                    <a:pt x="25" y="47"/>
                  </a:cubicBezTo>
                  <a:cubicBezTo>
                    <a:pt x="24" y="48"/>
                    <a:pt x="24" y="49"/>
                    <a:pt x="23" y="49"/>
                  </a:cubicBezTo>
                  <a:cubicBezTo>
                    <a:pt x="22" y="49"/>
                    <a:pt x="21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7" y="48"/>
                  </a:cubicBezTo>
                  <a:cubicBezTo>
                    <a:pt x="17" y="48"/>
                    <a:pt x="16" y="49"/>
                    <a:pt x="16" y="49"/>
                  </a:cubicBezTo>
                  <a:cubicBezTo>
                    <a:pt x="15" y="50"/>
                    <a:pt x="15" y="50"/>
                    <a:pt x="14" y="51"/>
                  </a:cubicBezTo>
                  <a:cubicBezTo>
                    <a:pt x="13" y="51"/>
                    <a:pt x="12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9" y="52"/>
                    <a:pt x="8" y="51"/>
                  </a:cubicBezTo>
                  <a:cubicBezTo>
                    <a:pt x="6" y="51"/>
                    <a:pt x="6" y="49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5"/>
                    <a:pt x="4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3" y="41"/>
                    <a:pt x="3" y="41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1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29"/>
                    <a:pt x="2" y="29"/>
                  </a:cubicBezTo>
                  <a:cubicBezTo>
                    <a:pt x="2" y="26"/>
                    <a:pt x="3" y="25"/>
                    <a:pt x="4" y="25"/>
                  </a:cubicBezTo>
                  <a:cubicBezTo>
                    <a:pt x="5" y="25"/>
                    <a:pt x="6" y="25"/>
                    <a:pt x="6" y="25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5" y="24"/>
                  </a:cubicBezTo>
                  <a:close/>
                  <a:moveTo>
                    <a:pt x="13" y="6"/>
                  </a:moveTo>
                  <a:cubicBezTo>
                    <a:pt x="14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2" name="Freeform 95">
              <a:extLst>
                <a:ext uri="{FF2B5EF4-FFF2-40B4-BE49-F238E27FC236}">
                  <a16:creationId xmlns:a16="http://schemas.microsoft.com/office/drawing/2014/main" id="{ED7B68D2-59F1-4782-88B3-A0CDAAA13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119" y="3211696"/>
              <a:ext cx="623796" cy="851617"/>
            </a:xfrm>
            <a:custGeom>
              <a:avLst/>
              <a:gdLst>
                <a:gd name="T0" fmla="*/ 151 w 172"/>
                <a:gd name="T1" fmla="*/ 111 h 235"/>
                <a:gd name="T2" fmla="*/ 147 w 172"/>
                <a:gd name="T3" fmla="*/ 89 h 235"/>
                <a:gd name="T4" fmla="*/ 159 w 172"/>
                <a:gd name="T5" fmla="*/ 75 h 235"/>
                <a:gd name="T6" fmla="*/ 132 w 172"/>
                <a:gd name="T7" fmla="*/ 59 h 235"/>
                <a:gd name="T8" fmla="*/ 105 w 172"/>
                <a:gd name="T9" fmla="*/ 34 h 235"/>
                <a:gd name="T10" fmla="*/ 88 w 172"/>
                <a:gd name="T11" fmla="*/ 31 h 235"/>
                <a:gd name="T12" fmla="*/ 62 w 172"/>
                <a:gd name="T13" fmla="*/ 18 h 235"/>
                <a:gd name="T14" fmla="*/ 65 w 172"/>
                <a:gd name="T15" fmla="*/ 3 h 235"/>
                <a:gd name="T16" fmla="*/ 52 w 172"/>
                <a:gd name="T17" fmla="*/ 29 h 235"/>
                <a:gd name="T18" fmla="*/ 39 w 172"/>
                <a:gd name="T19" fmla="*/ 38 h 235"/>
                <a:gd name="T20" fmla="*/ 24 w 172"/>
                <a:gd name="T21" fmla="*/ 42 h 235"/>
                <a:gd name="T22" fmla="*/ 17 w 172"/>
                <a:gd name="T23" fmla="*/ 29 h 235"/>
                <a:gd name="T24" fmla="*/ 22 w 172"/>
                <a:gd name="T25" fmla="*/ 19 h 235"/>
                <a:gd name="T26" fmla="*/ 22 w 172"/>
                <a:gd name="T27" fmla="*/ 9 h 235"/>
                <a:gd name="T28" fmla="*/ 14 w 172"/>
                <a:gd name="T29" fmla="*/ 4 h 235"/>
                <a:gd name="T30" fmla="*/ 4 w 172"/>
                <a:gd name="T31" fmla="*/ 3 h 235"/>
                <a:gd name="T32" fmla="*/ 1 w 172"/>
                <a:gd name="T33" fmla="*/ 14 h 235"/>
                <a:gd name="T34" fmla="*/ 4 w 172"/>
                <a:gd name="T35" fmla="*/ 19 h 235"/>
                <a:gd name="T36" fmla="*/ 13 w 172"/>
                <a:gd name="T37" fmla="*/ 22 h 235"/>
                <a:gd name="T38" fmla="*/ 11 w 172"/>
                <a:gd name="T39" fmla="*/ 31 h 235"/>
                <a:gd name="T40" fmla="*/ 12 w 172"/>
                <a:gd name="T41" fmla="*/ 40 h 235"/>
                <a:gd name="T42" fmla="*/ 20 w 172"/>
                <a:gd name="T43" fmla="*/ 50 h 235"/>
                <a:gd name="T44" fmla="*/ 12 w 172"/>
                <a:gd name="T45" fmla="*/ 47 h 235"/>
                <a:gd name="T46" fmla="*/ 5 w 172"/>
                <a:gd name="T47" fmla="*/ 49 h 235"/>
                <a:gd name="T48" fmla="*/ 4 w 172"/>
                <a:gd name="T49" fmla="*/ 62 h 235"/>
                <a:gd name="T50" fmla="*/ 10 w 172"/>
                <a:gd name="T51" fmla="*/ 75 h 235"/>
                <a:gd name="T52" fmla="*/ 2 w 172"/>
                <a:gd name="T53" fmla="*/ 91 h 235"/>
                <a:gd name="T54" fmla="*/ 11 w 172"/>
                <a:gd name="T55" fmla="*/ 95 h 235"/>
                <a:gd name="T56" fmla="*/ 17 w 172"/>
                <a:gd name="T57" fmla="*/ 127 h 235"/>
                <a:gd name="T58" fmla="*/ 24 w 172"/>
                <a:gd name="T59" fmla="*/ 149 h 235"/>
                <a:gd name="T60" fmla="*/ 1 w 172"/>
                <a:gd name="T61" fmla="*/ 154 h 235"/>
                <a:gd name="T62" fmla="*/ 12 w 172"/>
                <a:gd name="T63" fmla="*/ 166 h 235"/>
                <a:gd name="T64" fmla="*/ 24 w 172"/>
                <a:gd name="T65" fmla="*/ 161 h 235"/>
                <a:gd name="T66" fmla="*/ 31 w 172"/>
                <a:gd name="T67" fmla="*/ 153 h 235"/>
                <a:gd name="T68" fmla="*/ 42 w 172"/>
                <a:gd name="T69" fmla="*/ 168 h 235"/>
                <a:gd name="T70" fmla="*/ 54 w 172"/>
                <a:gd name="T71" fmla="*/ 182 h 235"/>
                <a:gd name="T72" fmla="*/ 59 w 172"/>
                <a:gd name="T73" fmla="*/ 190 h 235"/>
                <a:gd name="T74" fmla="*/ 59 w 172"/>
                <a:gd name="T75" fmla="*/ 202 h 235"/>
                <a:gd name="T76" fmla="*/ 50 w 172"/>
                <a:gd name="T77" fmla="*/ 206 h 235"/>
                <a:gd name="T78" fmla="*/ 42 w 172"/>
                <a:gd name="T79" fmla="*/ 215 h 235"/>
                <a:gd name="T80" fmla="*/ 53 w 172"/>
                <a:gd name="T81" fmla="*/ 215 h 235"/>
                <a:gd name="T82" fmla="*/ 60 w 172"/>
                <a:gd name="T83" fmla="*/ 226 h 235"/>
                <a:gd name="T84" fmla="*/ 79 w 172"/>
                <a:gd name="T85" fmla="*/ 222 h 235"/>
                <a:gd name="T86" fmla="*/ 76 w 172"/>
                <a:gd name="T87" fmla="*/ 197 h 235"/>
                <a:gd name="T88" fmla="*/ 89 w 172"/>
                <a:gd name="T89" fmla="*/ 193 h 235"/>
                <a:gd name="T90" fmla="*/ 111 w 172"/>
                <a:gd name="T91" fmla="*/ 185 h 235"/>
                <a:gd name="T92" fmla="*/ 122 w 172"/>
                <a:gd name="T93" fmla="*/ 176 h 235"/>
                <a:gd name="T94" fmla="*/ 133 w 172"/>
                <a:gd name="T95" fmla="*/ 171 h 235"/>
                <a:gd name="T96" fmla="*/ 142 w 172"/>
                <a:gd name="T97" fmla="*/ 169 h 235"/>
                <a:gd name="T98" fmla="*/ 140 w 172"/>
                <a:gd name="T99" fmla="*/ 157 h 235"/>
                <a:gd name="T100" fmla="*/ 149 w 172"/>
                <a:gd name="T101" fmla="*/ 130 h 235"/>
                <a:gd name="T102" fmla="*/ 171 w 172"/>
                <a:gd name="T103" fmla="*/ 1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235">
                  <a:moveTo>
                    <a:pt x="168" y="115"/>
                  </a:moveTo>
                  <a:cubicBezTo>
                    <a:pt x="164" y="115"/>
                    <a:pt x="162" y="115"/>
                    <a:pt x="159" y="117"/>
                  </a:cubicBezTo>
                  <a:cubicBezTo>
                    <a:pt x="157" y="119"/>
                    <a:pt x="154" y="121"/>
                    <a:pt x="151" y="119"/>
                  </a:cubicBezTo>
                  <a:cubicBezTo>
                    <a:pt x="150" y="117"/>
                    <a:pt x="150" y="112"/>
                    <a:pt x="151" y="111"/>
                  </a:cubicBezTo>
                  <a:cubicBezTo>
                    <a:pt x="153" y="109"/>
                    <a:pt x="158" y="109"/>
                    <a:pt x="156" y="106"/>
                  </a:cubicBezTo>
                  <a:cubicBezTo>
                    <a:pt x="153" y="100"/>
                    <a:pt x="146" y="113"/>
                    <a:pt x="143" y="105"/>
                  </a:cubicBezTo>
                  <a:cubicBezTo>
                    <a:pt x="142" y="102"/>
                    <a:pt x="143" y="99"/>
                    <a:pt x="144" y="96"/>
                  </a:cubicBezTo>
                  <a:cubicBezTo>
                    <a:pt x="145" y="94"/>
                    <a:pt x="147" y="92"/>
                    <a:pt x="147" y="89"/>
                  </a:cubicBezTo>
                  <a:cubicBezTo>
                    <a:pt x="145" y="89"/>
                    <a:pt x="144" y="89"/>
                    <a:pt x="143" y="88"/>
                  </a:cubicBezTo>
                  <a:cubicBezTo>
                    <a:pt x="143" y="85"/>
                    <a:pt x="141" y="78"/>
                    <a:pt x="143" y="76"/>
                  </a:cubicBezTo>
                  <a:cubicBezTo>
                    <a:pt x="146" y="77"/>
                    <a:pt x="148" y="78"/>
                    <a:pt x="151" y="76"/>
                  </a:cubicBezTo>
                  <a:cubicBezTo>
                    <a:pt x="154" y="75"/>
                    <a:pt x="156" y="75"/>
                    <a:pt x="159" y="75"/>
                  </a:cubicBezTo>
                  <a:cubicBezTo>
                    <a:pt x="159" y="72"/>
                    <a:pt x="155" y="71"/>
                    <a:pt x="153" y="70"/>
                  </a:cubicBezTo>
                  <a:cubicBezTo>
                    <a:pt x="150" y="69"/>
                    <a:pt x="150" y="71"/>
                    <a:pt x="147" y="72"/>
                  </a:cubicBezTo>
                  <a:cubicBezTo>
                    <a:pt x="139" y="74"/>
                    <a:pt x="142" y="65"/>
                    <a:pt x="139" y="62"/>
                  </a:cubicBezTo>
                  <a:cubicBezTo>
                    <a:pt x="138" y="61"/>
                    <a:pt x="134" y="60"/>
                    <a:pt x="132" y="59"/>
                  </a:cubicBezTo>
                  <a:cubicBezTo>
                    <a:pt x="130" y="58"/>
                    <a:pt x="128" y="56"/>
                    <a:pt x="126" y="54"/>
                  </a:cubicBezTo>
                  <a:cubicBezTo>
                    <a:pt x="125" y="53"/>
                    <a:pt x="124" y="51"/>
                    <a:pt x="123" y="49"/>
                  </a:cubicBezTo>
                  <a:cubicBezTo>
                    <a:pt x="119" y="48"/>
                    <a:pt x="115" y="42"/>
                    <a:pt x="112" y="39"/>
                  </a:cubicBezTo>
                  <a:cubicBezTo>
                    <a:pt x="109" y="37"/>
                    <a:pt x="108" y="34"/>
                    <a:pt x="105" y="34"/>
                  </a:cubicBezTo>
                  <a:cubicBezTo>
                    <a:pt x="104" y="34"/>
                    <a:pt x="101" y="36"/>
                    <a:pt x="100" y="36"/>
                  </a:cubicBezTo>
                  <a:cubicBezTo>
                    <a:pt x="99" y="35"/>
                    <a:pt x="99" y="34"/>
                    <a:pt x="98" y="33"/>
                  </a:cubicBezTo>
                  <a:cubicBezTo>
                    <a:pt x="95" y="30"/>
                    <a:pt x="97" y="31"/>
                    <a:pt x="93" y="31"/>
                  </a:cubicBezTo>
                  <a:cubicBezTo>
                    <a:pt x="91" y="31"/>
                    <a:pt x="90" y="31"/>
                    <a:pt x="88" y="31"/>
                  </a:cubicBezTo>
                  <a:cubicBezTo>
                    <a:pt x="84" y="31"/>
                    <a:pt x="81" y="30"/>
                    <a:pt x="78" y="29"/>
                  </a:cubicBezTo>
                  <a:cubicBezTo>
                    <a:pt x="76" y="27"/>
                    <a:pt x="76" y="24"/>
                    <a:pt x="72" y="23"/>
                  </a:cubicBezTo>
                  <a:cubicBezTo>
                    <a:pt x="69" y="22"/>
                    <a:pt x="67" y="25"/>
                    <a:pt x="63" y="25"/>
                  </a:cubicBezTo>
                  <a:cubicBezTo>
                    <a:pt x="63" y="23"/>
                    <a:pt x="61" y="19"/>
                    <a:pt x="62" y="18"/>
                  </a:cubicBezTo>
                  <a:cubicBezTo>
                    <a:pt x="63" y="16"/>
                    <a:pt x="66" y="16"/>
                    <a:pt x="67" y="14"/>
                  </a:cubicBezTo>
                  <a:cubicBezTo>
                    <a:pt x="68" y="12"/>
                    <a:pt x="65" y="11"/>
                    <a:pt x="66" y="9"/>
                  </a:cubicBezTo>
                  <a:cubicBezTo>
                    <a:pt x="67" y="6"/>
                    <a:pt x="69" y="8"/>
                    <a:pt x="69" y="4"/>
                  </a:cubicBezTo>
                  <a:cubicBezTo>
                    <a:pt x="68" y="0"/>
                    <a:pt x="67" y="3"/>
                    <a:pt x="65" y="3"/>
                  </a:cubicBezTo>
                  <a:cubicBezTo>
                    <a:pt x="63" y="4"/>
                    <a:pt x="60" y="3"/>
                    <a:pt x="59" y="4"/>
                  </a:cubicBezTo>
                  <a:cubicBezTo>
                    <a:pt x="56" y="6"/>
                    <a:pt x="65" y="13"/>
                    <a:pt x="56" y="12"/>
                  </a:cubicBezTo>
                  <a:cubicBezTo>
                    <a:pt x="55" y="17"/>
                    <a:pt x="56" y="19"/>
                    <a:pt x="58" y="23"/>
                  </a:cubicBezTo>
                  <a:cubicBezTo>
                    <a:pt x="59" y="28"/>
                    <a:pt x="55" y="27"/>
                    <a:pt x="52" y="29"/>
                  </a:cubicBezTo>
                  <a:cubicBezTo>
                    <a:pt x="52" y="31"/>
                    <a:pt x="48" y="34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5"/>
                    <a:pt x="44" y="36"/>
                    <a:pt x="43" y="36"/>
                  </a:cubicBezTo>
                  <a:cubicBezTo>
                    <a:pt x="41" y="36"/>
                    <a:pt x="40" y="37"/>
                    <a:pt x="39" y="38"/>
                  </a:cubicBezTo>
                  <a:cubicBezTo>
                    <a:pt x="38" y="39"/>
                    <a:pt x="37" y="40"/>
                    <a:pt x="35" y="39"/>
                  </a:cubicBezTo>
                  <a:cubicBezTo>
                    <a:pt x="34" y="39"/>
                    <a:pt x="33" y="38"/>
                    <a:pt x="31" y="39"/>
                  </a:cubicBezTo>
                  <a:cubicBezTo>
                    <a:pt x="30" y="39"/>
                    <a:pt x="29" y="41"/>
                    <a:pt x="28" y="41"/>
                  </a:cubicBezTo>
                  <a:cubicBezTo>
                    <a:pt x="27" y="42"/>
                    <a:pt x="25" y="43"/>
                    <a:pt x="24" y="42"/>
                  </a:cubicBezTo>
                  <a:cubicBezTo>
                    <a:pt x="23" y="41"/>
                    <a:pt x="23" y="39"/>
                    <a:pt x="22" y="38"/>
                  </a:cubicBezTo>
                  <a:cubicBezTo>
                    <a:pt x="22" y="37"/>
                    <a:pt x="21" y="35"/>
                    <a:pt x="21" y="34"/>
                  </a:cubicBezTo>
                  <a:cubicBezTo>
                    <a:pt x="20" y="32"/>
                    <a:pt x="20" y="31"/>
                    <a:pt x="18" y="31"/>
                  </a:cubicBezTo>
                  <a:cubicBezTo>
                    <a:pt x="17" y="30"/>
                    <a:pt x="17" y="30"/>
                    <a:pt x="17" y="29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20" y="22"/>
                    <a:pt x="19" y="22"/>
                    <a:pt x="19" y="20"/>
                  </a:cubicBezTo>
                  <a:cubicBezTo>
                    <a:pt x="19" y="18"/>
                    <a:pt x="21" y="19"/>
                    <a:pt x="22" y="19"/>
                  </a:cubicBezTo>
                  <a:cubicBezTo>
                    <a:pt x="23" y="19"/>
                    <a:pt x="23" y="17"/>
                    <a:pt x="23" y="16"/>
                  </a:cubicBezTo>
                  <a:cubicBezTo>
                    <a:pt x="22" y="14"/>
                    <a:pt x="21" y="14"/>
                    <a:pt x="22" y="13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0" y="8"/>
                  </a:cubicBezTo>
                  <a:cubicBezTo>
                    <a:pt x="20" y="8"/>
                    <a:pt x="19" y="9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5" y="6"/>
                    <a:pt x="15" y="5"/>
                    <a:pt x="14" y="4"/>
                  </a:cubicBezTo>
                  <a:cubicBezTo>
                    <a:pt x="13" y="3"/>
                    <a:pt x="11" y="3"/>
                    <a:pt x="10" y="4"/>
                  </a:cubicBezTo>
                  <a:cubicBezTo>
                    <a:pt x="9" y="5"/>
                    <a:pt x="9" y="7"/>
                    <a:pt x="8" y="7"/>
                  </a:cubicBezTo>
                  <a:cubicBezTo>
                    <a:pt x="6" y="8"/>
                    <a:pt x="6" y="6"/>
                    <a:pt x="6" y="5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4" y="9"/>
                    <a:pt x="6" y="9"/>
                    <a:pt x="7" y="11"/>
                  </a:cubicBezTo>
                  <a:cubicBezTo>
                    <a:pt x="7" y="13"/>
                    <a:pt x="4" y="12"/>
                    <a:pt x="2" y="13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9" y="17"/>
                    <a:pt x="9" y="18"/>
                    <a:pt x="11" y="19"/>
                  </a:cubicBezTo>
                  <a:cubicBezTo>
                    <a:pt x="12" y="19"/>
                    <a:pt x="14" y="21"/>
                    <a:pt x="13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11" y="25"/>
                    <a:pt x="12" y="26"/>
                    <a:pt x="12" y="27"/>
                  </a:cubicBezTo>
                  <a:cubicBezTo>
                    <a:pt x="12" y="29"/>
                    <a:pt x="10" y="29"/>
                    <a:pt x="10" y="31"/>
                  </a:cubicBezTo>
                  <a:cubicBezTo>
                    <a:pt x="10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4"/>
                    <a:pt x="13" y="34"/>
                    <a:pt x="13" y="36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0"/>
                    <a:pt x="13" y="40"/>
                    <a:pt x="14" y="40"/>
                  </a:cubicBezTo>
                  <a:cubicBezTo>
                    <a:pt x="15" y="41"/>
                    <a:pt x="16" y="42"/>
                    <a:pt x="18" y="42"/>
                  </a:cubicBezTo>
                  <a:cubicBezTo>
                    <a:pt x="20" y="43"/>
                    <a:pt x="22" y="43"/>
                    <a:pt x="22" y="45"/>
                  </a:cubicBezTo>
                  <a:cubicBezTo>
                    <a:pt x="22" y="47"/>
                    <a:pt x="20" y="48"/>
                    <a:pt x="20" y="50"/>
                  </a:cubicBezTo>
                  <a:cubicBezTo>
                    <a:pt x="19" y="51"/>
                    <a:pt x="19" y="53"/>
                    <a:pt x="17" y="53"/>
                  </a:cubicBezTo>
                  <a:cubicBezTo>
                    <a:pt x="16" y="53"/>
                    <a:pt x="14" y="54"/>
                    <a:pt x="14" y="53"/>
                  </a:cubicBezTo>
                  <a:cubicBezTo>
                    <a:pt x="13" y="53"/>
                    <a:pt x="14" y="52"/>
                    <a:pt x="14" y="51"/>
                  </a:cubicBezTo>
                  <a:cubicBezTo>
                    <a:pt x="15" y="49"/>
                    <a:pt x="15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8"/>
                  </a:cubicBezTo>
                  <a:cubicBezTo>
                    <a:pt x="10" y="47"/>
                    <a:pt x="9" y="48"/>
                    <a:pt x="9" y="48"/>
                  </a:cubicBezTo>
                  <a:cubicBezTo>
                    <a:pt x="7" y="50"/>
                    <a:pt x="7" y="49"/>
                    <a:pt x="5" y="49"/>
                  </a:cubicBezTo>
                  <a:cubicBezTo>
                    <a:pt x="2" y="50"/>
                    <a:pt x="4" y="54"/>
                    <a:pt x="3" y="56"/>
                  </a:cubicBezTo>
                  <a:cubicBezTo>
                    <a:pt x="2" y="57"/>
                    <a:pt x="0" y="58"/>
                    <a:pt x="2" y="59"/>
                  </a:cubicBezTo>
                  <a:cubicBezTo>
                    <a:pt x="3" y="60"/>
                    <a:pt x="4" y="58"/>
                    <a:pt x="5" y="59"/>
                  </a:cubicBezTo>
                  <a:cubicBezTo>
                    <a:pt x="7" y="61"/>
                    <a:pt x="5" y="61"/>
                    <a:pt x="4" y="62"/>
                  </a:cubicBezTo>
                  <a:cubicBezTo>
                    <a:pt x="4" y="63"/>
                    <a:pt x="5" y="64"/>
                    <a:pt x="5" y="66"/>
                  </a:cubicBezTo>
                  <a:cubicBezTo>
                    <a:pt x="5" y="67"/>
                    <a:pt x="4" y="68"/>
                    <a:pt x="5" y="69"/>
                  </a:cubicBezTo>
                  <a:cubicBezTo>
                    <a:pt x="6" y="70"/>
                    <a:pt x="8" y="71"/>
                    <a:pt x="9" y="71"/>
                  </a:cubicBezTo>
                  <a:cubicBezTo>
                    <a:pt x="9" y="72"/>
                    <a:pt x="10" y="74"/>
                    <a:pt x="10" y="75"/>
                  </a:cubicBezTo>
                  <a:cubicBezTo>
                    <a:pt x="9" y="77"/>
                    <a:pt x="8" y="77"/>
                    <a:pt x="7" y="78"/>
                  </a:cubicBezTo>
                  <a:cubicBezTo>
                    <a:pt x="5" y="78"/>
                    <a:pt x="4" y="79"/>
                    <a:pt x="3" y="80"/>
                  </a:cubicBezTo>
                  <a:cubicBezTo>
                    <a:pt x="3" y="82"/>
                    <a:pt x="5" y="82"/>
                    <a:pt x="6" y="83"/>
                  </a:cubicBezTo>
                  <a:cubicBezTo>
                    <a:pt x="7" y="86"/>
                    <a:pt x="4" y="89"/>
                    <a:pt x="2" y="91"/>
                  </a:cubicBezTo>
                  <a:cubicBezTo>
                    <a:pt x="2" y="92"/>
                    <a:pt x="2" y="93"/>
                    <a:pt x="1" y="93"/>
                  </a:cubicBezTo>
                  <a:cubicBezTo>
                    <a:pt x="2" y="93"/>
                    <a:pt x="3" y="94"/>
                    <a:pt x="3" y="94"/>
                  </a:cubicBezTo>
                  <a:cubicBezTo>
                    <a:pt x="7" y="93"/>
                    <a:pt x="7" y="90"/>
                    <a:pt x="8" y="87"/>
                  </a:cubicBezTo>
                  <a:cubicBezTo>
                    <a:pt x="13" y="85"/>
                    <a:pt x="12" y="92"/>
                    <a:pt x="11" y="95"/>
                  </a:cubicBezTo>
                  <a:cubicBezTo>
                    <a:pt x="10" y="98"/>
                    <a:pt x="10" y="100"/>
                    <a:pt x="10" y="103"/>
                  </a:cubicBezTo>
                  <a:cubicBezTo>
                    <a:pt x="11" y="106"/>
                    <a:pt x="11" y="109"/>
                    <a:pt x="11" y="112"/>
                  </a:cubicBezTo>
                  <a:cubicBezTo>
                    <a:pt x="12" y="115"/>
                    <a:pt x="13" y="118"/>
                    <a:pt x="14" y="121"/>
                  </a:cubicBezTo>
                  <a:cubicBezTo>
                    <a:pt x="15" y="124"/>
                    <a:pt x="15" y="125"/>
                    <a:pt x="17" y="127"/>
                  </a:cubicBezTo>
                  <a:cubicBezTo>
                    <a:pt x="19" y="130"/>
                    <a:pt x="21" y="131"/>
                    <a:pt x="22" y="133"/>
                  </a:cubicBezTo>
                  <a:cubicBezTo>
                    <a:pt x="23" y="135"/>
                    <a:pt x="24" y="135"/>
                    <a:pt x="24" y="137"/>
                  </a:cubicBezTo>
                  <a:cubicBezTo>
                    <a:pt x="25" y="139"/>
                    <a:pt x="24" y="138"/>
                    <a:pt x="24" y="140"/>
                  </a:cubicBezTo>
                  <a:cubicBezTo>
                    <a:pt x="23" y="143"/>
                    <a:pt x="25" y="147"/>
                    <a:pt x="24" y="149"/>
                  </a:cubicBezTo>
                  <a:cubicBezTo>
                    <a:pt x="19" y="150"/>
                    <a:pt x="16" y="148"/>
                    <a:pt x="11" y="148"/>
                  </a:cubicBezTo>
                  <a:cubicBezTo>
                    <a:pt x="9" y="148"/>
                    <a:pt x="7" y="149"/>
                    <a:pt x="5" y="150"/>
                  </a:cubicBezTo>
                  <a:cubicBezTo>
                    <a:pt x="5" y="150"/>
                    <a:pt x="5" y="151"/>
                    <a:pt x="5" y="152"/>
                  </a:cubicBezTo>
                  <a:cubicBezTo>
                    <a:pt x="3" y="152"/>
                    <a:pt x="1" y="153"/>
                    <a:pt x="1" y="154"/>
                  </a:cubicBezTo>
                  <a:cubicBezTo>
                    <a:pt x="0" y="156"/>
                    <a:pt x="0" y="158"/>
                    <a:pt x="1" y="159"/>
                  </a:cubicBezTo>
                  <a:cubicBezTo>
                    <a:pt x="2" y="161"/>
                    <a:pt x="3" y="162"/>
                    <a:pt x="5" y="161"/>
                  </a:cubicBezTo>
                  <a:cubicBezTo>
                    <a:pt x="7" y="161"/>
                    <a:pt x="8" y="162"/>
                    <a:pt x="9" y="163"/>
                  </a:cubicBezTo>
                  <a:cubicBezTo>
                    <a:pt x="10" y="165"/>
                    <a:pt x="11" y="166"/>
                    <a:pt x="12" y="166"/>
                  </a:cubicBezTo>
                  <a:cubicBezTo>
                    <a:pt x="15" y="167"/>
                    <a:pt x="14" y="165"/>
                    <a:pt x="15" y="164"/>
                  </a:cubicBezTo>
                  <a:cubicBezTo>
                    <a:pt x="17" y="163"/>
                    <a:pt x="18" y="164"/>
                    <a:pt x="19" y="164"/>
                  </a:cubicBezTo>
                  <a:cubicBezTo>
                    <a:pt x="21" y="164"/>
                    <a:pt x="23" y="164"/>
                    <a:pt x="23" y="163"/>
                  </a:cubicBezTo>
                  <a:cubicBezTo>
                    <a:pt x="23" y="162"/>
                    <a:pt x="23" y="161"/>
                    <a:pt x="24" y="161"/>
                  </a:cubicBezTo>
                  <a:cubicBezTo>
                    <a:pt x="24" y="160"/>
                    <a:pt x="25" y="159"/>
                    <a:pt x="25" y="159"/>
                  </a:cubicBezTo>
                  <a:cubicBezTo>
                    <a:pt x="26" y="157"/>
                    <a:pt x="25" y="156"/>
                    <a:pt x="25" y="154"/>
                  </a:cubicBezTo>
                  <a:cubicBezTo>
                    <a:pt x="24" y="152"/>
                    <a:pt x="26" y="151"/>
                    <a:pt x="27" y="150"/>
                  </a:cubicBezTo>
                  <a:cubicBezTo>
                    <a:pt x="29" y="150"/>
                    <a:pt x="30" y="151"/>
                    <a:pt x="31" y="153"/>
                  </a:cubicBezTo>
                  <a:cubicBezTo>
                    <a:pt x="32" y="155"/>
                    <a:pt x="33" y="156"/>
                    <a:pt x="34" y="157"/>
                  </a:cubicBezTo>
                  <a:cubicBezTo>
                    <a:pt x="36" y="158"/>
                    <a:pt x="35" y="159"/>
                    <a:pt x="35" y="161"/>
                  </a:cubicBezTo>
                  <a:cubicBezTo>
                    <a:pt x="35" y="163"/>
                    <a:pt x="37" y="163"/>
                    <a:pt x="39" y="163"/>
                  </a:cubicBezTo>
                  <a:cubicBezTo>
                    <a:pt x="40" y="164"/>
                    <a:pt x="41" y="166"/>
                    <a:pt x="42" y="168"/>
                  </a:cubicBezTo>
                  <a:cubicBezTo>
                    <a:pt x="43" y="170"/>
                    <a:pt x="45" y="172"/>
                    <a:pt x="46" y="174"/>
                  </a:cubicBezTo>
                  <a:cubicBezTo>
                    <a:pt x="47" y="176"/>
                    <a:pt x="49" y="177"/>
                    <a:pt x="50" y="179"/>
                  </a:cubicBezTo>
                  <a:cubicBezTo>
                    <a:pt x="50" y="180"/>
                    <a:pt x="50" y="181"/>
                    <a:pt x="51" y="181"/>
                  </a:cubicBezTo>
                  <a:cubicBezTo>
                    <a:pt x="52" y="182"/>
                    <a:pt x="53" y="182"/>
                    <a:pt x="54" y="182"/>
                  </a:cubicBezTo>
                  <a:cubicBezTo>
                    <a:pt x="56" y="183"/>
                    <a:pt x="57" y="184"/>
                    <a:pt x="57" y="186"/>
                  </a:cubicBezTo>
                  <a:cubicBezTo>
                    <a:pt x="58" y="186"/>
                    <a:pt x="60" y="185"/>
                    <a:pt x="61" y="186"/>
                  </a:cubicBezTo>
                  <a:cubicBezTo>
                    <a:pt x="62" y="187"/>
                    <a:pt x="63" y="188"/>
                    <a:pt x="62" y="189"/>
                  </a:cubicBezTo>
                  <a:cubicBezTo>
                    <a:pt x="61" y="190"/>
                    <a:pt x="60" y="189"/>
                    <a:pt x="59" y="190"/>
                  </a:cubicBezTo>
                  <a:cubicBezTo>
                    <a:pt x="59" y="190"/>
                    <a:pt x="59" y="192"/>
                    <a:pt x="60" y="192"/>
                  </a:cubicBezTo>
                  <a:cubicBezTo>
                    <a:pt x="60" y="193"/>
                    <a:pt x="61" y="193"/>
                    <a:pt x="62" y="194"/>
                  </a:cubicBezTo>
                  <a:cubicBezTo>
                    <a:pt x="64" y="195"/>
                    <a:pt x="63" y="196"/>
                    <a:pt x="63" y="199"/>
                  </a:cubicBezTo>
                  <a:cubicBezTo>
                    <a:pt x="62" y="200"/>
                    <a:pt x="62" y="202"/>
                    <a:pt x="59" y="202"/>
                  </a:cubicBezTo>
                  <a:cubicBezTo>
                    <a:pt x="58" y="202"/>
                    <a:pt x="58" y="201"/>
                    <a:pt x="57" y="201"/>
                  </a:cubicBezTo>
                  <a:cubicBezTo>
                    <a:pt x="56" y="201"/>
                    <a:pt x="55" y="202"/>
                    <a:pt x="54" y="202"/>
                  </a:cubicBezTo>
                  <a:cubicBezTo>
                    <a:pt x="53" y="202"/>
                    <a:pt x="52" y="203"/>
                    <a:pt x="51" y="204"/>
                  </a:cubicBezTo>
                  <a:cubicBezTo>
                    <a:pt x="51" y="205"/>
                    <a:pt x="51" y="205"/>
                    <a:pt x="50" y="206"/>
                  </a:cubicBezTo>
                  <a:cubicBezTo>
                    <a:pt x="49" y="206"/>
                    <a:pt x="48" y="206"/>
                    <a:pt x="48" y="207"/>
                  </a:cubicBezTo>
                  <a:cubicBezTo>
                    <a:pt x="47" y="208"/>
                    <a:pt x="46" y="208"/>
                    <a:pt x="45" y="208"/>
                  </a:cubicBezTo>
                  <a:cubicBezTo>
                    <a:pt x="43" y="209"/>
                    <a:pt x="41" y="209"/>
                    <a:pt x="41" y="211"/>
                  </a:cubicBezTo>
                  <a:cubicBezTo>
                    <a:pt x="41" y="213"/>
                    <a:pt x="41" y="214"/>
                    <a:pt x="42" y="215"/>
                  </a:cubicBezTo>
                  <a:cubicBezTo>
                    <a:pt x="43" y="215"/>
                    <a:pt x="44" y="215"/>
                    <a:pt x="44" y="214"/>
                  </a:cubicBezTo>
                  <a:cubicBezTo>
                    <a:pt x="46" y="213"/>
                    <a:pt x="46" y="213"/>
                    <a:pt x="47" y="214"/>
                  </a:cubicBezTo>
                  <a:cubicBezTo>
                    <a:pt x="48" y="214"/>
                    <a:pt x="50" y="214"/>
                    <a:pt x="51" y="214"/>
                  </a:cubicBezTo>
                  <a:cubicBezTo>
                    <a:pt x="52" y="215"/>
                    <a:pt x="52" y="215"/>
                    <a:pt x="53" y="215"/>
                  </a:cubicBezTo>
                  <a:cubicBezTo>
                    <a:pt x="55" y="215"/>
                    <a:pt x="56" y="215"/>
                    <a:pt x="57" y="217"/>
                  </a:cubicBezTo>
                  <a:cubicBezTo>
                    <a:pt x="58" y="218"/>
                    <a:pt x="58" y="221"/>
                    <a:pt x="58" y="223"/>
                  </a:cubicBezTo>
                  <a:cubicBezTo>
                    <a:pt x="58" y="224"/>
                    <a:pt x="58" y="225"/>
                    <a:pt x="57" y="226"/>
                  </a:cubicBezTo>
                  <a:cubicBezTo>
                    <a:pt x="58" y="226"/>
                    <a:pt x="59" y="226"/>
                    <a:pt x="60" y="226"/>
                  </a:cubicBezTo>
                  <a:cubicBezTo>
                    <a:pt x="63" y="225"/>
                    <a:pt x="64" y="219"/>
                    <a:pt x="67" y="219"/>
                  </a:cubicBezTo>
                  <a:cubicBezTo>
                    <a:pt x="71" y="219"/>
                    <a:pt x="70" y="225"/>
                    <a:pt x="70" y="227"/>
                  </a:cubicBezTo>
                  <a:cubicBezTo>
                    <a:pt x="69" y="231"/>
                    <a:pt x="70" y="235"/>
                    <a:pt x="75" y="233"/>
                  </a:cubicBezTo>
                  <a:cubicBezTo>
                    <a:pt x="80" y="230"/>
                    <a:pt x="78" y="226"/>
                    <a:pt x="79" y="222"/>
                  </a:cubicBezTo>
                  <a:cubicBezTo>
                    <a:pt x="78" y="222"/>
                    <a:pt x="77" y="221"/>
                    <a:pt x="75" y="220"/>
                  </a:cubicBezTo>
                  <a:cubicBezTo>
                    <a:pt x="72" y="219"/>
                    <a:pt x="73" y="217"/>
                    <a:pt x="73" y="214"/>
                  </a:cubicBezTo>
                  <a:cubicBezTo>
                    <a:pt x="74" y="211"/>
                    <a:pt x="73" y="208"/>
                    <a:pt x="74" y="205"/>
                  </a:cubicBezTo>
                  <a:cubicBezTo>
                    <a:pt x="74" y="202"/>
                    <a:pt x="73" y="199"/>
                    <a:pt x="76" y="197"/>
                  </a:cubicBezTo>
                  <a:cubicBezTo>
                    <a:pt x="77" y="197"/>
                    <a:pt x="78" y="196"/>
                    <a:pt x="78" y="195"/>
                  </a:cubicBezTo>
                  <a:cubicBezTo>
                    <a:pt x="79" y="194"/>
                    <a:pt x="78" y="193"/>
                    <a:pt x="77" y="193"/>
                  </a:cubicBezTo>
                  <a:cubicBezTo>
                    <a:pt x="75" y="190"/>
                    <a:pt x="81" y="192"/>
                    <a:pt x="82" y="192"/>
                  </a:cubicBezTo>
                  <a:cubicBezTo>
                    <a:pt x="84" y="192"/>
                    <a:pt x="86" y="193"/>
                    <a:pt x="89" y="193"/>
                  </a:cubicBezTo>
                  <a:cubicBezTo>
                    <a:pt x="91" y="193"/>
                    <a:pt x="93" y="193"/>
                    <a:pt x="96" y="193"/>
                  </a:cubicBezTo>
                  <a:cubicBezTo>
                    <a:pt x="98" y="193"/>
                    <a:pt x="100" y="193"/>
                    <a:pt x="102" y="193"/>
                  </a:cubicBezTo>
                  <a:cubicBezTo>
                    <a:pt x="103" y="190"/>
                    <a:pt x="104" y="189"/>
                    <a:pt x="106" y="188"/>
                  </a:cubicBezTo>
                  <a:cubicBezTo>
                    <a:pt x="108" y="187"/>
                    <a:pt x="109" y="186"/>
                    <a:pt x="111" y="185"/>
                  </a:cubicBezTo>
                  <a:cubicBezTo>
                    <a:pt x="113" y="184"/>
                    <a:pt x="115" y="186"/>
                    <a:pt x="116" y="184"/>
                  </a:cubicBezTo>
                  <a:cubicBezTo>
                    <a:pt x="116" y="183"/>
                    <a:pt x="115" y="182"/>
                    <a:pt x="116" y="181"/>
                  </a:cubicBezTo>
                  <a:cubicBezTo>
                    <a:pt x="117" y="180"/>
                    <a:pt x="117" y="180"/>
                    <a:pt x="118" y="180"/>
                  </a:cubicBezTo>
                  <a:cubicBezTo>
                    <a:pt x="119" y="179"/>
                    <a:pt x="121" y="177"/>
                    <a:pt x="122" y="176"/>
                  </a:cubicBezTo>
                  <a:cubicBezTo>
                    <a:pt x="123" y="175"/>
                    <a:pt x="125" y="173"/>
                    <a:pt x="126" y="172"/>
                  </a:cubicBezTo>
                  <a:cubicBezTo>
                    <a:pt x="127" y="171"/>
                    <a:pt x="128" y="170"/>
                    <a:pt x="130" y="169"/>
                  </a:cubicBezTo>
                  <a:cubicBezTo>
                    <a:pt x="131" y="169"/>
                    <a:pt x="131" y="169"/>
                    <a:pt x="131" y="170"/>
                  </a:cubicBezTo>
                  <a:cubicBezTo>
                    <a:pt x="132" y="170"/>
                    <a:pt x="133" y="170"/>
                    <a:pt x="133" y="171"/>
                  </a:cubicBezTo>
                  <a:cubicBezTo>
                    <a:pt x="134" y="171"/>
                    <a:pt x="135" y="172"/>
                    <a:pt x="136" y="171"/>
                  </a:cubicBezTo>
                  <a:cubicBezTo>
                    <a:pt x="137" y="171"/>
                    <a:pt x="137" y="171"/>
                    <a:pt x="137" y="170"/>
                  </a:cubicBezTo>
                  <a:cubicBezTo>
                    <a:pt x="139" y="169"/>
                    <a:pt x="141" y="170"/>
                    <a:pt x="142" y="170"/>
                  </a:cubicBezTo>
                  <a:cubicBezTo>
                    <a:pt x="142" y="169"/>
                    <a:pt x="142" y="169"/>
                    <a:pt x="142" y="169"/>
                  </a:cubicBezTo>
                  <a:cubicBezTo>
                    <a:pt x="140" y="168"/>
                    <a:pt x="139" y="168"/>
                    <a:pt x="138" y="168"/>
                  </a:cubicBezTo>
                  <a:cubicBezTo>
                    <a:pt x="134" y="167"/>
                    <a:pt x="131" y="168"/>
                    <a:pt x="134" y="164"/>
                  </a:cubicBezTo>
                  <a:cubicBezTo>
                    <a:pt x="136" y="162"/>
                    <a:pt x="139" y="161"/>
                    <a:pt x="139" y="157"/>
                  </a:cubicBezTo>
                  <a:cubicBezTo>
                    <a:pt x="139" y="157"/>
                    <a:pt x="140" y="157"/>
                    <a:pt x="140" y="157"/>
                  </a:cubicBezTo>
                  <a:cubicBezTo>
                    <a:pt x="141" y="154"/>
                    <a:pt x="145" y="152"/>
                    <a:pt x="144" y="148"/>
                  </a:cubicBezTo>
                  <a:cubicBezTo>
                    <a:pt x="144" y="146"/>
                    <a:pt x="138" y="139"/>
                    <a:pt x="143" y="138"/>
                  </a:cubicBezTo>
                  <a:cubicBezTo>
                    <a:pt x="144" y="140"/>
                    <a:pt x="146" y="141"/>
                    <a:pt x="147" y="140"/>
                  </a:cubicBezTo>
                  <a:cubicBezTo>
                    <a:pt x="149" y="137"/>
                    <a:pt x="148" y="134"/>
                    <a:pt x="149" y="130"/>
                  </a:cubicBezTo>
                  <a:cubicBezTo>
                    <a:pt x="151" y="133"/>
                    <a:pt x="153" y="127"/>
                    <a:pt x="155" y="126"/>
                  </a:cubicBezTo>
                  <a:cubicBezTo>
                    <a:pt x="157" y="125"/>
                    <a:pt x="164" y="125"/>
                    <a:pt x="166" y="125"/>
                  </a:cubicBezTo>
                  <a:cubicBezTo>
                    <a:pt x="166" y="124"/>
                    <a:pt x="167" y="122"/>
                    <a:pt x="166" y="122"/>
                  </a:cubicBezTo>
                  <a:cubicBezTo>
                    <a:pt x="168" y="121"/>
                    <a:pt x="169" y="121"/>
                    <a:pt x="171" y="121"/>
                  </a:cubicBezTo>
                  <a:cubicBezTo>
                    <a:pt x="172" y="119"/>
                    <a:pt x="168" y="118"/>
                    <a:pt x="168" y="1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3" name="Freeform 96">
              <a:extLst>
                <a:ext uri="{FF2B5EF4-FFF2-40B4-BE49-F238E27FC236}">
                  <a16:creationId xmlns:a16="http://schemas.microsoft.com/office/drawing/2014/main" id="{02A69874-1EE2-4F7E-B265-A5EB6B037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9503" y="3211696"/>
              <a:ext cx="631029" cy="851617"/>
            </a:xfrm>
            <a:custGeom>
              <a:avLst/>
              <a:gdLst>
                <a:gd name="T0" fmla="*/ 142 w 174"/>
                <a:gd name="T1" fmla="*/ 105 h 235"/>
                <a:gd name="T2" fmla="*/ 151 w 174"/>
                <a:gd name="T3" fmla="*/ 75 h 235"/>
                <a:gd name="T4" fmla="*/ 112 w 174"/>
                <a:gd name="T5" fmla="*/ 40 h 235"/>
                <a:gd name="T6" fmla="*/ 69 w 174"/>
                <a:gd name="T7" fmla="*/ 25 h 235"/>
                <a:gd name="T8" fmla="*/ 62 w 174"/>
                <a:gd name="T9" fmla="*/ 7 h 235"/>
                <a:gd name="T10" fmla="*/ 35 w 174"/>
                <a:gd name="T11" fmla="*/ 40 h 235"/>
                <a:gd name="T12" fmla="*/ 13 w 174"/>
                <a:gd name="T13" fmla="*/ 51 h 235"/>
                <a:gd name="T14" fmla="*/ 8 w 174"/>
                <a:gd name="T15" fmla="*/ 58 h 235"/>
                <a:gd name="T16" fmla="*/ 8 w 174"/>
                <a:gd name="T17" fmla="*/ 79 h 235"/>
                <a:gd name="T18" fmla="*/ 17 w 174"/>
                <a:gd name="T19" fmla="*/ 120 h 235"/>
                <a:gd name="T20" fmla="*/ 32 w 174"/>
                <a:gd name="T21" fmla="*/ 150 h 235"/>
                <a:gd name="T22" fmla="*/ 52 w 174"/>
                <a:gd name="T23" fmla="*/ 178 h 235"/>
                <a:gd name="T24" fmla="*/ 63 w 174"/>
                <a:gd name="T25" fmla="*/ 192 h 235"/>
                <a:gd name="T26" fmla="*/ 52 w 174"/>
                <a:gd name="T27" fmla="*/ 207 h 235"/>
                <a:gd name="T28" fmla="*/ 49 w 174"/>
                <a:gd name="T29" fmla="*/ 212 h 235"/>
                <a:gd name="T30" fmla="*/ 68 w 174"/>
                <a:gd name="T31" fmla="*/ 217 h 235"/>
                <a:gd name="T32" fmla="*/ 73 w 174"/>
                <a:gd name="T33" fmla="*/ 210 h 235"/>
                <a:gd name="T34" fmla="*/ 93 w 174"/>
                <a:gd name="T35" fmla="*/ 191 h 235"/>
                <a:gd name="T36" fmla="*/ 121 w 174"/>
                <a:gd name="T37" fmla="*/ 175 h 235"/>
                <a:gd name="T38" fmla="*/ 143 w 174"/>
                <a:gd name="T39" fmla="*/ 147 h 235"/>
                <a:gd name="T40" fmla="*/ 166 w 174"/>
                <a:gd name="T41" fmla="*/ 122 h 235"/>
                <a:gd name="T42" fmla="*/ 169 w 174"/>
                <a:gd name="T43" fmla="*/ 125 h 235"/>
                <a:gd name="T44" fmla="*/ 144 w 174"/>
                <a:gd name="T45" fmla="*/ 155 h 235"/>
                <a:gd name="T46" fmla="*/ 144 w 174"/>
                <a:gd name="T47" fmla="*/ 171 h 235"/>
                <a:gd name="T48" fmla="*/ 124 w 174"/>
                <a:gd name="T49" fmla="*/ 177 h 235"/>
                <a:gd name="T50" fmla="*/ 105 w 174"/>
                <a:gd name="T51" fmla="*/ 194 h 235"/>
                <a:gd name="T52" fmla="*/ 76 w 174"/>
                <a:gd name="T53" fmla="*/ 203 h 235"/>
                <a:gd name="T54" fmla="*/ 70 w 174"/>
                <a:gd name="T55" fmla="*/ 224 h 235"/>
                <a:gd name="T56" fmla="*/ 55 w 174"/>
                <a:gd name="T57" fmla="*/ 217 h 235"/>
                <a:gd name="T58" fmla="*/ 40 w 174"/>
                <a:gd name="T59" fmla="*/ 211 h 235"/>
                <a:gd name="T60" fmla="*/ 61 w 174"/>
                <a:gd name="T61" fmla="*/ 200 h 235"/>
                <a:gd name="T62" fmla="*/ 56 w 174"/>
                <a:gd name="T63" fmla="*/ 186 h 235"/>
                <a:gd name="T64" fmla="*/ 38 w 174"/>
                <a:gd name="T65" fmla="*/ 165 h 235"/>
                <a:gd name="T66" fmla="*/ 26 w 174"/>
                <a:gd name="T67" fmla="*/ 162 h 235"/>
                <a:gd name="T68" fmla="*/ 3 w 174"/>
                <a:gd name="T69" fmla="*/ 163 h 235"/>
                <a:gd name="T70" fmla="*/ 24 w 174"/>
                <a:gd name="T71" fmla="*/ 137 h 235"/>
                <a:gd name="T72" fmla="*/ 10 w 174"/>
                <a:gd name="T73" fmla="*/ 94 h 235"/>
                <a:gd name="T74" fmla="*/ 3 w 174"/>
                <a:gd name="T75" fmla="*/ 80 h 235"/>
                <a:gd name="T76" fmla="*/ 2 w 174"/>
                <a:gd name="T77" fmla="*/ 61 h 235"/>
                <a:gd name="T78" fmla="*/ 17 w 174"/>
                <a:gd name="T79" fmla="*/ 52 h 235"/>
                <a:gd name="T80" fmla="*/ 12 w 174"/>
                <a:gd name="T81" fmla="*/ 34 h 235"/>
                <a:gd name="T82" fmla="*/ 8 w 174"/>
                <a:gd name="T83" fmla="*/ 21 h 235"/>
                <a:gd name="T84" fmla="*/ 5 w 174"/>
                <a:gd name="T85" fmla="*/ 11 h 235"/>
                <a:gd name="T86" fmla="*/ 18 w 174"/>
                <a:gd name="T87" fmla="*/ 6 h 235"/>
                <a:gd name="T88" fmla="*/ 22 w 174"/>
                <a:gd name="T89" fmla="*/ 21 h 235"/>
                <a:gd name="T90" fmla="*/ 24 w 174"/>
                <a:gd name="T91" fmla="*/ 36 h 235"/>
                <a:gd name="T92" fmla="*/ 43 w 174"/>
                <a:gd name="T93" fmla="*/ 34 h 235"/>
                <a:gd name="T94" fmla="*/ 59 w 174"/>
                <a:gd name="T95" fmla="*/ 8 h 235"/>
                <a:gd name="T96" fmla="*/ 68 w 174"/>
                <a:gd name="T97" fmla="*/ 22 h 235"/>
                <a:gd name="T98" fmla="*/ 112 w 174"/>
                <a:gd name="T99" fmla="*/ 36 h 235"/>
                <a:gd name="T100" fmla="*/ 155 w 174"/>
                <a:gd name="T101" fmla="*/ 68 h 235"/>
                <a:gd name="T102" fmla="*/ 146 w 174"/>
                <a:gd name="T103" fmla="*/ 99 h 235"/>
                <a:gd name="T104" fmla="*/ 164 w 174"/>
                <a:gd name="T105" fmla="*/ 114 h 235"/>
                <a:gd name="T106" fmla="*/ 16 w 174"/>
                <a:gd name="T107" fmla="*/ 30 h 235"/>
                <a:gd name="T108" fmla="*/ 21 w 174"/>
                <a:gd name="T109" fmla="*/ 10 h 235"/>
                <a:gd name="T110" fmla="*/ 10 w 174"/>
                <a:gd name="T111" fmla="*/ 10 h 235"/>
                <a:gd name="T112" fmla="*/ 13 w 174"/>
                <a:gd name="T113" fmla="*/ 24 h 235"/>
                <a:gd name="T114" fmla="*/ 5 w 174"/>
                <a:gd name="T115" fmla="*/ 4 h 235"/>
                <a:gd name="T116" fmla="*/ 5 w 174"/>
                <a:gd name="T117" fmla="*/ 60 h 235"/>
                <a:gd name="T118" fmla="*/ 3 w 174"/>
                <a:gd name="T119" fmla="*/ 155 h 235"/>
                <a:gd name="T120" fmla="*/ 23 w 174"/>
                <a:gd name="T121" fmla="*/ 162 h 235"/>
                <a:gd name="T122" fmla="*/ 135 w 174"/>
                <a:gd name="T123" fmla="*/ 16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235">
                  <a:moveTo>
                    <a:pt x="168" y="117"/>
                  </a:moveTo>
                  <a:cubicBezTo>
                    <a:pt x="167" y="117"/>
                    <a:pt x="166" y="117"/>
                    <a:pt x="165" y="117"/>
                  </a:cubicBezTo>
                  <a:cubicBezTo>
                    <a:pt x="164" y="117"/>
                    <a:pt x="163" y="118"/>
                    <a:pt x="161" y="119"/>
                  </a:cubicBezTo>
                  <a:cubicBezTo>
                    <a:pt x="161" y="119"/>
                    <a:pt x="160" y="119"/>
                    <a:pt x="160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8" y="121"/>
                    <a:pt x="154" y="123"/>
                    <a:pt x="151" y="120"/>
                  </a:cubicBezTo>
                  <a:cubicBezTo>
                    <a:pt x="150" y="119"/>
                    <a:pt x="150" y="117"/>
                    <a:pt x="150" y="115"/>
                  </a:cubicBezTo>
                  <a:cubicBezTo>
                    <a:pt x="150" y="113"/>
                    <a:pt x="150" y="111"/>
                    <a:pt x="151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2" y="108"/>
                    <a:pt x="153" y="108"/>
                    <a:pt x="154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107"/>
                    <a:pt x="156" y="107"/>
                    <a:pt x="155" y="107"/>
                  </a:cubicBezTo>
                  <a:cubicBezTo>
                    <a:pt x="155" y="106"/>
                    <a:pt x="154" y="106"/>
                    <a:pt x="154" y="106"/>
                  </a:cubicBezTo>
                  <a:cubicBezTo>
                    <a:pt x="153" y="107"/>
                    <a:pt x="153" y="107"/>
                    <a:pt x="152" y="107"/>
                  </a:cubicBezTo>
                  <a:cubicBezTo>
                    <a:pt x="151" y="108"/>
                    <a:pt x="150" y="108"/>
                    <a:pt x="150" y="109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47" y="110"/>
                    <a:pt x="144" y="110"/>
                    <a:pt x="142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1" y="103"/>
                    <a:pt x="142" y="100"/>
                    <a:pt x="143" y="97"/>
                  </a:cubicBezTo>
                  <a:cubicBezTo>
                    <a:pt x="143" y="97"/>
                    <a:pt x="143" y="96"/>
                    <a:pt x="143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5"/>
                    <a:pt x="144" y="94"/>
                    <a:pt x="145" y="93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2"/>
                    <a:pt x="145" y="91"/>
                    <a:pt x="146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5" y="90"/>
                    <a:pt x="144" y="90"/>
                    <a:pt x="144" y="90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2" y="88"/>
                    <a:pt x="142" y="87"/>
                    <a:pt x="142" y="87"/>
                  </a:cubicBezTo>
                  <a:cubicBezTo>
                    <a:pt x="142" y="83"/>
                    <a:pt x="140" y="77"/>
                    <a:pt x="143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4"/>
                    <a:pt x="146" y="75"/>
                    <a:pt x="146" y="75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75"/>
                    <a:pt x="149" y="76"/>
                    <a:pt x="151" y="75"/>
                  </a:cubicBezTo>
                  <a:cubicBezTo>
                    <a:pt x="154" y="74"/>
                    <a:pt x="155" y="74"/>
                    <a:pt x="158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6" y="72"/>
                    <a:pt x="155" y="72"/>
                    <a:pt x="154" y="72"/>
                  </a:cubicBezTo>
                  <a:cubicBezTo>
                    <a:pt x="152" y="71"/>
                    <a:pt x="152" y="72"/>
                    <a:pt x="151" y="72"/>
                  </a:cubicBezTo>
                  <a:cubicBezTo>
                    <a:pt x="150" y="72"/>
                    <a:pt x="150" y="73"/>
                    <a:pt x="148" y="73"/>
                  </a:cubicBezTo>
                  <a:cubicBezTo>
                    <a:pt x="143" y="75"/>
                    <a:pt x="141" y="72"/>
                    <a:pt x="140" y="6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0" y="68"/>
                    <a:pt x="140" y="68"/>
                    <a:pt x="140" y="67"/>
                  </a:cubicBezTo>
                  <a:cubicBezTo>
                    <a:pt x="140" y="65"/>
                    <a:pt x="139" y="64"/>
                    <a:pt x="139" y="63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8" y="63"/>
                    <a:pt x="137" y="62"/>
                    <a:pt x="135" y="62"/>
                  </a:cubicBezTo>
                  <a:cubicBezTo>
                    <a:pt x="134" y="61"/>
                    <a:pt x="133" y="61"/>
                    <a:pt x="133" y="61"/>
                  </a:cubicBezTo>
                  <a:cubicBezTo>
                    <a:pt x="132" y="60"/>
                    <a:pt x="130" y="59"/>
                    <a:pt x="129" y="58"/>
                  </a:cubicBezTo>
                  <a:cubicBezTo>
                    <a:pt x="128" y="57"/>
                    <a:pt x="127" y="56"/>
                    <a:pt x="126" y="55"/>
                  </a:cubicBezTo>
                  <a:cubicBezTo>
                    <a:pt x="125" y="55"/>
                    <a:pt x="125" y="54"/>
                    <a:pt x="124" y="53"/>
                  </a:cubicBezTo>
                  <a:cubicBezTo>
                    <a:pt x="124" y="52"/>
                    <a:pt x="123" y="51"/>
                    <a:pt x="123" y="51"/>
                  </a:cubicBezTo>
                  <a:cubicBezTo>
                    <a:pt x="120" y="49"/>
                    <a:pt x="118" y="46"/>
                    <a:pt x="115" y="44"/>
                  </a:cubicBezTo>
                  <a:cubicBezTo>
                    <a:pt x="114" y="42"/>
                    <a:pt x="113" y="41"/>
                    <a:pt x="112" y="40"/>
                  </a:cubicBezTo>
                  <a:cubicBezTo>
                    <a:pt x="111" y="39"/>
                    <a:pt x="110" y="39"/>
                    <a:pt x="110" y="38"/>
                  </a:cubicBezTo>
                  <a:cubicBezTo>
                    <a:pt x="109" y="37"/>
                    <a:pt x="108" y="36"/>
                    <a:pt x="106" y="36"/>
                  </a:cubicBezTo>
                  <a:cubicBezTo>
                    <a:pt x="106" y="36"/>
                    <a:pt x="105" y="36"/>
                    <a:pt x="105" y="36"/>
                  </a:cubicBezTo>
                  <a:cubicBezTo>
                    <a:pt x="103" y="37"/>
                    <a:pt x="102" y="38"/>
                    <a:pt x="101" y="37"/>
                  </a:cubicBezTo>
                  <a:cubicBezTo>
                    <a:pt x="99" y="37"/>
                    <a:pt x="99" y="36"/>
                    <a:pt x="98" y="3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6" y="33"/>
                    <a:pt x="95" y="33"/>
                    <a:pt x="94" y="33"/>
                  </a:cubicBezTo>
                  <a:cubicBezTo>
                    <a:pt x="94" y="33"/>
                    <a:pt x="93" y="33"/>
                    <a:pt x="92" y="33"/>
                  </a:cubicBezTo>
                  <a:cubicBezTo>
                    <a:pt x="91" y="33"/>
                    <a:pt x="90" y="33"/>
                    <a:pt x="89" y="33"/>
                  </a:cubicBezTo>
                  <a:cubicBezTo>
                    <a:pt x="87" y="33"/>
                    <a:pt x="85" y="32"/>
                    <a:pt x="83" y="32"/>
                  </a:cubicBezTo>
                  <a:cubicBezTo>
                    <a:pt x="81" y="32"/>
                    <a:pt x="80" y="31"/>
                    <a:pt x="79" y="30"/>
                  </a:cubicBezTo>
                  <a:cubicBezTo>
                    <a:pt x="77" y="29"/>
                    <a:pt x="76" y="28"/>
                    <a:pt x="75" y="27"/>
                  </a:cubicBezTo>
                  <a:cubicBezTo>
                    <a:pt x="75" y="26"/>
                    <a:pt x="74" y="25"/>
                    <a:pt x="73" y="25"/>
                  </a:cubicBezTo>
                  <a:cubicBezTo>
                    <a:pt x="72" y="24"/>
                    <a:pt x="70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6"/>
                    <a:pt x="66" y="27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4"/>
                    <a:pt x="62" y="23"/>
                    <a:pt x="62" y="22"/>
                  </a:cubicBezTo>
                  <a:cubicBezTo>
                    <a:pt x="61" y="21"/>
                    <a:pt x="61" y="18"/>
                    <a:pt x="61" y="17"/>
                  </a:cubicBezTo>
                  <a:cubicBezTo>
                    <a:pt x="62" y="15"/>
                    <a:pt x="64" y="15"/>
                    <a:pt x="65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5" y="11"/>
                    <a:pt x="64" y="10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7"/>
                    <a:pt x="67" y="6"/>
                    <a:pt x="68" y="6"/>
                  </a:cubicBezTo>
                  <a:cubicBezTo>
                    <a:pt x="68" y="5"/>
                    <a:pt x="68" y="5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5" y="5"/>
                    <a:pt x="64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1" y="5"/>
                    <a:pt x="61" y="6"/>
                    <a:pt x="62" y="7"/>
                  </a:cubicBezTo>
                  <a:cubicBezTo>
                    <a:pt x="62" y="8"/>
                    <a:pt x="63" y="10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3"/>
                    <a:pt x="61" y="14"/>
                    <a:pt x="58" y="14"/>
                  </a:cubicBezTo>
                  <a:cubicBezTo>
                    <a:pt x="58" y="16"/>
                    <a:pt x="59" y="18"/>
                    <a:pt x="59" y="20"/>
                  </a:cubicBezTo>
                  <a:cubicBezTo>
                    <a:pt x="60" y="21"/>
                    <a:pt x="60" y="22"/>
                    <a:pt x="60" y="22"/>
                  </a:cubicBezTo>
                  <a:cubicBezTo>
                    <a:pt x="61" y="27"/>
                    <a:pt x="60" y="28"/>
                    <a:pt x="58" y="29"/>
                  </a:cubicBezTo>
                  <a:cubicBezTo>
                    <a:pt x="57" y="29"/>
                    <a:pt x="57" y="29"/>
                    <a:pt x="56" y="29"/>
                  </a:cubicBezTo>
                  <a:cubicBezTo>
                    <a:pt x="56" y="29"/>
                    <a:pt x="55" y="29"/>
                    <a:pt x="54" y="30"/>
                  </a:cubicBezTo>
                  <a:cubicBezTo>
                    <a:pt x="54" y="31"/>
                    <a:pt x="53" y="32"/>
                    <a:pt x="52" y="33"/>
                  </a:cubicBezTo>
                  <a:cubicBezTo>
                    <a:pt x="51" y="34"/>
                    <a:pt x="49" y="36"/>
                    <a:pt x="48" y="36"/>
                  </a:cubicBezTo>
                  <a:cubicBezTo>
                    <a:pt x="47" y="36"/>
                    <a:pt x="47" y="37"/>
                    <a:pt x="46" y="37"/>
                  </a:cubicBezTo>
                  <a:cubicBezTo>
                    <a:pt x="45" y="37"/>
                    <a:pt x="45" y="37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2" y="38"/>
                  </a:cubicBezTo>
                  <a:cubicBezTo>
                    <a:pt x="42" y="38"/>
                    <a:pt x="42" y="39"/>
                    <a:pt x="41" y="39"/>
                  </a:cubicBezTo>
                  <a:cubicBezTo>
                    <a:pt x="40" y="40"/>
                    <a:pt x="40" y="41"/>
                    <a:pt x="39" y="41"/>
                  </a:cubicBezTo>
                  <a:cubicBezTo>
                    <a:pt x="38" y="41"/>
                    <a:pt x="37" y="41"/>
                    <a:pt x="35" y="41"/>
                  </a:cubicBezTo>
                  <a:cubicBezTo>
                    <a:pt x="35" y="41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3" y="40"/>
                    <a:pt x="32" y="41"/>
                    <a:pt x="32" y="41"/>
                  </a:cubicBezTo>
                  <a:cubicBezTo>
                    <a:pt x="31" y="42"/>
                    <a:pt x="31" y="42"/>
                    <a:pt x="30" y="43"/>
                  </a:cubicBezTo>
                  <a:cubicBezTo>
                    <a:pt x="29" y="43"/>
                    <a:pt x="28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5" y="44"/>
                    <a:pt x="24" y="44"/>
                  </a:cubicBezTo>
                  <a:cubicBezTo>
                    <a:pt x="24" y="44"/>
                    <a:pt x="24" y="45"/>
                    <a:pt x="24" y="45"/>
                  </a:cubicBezTo>
                  <a:cubicBezTo>
                    <a:pt x="24" y="47"/>
                    <a:pt x="24" y="48"/>
                    <a:pt x="23" y="49"/>
                  </a:cubicBezTo>
                  <a:cubicBezTo>
                    <a:pt x="23" y="49"/>
                    <a:pt x="23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53"/>
                    <a:pt x="21" y="54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cubicBezTo>
                    <a:pt x="16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2" y="53"/>
                    <a:pt x="13" y="52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2"/>
                    <a:pt x="6" y="53"/>
                  </a:cubicBezTo>
                  <a:cubicBezTo>
                    <a:pt x="6" y="54"/>
                    <a:pt x="6" y="56"/>
                    <a:pt x="5" y="57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0" y="60"/>
                    <a:pt x="8" y="61"/>
                    <a:pt x="7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8" y="64"/>
                    <a:pt x="8" y="65"/>
                    <a:pt x="8" y="66"/>
                  </a:cubicBezTo>
                  <a:cubicBezTo>
                    <a:pt x="8" y="66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9" y="69"/>
                  </a:cubicBezTo>
                  <a:cubicBezTo>
                    <a:pt x="9" y="69"/>
                    <a:pt x="10" y="69"/>
                    <a:pt x="10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1"/>
                    <a:pt x="12" y="72"/>
                    <a:pt x="12" y="73"/>
                  </a:cubicBezTo>
                  <a:cubicBezTo>
                    <a:pt x="12" y="74"/>
                    <a:pt x="12" y="75"/>
                    <a:pt x="12" y="75"/>
                  </a:cubicBezTo>
                  <a:cubicBezTo>
                    <a:pt x="12" y="79"/>
                    <a:pt x="11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7" y="81"/>
                    <a:pt x="8" y="81"/>
                    <a:pt x="8" y="82"/>
                  </a:cubicBezTo>
                  <a:cubicBezTo>
                    <a:pt x="9" y="83"/>
                    <a:pt x="9" y="84"/>
                    <a:pt x="9" y="85"/>
                  </a:cubicBezTo>
                  <a:cubicBezTo>
                    <a:pt x="9" y="85"/>
                    <a:pt x="10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2" y="85"/>
                    <a:pt x="13" y="85"/>
                    <a:pt x="14" y="86"/>
                  </a:cubicBezTo>
                  <a:cubicBezTo>
                    <a:pt x="14" y="87"/>
                    <a:pt x="14" y="88"/>
                    <a:pt x="14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1"/>
                    <a:pt x="14" y="94"/>
                    <a:pt x="14" y="95"/>
                  </a:cubicBezTo>
                  <a:cubicBezTo>
                    <a:pt x="13" y="96"/>
                    <a:pt x="13" y="98"/>
                    <a:pt x="13" y="99"/>
                  </a:cubicBezTo>
                  <a:cubicBezTo>
                    <a:pt x="13" y="100"/>
                    <a:pt x="13" y="101"/>
                    <a:pt x="13" y="103"/>
                  </a:cubicBezTo>
                  <a:cubicBezTo>
                    <a:pt x="13" y="104"/>
                    <a:pt x="13" y="105"/>
                    <a:pt x="13" y="106"/>
                  </a:cubicBezTo>
                  <a:cubicBezTo>
                    <a:pt x="14" y="108"/>
                    <a:pt x="14" y="110"/>
                    <a:pt x="14" y="111"/>
                  </a:cubicBezTo>
                  <a:cubicBezTo>
                    <a:pt x="15" y="114"/>
                    <a:pt x="15" y="116"/>
                    <a:pt x="16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3"/>
                    <a:pt x="18" y="124"/>
                    <a:pt x="20" y="126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1"/>
                    <a:pt x="24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6" y="134"/>
                    <a:pt x="27" y="135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8" y="139"/>
                    <a:pt x="27" y="139"/>
                    <a:pt x="27" y="140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42"/>
                    <a:pt x="26" y="143"/>
                    <a:pt x="27" y="144"/>
                  </a:cubicBezTo>
                  <a:cubicBezTo>
                    <a:pt x="27" y="146"/>
                    <a:pt x="27" y="148"/>
                    <a:pt x="27" y="149"/>
                  </a:cubicBezTo>
                  <a:cubicBezTo>
                    <a:pt x="27" y="149"/>
                    <a:pt x="27" y="149"/>
                    <a:pt x="28" y="149"/>
                  </a:cubicBezTo>
                  <a:cubicBezTo>
                    <a:pt x="29" y="149"/>
                    <a:pt x="31" y="149"/>
                    <a:pt x="32" y="150"/>
                  </a:cubicBezTo>
                  <a:cubicBezTo>
                    <a:pt x="32" y="150"/>
                    <a:pt x="33" y="151"/>
                    <a:pt x="33" y="152"/>
                  </a:cubicBezTo>
                  <a:cubicBezTo>
                    <a:pt x="34" y="154"/>
                    <a:pt x="35" y="154"/>
                    <a:pt x="36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8" y="157"/>
                    <a:pt x="38" y="158"/>
                    <a:pt x="38" y="160"/>
                  </a:cubicBezTo>
                  <a:cubicBezTo>
                    <a:pt x="38" y="160"/>
                    <a:pt x="38" y="160"/>
                    <a:pt x="38" y="161"/>
                  </a:cubicBezTo>
                  <a:cubicBezTo>
                    <a:pt x="38" y="161"/>
                    <a:pt x="39" y="161"/>
                    <a:pt x="39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42" y="163"/>
                    <a:pt x="43" y="164"/>
                    <a:pt x="44" y="166"/>
                  </a:cubicBezTo>
                  <a:cubicBezTo>
                    <a:pt x="44" y="166"/>
                    <a:pt x="44" y="167"/>
                    <a:pt x="44" y="167"/>
                  </a:cubicBezTo>
                  <a:cubicBezTo>
                    <a:pt x="45" y="168"/>
                    <a:pt x="45" y="168"/>
                    <a:pt x="46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1"/>
                    <a:pt x="48" y="172"/>
                    <a:pt x="48" y="174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9" y="174"/>
                    <a:pt x="49" y="175"/>
                    <a:pt x="50" y="175"/>
                  </a:cubicBezTo>
                  <a:cubicBezTo>
                    <a:pt x="51" y="176"/>
                    <a:pt x="52" y="177"/>
                    <a:pt x="52" y="178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4" y="180"/>
                    <a:pt x="54" y="180"/>
                  </a:cubicBezTo>
                  <a:cubicBezTo>
                    <a:pt x="54" y="180"/>
                    <a:pt x="55" y="180"/>
                    <a:pt x="55" y="181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1"/>
                    <a:pt x="58" y="182"/>
                    <a:pt x="59" y="183"/>
                  </a:cubicBezTo>
                  <a:cubicBezTo>
                    <a:pt x="59" y="183"/>
                    <a:pt x="59" y="184"/>
                    <a:pt x="59" y="184"/>
                  </a:cubicBezTo>
                  <a:cubicBezTo>
                    <a:pt x="61" y="184"/>
                    <a:pt x="62" y="184"/>
                    <a:pt x="64" y="185"/>
                  </a:cubicBezTo>
                  <a:cubicBezTo>
                    <a:pt x="64" y="185"/>
                    <a:pt x="64" y="185"/>
                    <a:pt x="64" y="185"/>
                  </a:cubicBezTo>
                  <a:cubicBezTo>
                    <a:pt x="64" y="186"/>
                    <a:pt x="65" y="186"/>
                    <a:pt x="65" y="187"/>
                  </a:cubicBezTo>
                  <a:cubicBezTo>
                    <a:pt x="65" y="188"/>
                    <a:pt x="65" y="189"/>
                    <a:pt x="64" y="190"/>
                  </a:cubicBezTo>
                  <a:cubicBezTo>
                    <a:pt x="64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2" y="192"/>
                  </a:cubicBezTo>
                  <a:cubicBezTo>
                    <a:pt x="62" y="192"/>
                    <a:pt x="62" y="192"/>
                    <a:pt x="63" y="192"/>
                  </a:cubicBezTo>
                  <a:cubicBezTo>
                    <a:pt x="63" y="192"/>
                    <a:pt x="63" y="192"/>
                    <a:pt x="63" y="192"/>
                  </a:cubicBezTo>
                  <a:cubicBezTo>
                    <a:pt x="63" y="192"/>
                    <a:pt x="63" y="192"/>
                    <a:pt x="63" y="192"/>
                  </a:cubicBezTo>
                  <a:cubicBezTo>
                    <a:pt x="67" y="194"/>
                    <a:pt x="66" y="196"/>
                    <a:pt x="65" y="199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5" y="199"/>
                    <a:pt x="65" y="199"/>
                    <a:pt x="65" y="200"/>
                  </a:cubicBezTo>
                  <a:cubicBezTo>
                    <a:pt x="64" y="202"/>
                    <a:pt x="64" y="204"/>
                    <a:pt x="60" y="204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0" y="204"/>
                    <a:pt x="59" y="203"/>
                    <a:pt x="59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57" y="203"/>
                    <a:pt x="57" y="203"/>
                    <a:pt x="56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6" y="203"/>
                    <a:pt x="56" y="204"/>
                    <a:pt x="55" y="204"/>
                  </a:cubicBezTo>
                  <a:cubicBezTo>
                    <a:pt x="55" y="204"/>
                    <a:pt x="55" y="204"/>
                    <a:pt x="54" y="204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4" y="204"/>
                    <a:pt x="54" y="204"/>
                    <a:pt x="54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3" y="206"/>
                    <a:pt x="53" y="207"/>
                    <a:pt x="52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1" y="208"/>
                    <a:pt x="51" y="208"/>
                    <a:pt x="50" y="208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9"/>
                    <a:pt x="49" y="209"/>
                    <a:pt x="48" y="209"/>
                  </a:cubicBezTo>
                  <a:cubicBezTo>
                    <a:pt x="48" y="209"/>
                    <a:pt x="47" y="210"/>
                    <a:pt x="47" y="210"/>
                  </a:cubicBezTo>
                  <a:cubicBezTo>
                    <a:pt x="46" y="210"/>
                    <a:pt x="45" y="210"/>
                    <a:pt x="44" y="211"/>
                  </a:cubicBezTo>
                  <a:cubicBezTo>
                    <a:pt x="44" y="211"/>
                    <a:pt x="44" y="211"/>
                    <a:pt x="44" y="212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212"/>
                    <a:pt x="43" y="213"/>
                    <a:pt x="44" y="213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6" y="211"/>
                    <a:pt x="47" y="212"/>
                    <a:pt x="48" y="212"/>
                  </a:cubicBezTo>
                  <a:cubicBezTo>
                    <a:pt x="48" y="212"/>
                    <a:pt x="49" y="212"/>
                    <a:pt x="49" y="212"/>
                  </a:cubicBezTo>
                  <a:cubicBezTo>
                    <a:pt x="49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1" y="212"/>
                    <a:pt x="51" y="212"/>
                    <a:pt x="52" y="213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4" y="213"/>
                    <a:pt x="54" y="213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7" y="214"/>
                    <a:pt x="58" y="214"/>
                    <a:pt x="59" y="216"/>
                  </a:cubicBezTo>
                  <a:cubicBezTo>
                    <a:pt x="59" y="216"/>
                    <a:pt x="59" y="216"/>
                    <a:pt x="59" y="216"/>
                  </a:cubicBezTo>
                  <a:cubicBezTo>
                    <a:pt x="60" y="217"/>
                    <a:pt x="60" y="218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1" y="221"/>
                    <a:pt x="61" y="222"/>
                    <a:pt x="61" y="223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61" y="224"/>
                    <a:pt x="61" y="224"/>
                    <a:pt x="61" y="224"/>
                  </a:cubicBezTo>
                  <a:cubicBezTo>
                    <a:pt x="61" y="224"/>
                    <a:pt x="61" y="224"/>
                    <a:pt x="61" y="224"/>
                  </a:cubicBezTo>
                  <a:cubicBezTo>
                    <a:pt x="62" y="224"/>
                    <a:pt x="62" y="223"/>
                    <a:pt x="63" y="221"/>
                  </a:cubicBezTo>
                  <a:cubicBezTo>
                    <a:pt x="64" y="219"/>
                    <a:pt x="65" y="217"/>
                    <a:pt x="68" y="217"/>
                  </a:cubicBezTo>
                  <a:cubicBezTo>
                    <a:pt x="68" y="217"/>
                    <a:pt x="69" y="217"/>
                    <a:pt x="69" y="217"/>
                  </a:cubicBezTo>
                  <a:cubicBezTo>
                    <a:pt x="69" y="217"/>
                    <a:pt x="69" y="217"/>
                    <a:pt x="69" y="217"/>
                  </a:cubicBezTo>
                  <a:cubicBezTo>
                    <a:pt x="71" y="218"/>
                    <a:pt x="72" y="219"/>
                    <a:pt x="72" y="220"/>
                  </a:cubicBezTo>
                  <a:cubicBezTo>
                    <a:pt x="73" y="221"/>
                    <a:pt x="73" y="222"/>
                    <a:pt x="73" y="224"/>
                  </a:cubicBezTo>
                  <a:cubicBezTo>
                    <a:pt x="73" y="225"/>
                    <a:pt x="73" y="227"/>
                    <a:pt x="73" y="228"/>
                  </a:cubicBezTo>
                  <a:cubicBezTo>
                    <a:pt x="72" y="229"/>
                    <a:pt x="72" y="230"/>
                    <a:pt x="73" y="230"/>
                  </a:cubicBezTo>
                  <a:cubicBezTo>
                    <a:pt x="73" y="230"/>
                    <a:pt x="73" y="230"/>
                    <a:pt x="73" y="230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3" y="232"/>
                    <a:pt x="73" y="232"/>
                    <a:pt x="74" y="232"/>
                  </a:cubicBezTo>
                  <a:cubicBezTo>
                    <a:pt x="74" y="232"/>
                    <a:pt x="75" y="231"/>
                    <a:pt x="76" y="231"/>
                  </a:cubicBezTo>
                  <a:cubicBezTo>
                    <a:pt x="78" y="230"/>
                    <a:pt x="78" y="227"/>
                    <a:pt x="78" y="225"/>
                  </a:cubicBezTo>
                  <a:cubicBezTo>
                    <a:pt x="78" y="224"/>
                    <a:pt x="78" y="224"/>
                    <a:pt x="78" y="223"/>
                  </a:cubicBezTo>
                  <a:cubicBezTo>
                    <a:pt x="78" y="223"/>
                    <a:pt x="78" y="223"/>
                    <a:pt x="77" y="223"/>
                  </a:cubicBezTo>
                  <a:cubicBezTo>
                    <a:pt x="77" y="223"/>
                    <a:pt x="76" y="222"/>
                    <a:pt x="76" y="222"/>
                  </a:cubicBezTo>
                  <a:cubicBezTo>
                    <a:pt x="72" y="221"/>
                    <a:pt x="72" y="218"/>
                    <a:pt x="72" y="215"/>
                  </a:cubicBezTo>
                  <a:cubicBezTo>
                    <a:pt x="73" y="215"/>
                    <a:pt x="73" y="214"/>
                    <a:pt x="73" y="214"/>
                  </a:cubicBezTo>
                  <a:cubicBezTo>
                    <a:pt x="73" y="212"/>
                    <a:pt x="73" y="211"/>
                    <a:pt x="73" y="210"/>
                  </a:cubicBezTo>
                  <a:cubicBezTo>
                    <a:pt x="73" y="208"/>
                    <a:pt x="73" y="206"/>
                    <a:pt x="73" y="205"/>
                  </a:cubicBezTo>
                  <a:cubicBezTo>
                    <a:pt x="73" y="204"/>
                    <a:pt x="73" y="203"/>
                    <a:pt x="73" y="203"/>
                  </a:cubicBezTo>
                  <a:cubicBezTo>
                    <a:pt x="73" y="200"/>
                    <a:pt x="73" y="198"/>
                    <a:pt x="76" y="196"/>
                  </a:cubicBezTo>
                  <a:cubicBezTo>
                    <a:pt x="76" y="196"/>
                    <a:pt x="76" y="196"/>
                    <a:pt x="76" y="196"/>
                  </a:cubicBezTo>
                  <a:cubicBezTo>
                    <a:pt x="76" y="196"/>
                    <a:pt x="76" y="196"/>
                    <a:pt x="77" y="195"/>
                  </a:cubicBezTo>
                  <a:cubicBezTo>
                    <a:pt x="77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5" y="192"/>
                    <a:pt x="76" y="191"/>
                    <a:pt x="77" y="190"/>
                  </a:cubicBezTo>
                  <a:cubicBezTo>
                    <a:pt x="79" y="189"/>
                    <a:pt x="81" y="190"/>
                    <a:pt x="82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6" y="191"/>
                    <a:pt x="88" y="191"/>
                    <a:pt x="90" y="191"/>
                  </a:cubicBezTo>
                  <a:cubicBezTo>
                    <a:pt x="90" y="191"/>
                    <a:pt x="90" y="191"/>
                    <a:pt x="90" y="191"/>
                  </a:cubicBezTo>
                  <a:cubicBezTo>
                    <a:pt x="91" y="191"/>
                    <a:pt x="92" y="191"/>
                    <a:pt x="93" y="191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94" y="191"/>
                    <a:pt x="95" y="192"/>
                    <a:pt x="96" y="192"/>
                  </a:cubicBezTo>
                  <a:cubicBezTo>
                    <a:pt x="97" y="191"/>
                    <a:pt x="98" y="191"/>
                    <a:pt x="99" y="191"/>
                  </a:cubicBezTo>
                  <a:cubicBezTo>
                    <a:pt x="100" y="191"/>
                    <a:pt x="101" y="191"/>
                    <a:pt x="102" y="191"/>
                  </a:cubicBezTo>
                  <a:cubicBezTo>
                    <a:pt x="102" y="190"/>
                    <a:pt x="103" y="189"/>
                    <a:pt x="103" y="189"/>
                  </a:cubicBezTo>
                  <a:cubicBezTo>
                    <a:pt x="104" y="188"/>
                    <a:pt x="105" y="188"/>
                    <a:pt x="106" y="187"/>
                  </a:cubicBezTo>
                  <a:cubicBezTo>
                    <a:pt x="107" y="186"/>
                    <a:pt x="108" y="186"/>
                    <a:pt x="109" y="185"/>
                  </a:cubicBezTo>
                  <a:cubicBezTo>
                    <a:pt x="109" y="185"/>
                    <a:pt x="110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3" y="183"/>
                    <a:pt x="114" y="183"/>
                    <a:pt x="114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5" y="182"/>
                    <a:pt x="115" y="181"/>
                    <a:pt x="116" y="180"/>
                  </a:cubicBezTo>
                  <a:cubicBezTo>
                    <a:pt x="116" y="179"/>
                    <a:pt x="117" y="178"/>
                    <a:pt x="118" y="178"/>
                  </a:cubicBezTo>
                  <a:cubicBezTo>
                    <a:pt x="118" y="178"/>
                    <a:pt x="118" y="178"/>
                    <a:pt x="118" y="178"/>
                  </a:cubicBezTo>
                  <a:cubicBezTo>
                    <a:pt x="118" y="178"/>
                    <a:pt x="118" y="178"/>
                    <a:pt x="118" y="178"/>
                  </a:cubicBezTo>
                  <a:cubicBezTo>
                    <a:pt x="118" y="178"/>
                    <a:pt x="118" y="178"/>
                    <a:pt x="118" y="178"/>
                  </a:cubicBezTo>
                  <a:cubicBezTo>
                    <a:pt x="119" y="178"/>
                    <a:pt x="120" y="176"/>
                    <a:pt x="121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3" y="173"/>
                    <a:pt x="124" y="172"/>
                    <a:pt x="126" y="171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6" y="171"/>
                    <a:pt x="127" y="170"/>
                    <a:pt x="127" y="170"/>
                  </a:cubicBezTo>
                  <a:cubicBezTo>
                    <a:pt x="128" y="169"/>
                    <a:pt x="129" y="168"/>
                    <a:pt x="130" y="168"/>
                  </a:cubicBezTo>
                  <a:cubicBezTo>
                    <a:pt x="131" y="167"/>
                    <a:pt x="132" y="167"/>
                    <a:pt x="132" y="167"/>
                  </a:cubicBezTo>
                  <a:cubicBezTo>
                    <a:pt x="132" y="166"/>
                    <a:pt x="132" y="165"/>
                    <a:pt x="134" y="162"/>
                  </a:cubicBezTo>
                  <a:cubicBezTo>
                    <a:pt x="135" y="162"/>
                    <a:pt x="135" y="161"/>
                    <a:pt x="136" y="161"/>
                  </a:cubicBezTo>
                  <a:cubicBezTo>
                    <a:pt x="137" y="160"/>
                    <a:pt x="138" y="159"/>
                    <a:pt x="138" y="158"/>
                  </a:cubicBezTo>
                  <a:cubicBezTo>
                    <a:pt x="138" y="156"/>
                    <a:pt x="138" y="156"/>
                    <a:pt x="138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5"/>
                    <a:pt x="141" y="154"/>
                    <a:pt x="142" y="153"/>
                  </a:cubicBezTo>
                  <a:cubicBezTo>
                    <a:pt x="142" y="153"/>
                    <a:pt x="142" y="153"/>
                    <a:pt x="142" y="153"/>
                  </a:cubicBezTo>
                  <a:cubicBezTo>
                    <a:pt x="143" y="151"/>
                    <a:pt x="144" y="150"/>
                    <a:pt x="143" y="148"/>
                  </a:cubicBezTo>
                  <a:cubicBezTo>
                    <a:pt x="143" y="148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2" y="145"/>
                    <a:pt x="140" y="143"/>
                    <a:pt x="140" y="141"/>
                  </a:cubicBezTo>
                  <a:cubicBezTo>
                    <a:pt x="140" y="139"/>
                    <a:pt x="141" y="137"/>
                    <a:pt x="144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7"/>
                    <a:pt x="148" y="136"/>
                    <a:pt x="148" y="134"/>
                  </a:cubicBezTo>
                  <a:cubicBezTo>
                    <a:pt x="148" y="133"/>
                    <a:pt x="148" y="132"/>
                    <a:pt x="148" y="130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1" y="129"/>
                    <a:pt x="151" y="129"/>
                    <a:pt x="151" y="129"/>
                  </a:cubicBezTo>
                  <a:cubicBezTo>
                    <a:pt x="151" y="129"/>
                    <a:pt x="151" y="129"/>
                    <a:pt x="151" y="129"/>
                  </a:cubicBezTo>
                  <a:cubicBezTo>
                    <a:pt x="152" y="129"/>
                    <a:pt x="152" y="128"/>
                    <a:pt x="152" y="128"/>
                  </a:cubicBezTo>
                  <a:cubicBezTo>
                    <a:pt x="153" y="127"/>
                    <a:pt x="154" y="125"/>
                    <a:pt x="155" y="125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56" y="124"/>
                    <a:pt x="158" y="124"/>
                    <a:pt x="160" y="124"/>
                  </a:cubicBezTo>
                  <a:cubicBezTo>
                    <a:pt x="162" y="123"/>
                    <a:pt x="164" y="123"/>
                    <a:pt x="166" y="123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7" y="120"/>
                    <a:pt x="167" y="120"/>
                    <a:pt x="167" y="120"/>
                  </a:cubicBezTo>
                  <a:cubicBezTo>
                    <a:pt x="168" y="120"/>
                    <a:pt x="169" y="120"/>
                    <a:pt x="170" y="120"/>
                  </a:cubicBezTo>
                  <a:cubicBezTo>
                    <a:pt x="170" y="119"/>
                    <a:pt x="169" y="119"/>
                    <a:pt x="169" y="119"/>
                  </a:cubicBezTo>
                  <a:cubicBezTo>
                    <a:pt x="169" y="118"/>
                    <a:pt x="168" y="118"/>
                    <a:pt x="168" y="117"/>
                  </a:cubicBezTo>
                  <a:close/>
                  <a:moveTo>
                    <a:pt x="164" y="114"/>
                  </a:moveTo>
                  <a:cubicBezTo>
                    <a:pt x="166" y="113"/>
                    <a:pt x="167" y="113"/>
                    <a:pt x="169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1" y="116"/>
                    <a:pt x="171" y="116"/>
                    <a:pt x="172" y="117"/>
                  </a:cubicBezTo>
                  <a:cubicBezTo>
                    <a:pt x="173" y="118"/>
                    <a:pt x="174" y="119"/>
                    <a:pt x="173" y="122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0" y="123"/>
                    <a:pt x="170" y="123"/>
                    <a:pt x="169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69" y="124"/>
                    <a:pt x="169" y="124"/>
                    <a:pt x="169" y="125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6" y="126"/>
                    <a:pt x="163" y="127"/>
                    <a:pt x="160" y="127"/>
                  </a:cubicBezTo>
                  <a:cubicBezTo>
                    <a:pt x="159" y="127"/>
                    <a:pt x="157" y="128"/>
                    <a:pt x="156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8"/>
                    <a:pt x="156" y="129"/>
                    <a:pt x="155" y="130"/>
                  </a:cubicBezTo>
                  <a:cubicBezTo>
                    <a:pt x="155" y="130"/>
                    <a:pt x="154" y="131"/>
                    <a:pt x="154" y="131"/>
                  </a:cubicBezTo>
                  <a:cubicBezTo>
                    <a:pt x="153" y="132"/>
                    <a:pt x="152" y="133"/>
                    <a:pt x="151" y="133"/>
                  </a:cubicBezTo>
                  <a:cubicBezTo>
                    <a:pt x="151" y="133"/>
                    <a:pt x="151" y="134"/>
                    <a:pt x="151" y="134"/>
                  </a:cubicBezTo>
                  <a:cubicBezTo>
                    <a:pt x="151" y="136"/>
                    <a:pt x="151" y="139"/>
                    <a:pt x="150" y="141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48" y="142"/>
                    <a:pt x="146" y="142"/>
                    <a:pt x="145" y="142"/>
                  </a:cubicBezTo>
                  <a:cubicBezTo>
                    <a:pt x="145" y="142"/>
                    <a:pt x="144" y="141"/>
                    <a:pt x="144" y="141"/>
                  </a:cubicBezTo>
                  <a:cubicBezTo>
                    <a:pt x="144" y="142"/>
                    <a:pt x="145" y="144"/>
                    <a:pt x="146" y="145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7" y="147"/>
                    <a:pt x="147" y="147"/>
                  </a:cubicBezTo>
                  <a:cubicBezTo>
                    <a:pt x="148" y="151"/>
                    <a:pt x="146" y="153"/>
                    <a:pt x="144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6"/>
                    <a:pt x="143" y="157"/>
                    <a:pt x="143" y="158"/>
                  </a:cubicBezTo>
                  <a:cubicBezTo>
                    <a:pt x="143" y="158"/>
                    <a:pt x="143" y="158"/>
                    <a:pt x="143" y="158"/>
                  </a:cubicBezTo>
                  <a:cubicBezTo>
                    <a:pt x="142" y="159"/>
                    <a:pt x="142" y="159"/>
                    <a:pt x="142" y="159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41" y="161"/>
                    <a:pt x="140" y="162"/>
                    <a:pt x="138" y="164"/>
                  </a:cubicBezTo>
                  <a:cubicBezTo>
                    <a:pt x="138" y="164"/>
                    <a:pt x="137" y="164"/>
                    <a:pt x="137" y="165"/>
                  </a:cubicBezTo>
                  <a:cubicBezTo>
                    <a:pt x="136" y="166"/>
                    <a:pt x="135" y="165"/>
                    <a:pt x="135" y="166"/>
                  </a:cubicBezTo>
                  <a:cubicBezTo>
                    <a:pt x="135" y="166"/>
                    <a:pt x="136" y="166"/>
                    <a:pt x="137" y="166"/>
                  </a:cubicBezTo>
                  <a:cubicBezTo>
                    <a:pt x="138" y="166"/>
                    <a:pt x="139" y="166"/>
                    <a:pt x="139" y="166"/>
                  </a:cubicBezTo>
                  <a:cubicBezTo>
                    <a:pt x="140" y="166"/>
                    <a:pt x="141" y="166"/>
                    <a:pt x="141" y="167"/>
                  </a:cubicBezTo>
                  <a:cubicBezTo>
                    <a:pt x="142" y="167"/>
                    <a:pt x="143" y="167"/>
                    <a:pt x="143" y="167"/>
                  </a:cubicBezTo>
                  <a:cubicBezTo>
                    <a:pt x="144" y="167"/>
                    <a:pt x="144" y="167"/>
                    <a:pt x="144" y="167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168"/>
                    <a:pt x="145" y="169"/>
                    <a:pt x="145" y="169"/>
                  </a:cubicBezTo>
                  <a:cubicBezTo>
                    <a:pt x="145" y="169"/>
                    <a:pt x="145" y="170"/>
                    <a:pt x="145" y="170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44" y="171"/>
                    <a:pt x="144" y="171"/>
                    <a:pt x="144" y="171"/>
                  </a:cubicBezTo>
                  <a:cubicBezTo>
                    <a:pt x="143" y="172"/>
                    <a:pt x="142" y="172"/>
                    <a:pt x="141" y="171"/>
                  </a:cubicBezTo>
                  <a:cubicBezTo>
                    <a:pt x="140" y="171"/>
                    <a:pt x="140" y="171"/>
                    <a:pt x="139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1"/>
                    <a:pt x="139" y="172"/>
                    <a:pt x="139" y="172"/>
                  </a:cubicBezTo>
                  <a:cubicBezTo>
                    <a:pt x="139" y="172"/>
                    <a:pt x="138" y="173"/>
                    <a:pt x="137" y="173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6" y="173"/>
                    <a:pt x="135" y="173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3" y="172"/>
                    <a:pt x="132" y="172"/>
                    <a:pt x="131" y="171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71"/>
                    <a:pt x="130" y="172"/>
                    <a:pt x="130" y="172"/>
                  </a:cubicBezTo>
                  <a:cubicBezTo>
                    <a:pt x="129" y="173"/>
                    <a:pt x="129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26" y="175"/>
                    <a:pt x="125" y="176"/>
                    <a:pt x="124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3" y="179"/>
                    <a:pt x="121" y="180"/>
                    <a:pt x="120" y="181"/>
                  </a:cubicBezTo>
                  <a:cubicBezTo>
                    <a:pt x="120" y="181"/>
                    <a:pt x="120" y="181"/>
                    <a:pt x="120" y="181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2"/>
                    <a:pt x="118" y="182"/>
                  </a:cubicBezTo>
                  <a:cubicBezTo>
                    <a:pt x="118" y="182"/>
                    <a:pt x="118" y="182"/>
                    <a:pt x="118" y="182"/>
                  </a:cubicBezTo>
                  <a:cubicBezTo>
                    <a:pt x="118" y="183"/>
                    <a:pt x="118" y="183"/>
                    <a:pt x="118" y="184"/>
                  </a:cubicBezTo>
                  <a:cubicBezTo>
                    <a:pt x="118" y="187"/>
                    <a:pt x="116" y="187"/>
                    <a:pt x="114" y="186"/>
                  </a:cubicBezTo>
                  <a:cubicBezTo>
                    <a:pt x="114" y="186"/>
                    <a:pt x="113" y="186"/>
                    <a:pt x="113" y="186"/>
                  </a:cubicBezTo>
                  <a:cubicBezTo>
                    <a:pt x="113" y="186"/>
                    <a:pt x="113" y="186"/>
                    <a:pt x="113" y="186"/>
                  </a:cubicBezTo>
                  <a:cubicBezTo>
                    <a:pt x="112" y="187"/>
                    <a:pt x="111" y="188"/>
                    <a:pt x="110" y="188"/>
                  </a:cubicBezTo>
                  <a:cubicBezTo>
                    <a:pt x="110" y="189"/>
                    <a:pt x="109" y="189"/>
                    <a:pt x="108" y="190"/>
                  </a:cubicBezTo>
                  <a:cubicBezTo>
                    <a:pt x="107" y="190"/>
                    <a:pt x="106" y="191"/>
                    <a:pt x="106" y="191"/>
                  </a:cubicBezTo>
                  <a:cubicBezTo>
                    <a:pt x="105" y="192"/>
                    <a:pt x="105" y="192"/>
                    <a:pt x="105" y="193"/>
                  </a:cubicBezTo>
                  <a:cubicBezTo>
                    <a:pt x="105" y="194"/>
                    <a:pt x="105" y="194"/>
                    <a:pt x="105" y="194"/>
                  </a:cubicBezTo>
                  <a:cubicBezTo>
                    <a:pt x="104" y="194"/>
                    <a:pt x="104" y="194"/>
                    <a:pt x="104" y="194"/>
                  </a:cubicBezTo>
                  <a:cubicBezTo>
                    <a:pt x="102" y="195"/>
                    <a:pt x="101" y="195"/>
                    <a:pt x="99" y="195"/>
                  </a:cubicBezTo>
                  <a:cubicBezTo>
                    <a:pt x="98" y="195"/>
                    <a:pt x="98" y="195"/>
                    <a:pt x="97" y="195"/>
                  </a:cubicBezTo>
                  <a:cubicBezTo>
                    <a:pt x="95" y="195"/>
                    <a:pt x="94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1" y="194"/>
                    <a:pt x="91" y="194"/>
                    <a:pt x="90" y="194"/>
                  </a:cubicBezTo>
                  <a:cubicBezTo>
                    <a:pt x="90" y="194"/>
                    <a:pt x="90" y="194"/>
                    <a:pt x="90" y="194"/>
                  </a:cubicBezTo>
                  <a:cubicBezTo>
                    <a:pt x="87" y="194"/>
                    <a:pt x="85" y="194"/>
                    <a:pt x="83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1" y="193"/>
                    <a:pt x="81" y="193"/>
                    <a:pt x="81" y="193"/>
                  </a:cubicBezTo>
                  <a:cubicBezTo>
                    <a:pt x="81" y="194"/>
                    <a:pt x="81" y="195"/>
                    <a:pt x="81" y="195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0" y="197"/>
                    <a:pt x="79" y="198"/>
                    <a:pt x="78" y="198"/>
                  </a:cubicBezTo>
                  <a:cubicBezTo>
                    <a:pt x="78" y="198"/>
                    <a:pt x="78" y="199"/>
                    <a:pt x="78" y="199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6" y="200"/>
                    <a:pt x="76" y="201"/>
                    <a:pt x="76" y="203"/>
                  </a:cubicBezTo>
                  <a:cubicBezTo>
                    <a:pt x="76" y="203"/>
                    <a:pt x="76" y="204"/>
                    <a:pt x="76" y="205"/>
                  </a:cubicBezTo>
                  <a:cubicBezTo>
                    <a:pt x="76" y="206"/>
                    <a:pt x="76" y="208"/>
                    <a:pt x="76" y="210"/>
                  </a:cubicBezTo>
                  <a:cubicBezTo>
                    <a:pt x="76" y="211"/>
                    <a:pt x="76" y="213"/>
                    <a:pt x="76" y="214"/>
                  </a:cubicBezTo>
                  <a:cubicBezTo>
                    <a:pt x="76" y="215"/>
                    <a:pt x="76" y="215"/>
                    <a:pt x="76" y="216"/>
                  </a:cubicBezTo>
                  <a:cubicBezTo>
                    <a:pt x="76" y="217"/>
                    <a:pt x="75" y="218"/>
                    <a:pt x="77" y="219"/>
                  </a:cubicBezTo>
                  <a:cubicBezTo>
                    <a:pt x="78" y="219"/>
                    <a:pt x="78" y="219"/>
                    <a:pt x="79" y="220"/>
                  </a:cubicBezTo>
                  <a:cubicBezTo>
                    <a:pt x="80" y="220"/>
                    <a:pt x="80" y="221"/>
                    <a:pt x="81" y="221"/>
                  </a:cubicBezTo>
                  <a:cubicBezTo>
                    <a:pt x="82" y="222"/>
                    <a:pt x="82" y="222"/>
                    <a:pt x="82" y="222"/>
                  </a:cubicBezTo>
                  <a:cubicBezTo>
                    <a:pt x="81" y="223"/>
                    <a:pt x="81" y="223"/>
                    <a:pt x="81" y="223"/>
                  </a:cubicBezTo>
                  <a:cubicBezTo>
                    <a:pt x="81" y="223"/>
                    <a:pt x="81" y="224"/>
                    <a:pt x="81" y="225"/>
                  </a:cubicBezTo>
                  <a:cubicBezTo>
                    <a:pt x="81" y="228"/>
                    <a:pt x="81" y="232"/>
                    <a:pt x="77" y="234"/>
                  </a:cubicBezTo>
                  <a:cubicBezTo>
                    <a:pt x="76" y="235"/>
                    <a:pt x="75" y="235"/>
                    <a:pt x="74" y="235"/>
                  </a:cubicBezTo>
                  <a:cubicBezTo>
                    <a:pt x="73" y="235"/>
                    <a:pt x="71" y="235"/>
                    <a:pt x="71" y="234"/>
                  </a:cubicBezTo>
                  <a:cubicBezTo>
                    <a:pt x="71" y="234"/>
                    <a:pt x="71" y="234"/>
                    <a:pt x="71" y="234"/>
                  </a:cubicBezTo>
                  <a:cubicBezTo>
                    <a:pt x="70" y="233"/>
                    <a:pt x="69" y="232"/>
                    <a:pt x="69" y="231"/>
                  </a:cubicBezTo>
                  <a:cubicBezTo>
                    <a:pt x="69" y="231"/>
                    <a:pt x="69" y="231"/>
                    <a:pt x="69" y="231"/>
                  </a:cubicBezTo>
                  <a:cubicBezTo>
                    <a:pt x="69" y="230"/>
                    <a:pt x="69" y="229"/>
                    <a:pt x="69" y="227"/>
                  </a:cubicBezTo>
                  <a:cubicBezTo>
                    <a:pt x="69" y="226"/>
                    <a:pt x="70" y="225"/>
                    <a:pt x="70" y="224"/>
                  </a:cubicBezTo>
                  <a:cubicBezTo>
                    <a:pt x="70" y="223"/>
                    <a:pt x="69" y="222"/>
                    <a:pt x="69" y="221"/>
                  </a:cubicBezTo>
                  <a:cubicBezTo>
                    <a:pt x="69" y="221"/>
                    <a:pt x="69" y="221"/>
                    <a:pt x="68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7" y="221"/>
                    <a:pt x="67" y="222"/>
                    <a:pt x="66" y="223"/>
                  </a:cubicBezTo>
                  <a:cubicBezTo>
                    <a:pt x="65" y="225"/>
                    <a:pt x="64" y="227"/>
                    <a:pt x="62" y="227"/>
                  </a:cubicBezTo>
                  <a:cubicBezTo>
                    <a:pt x="61" y="227"/>
                    <a:pt x="60" y="228"/>
                    <a:pt x="60" y="228"/>
                  </a:cubicBezTo>
                  <a:cubicBezTo>
                    <a:pt x="59" y="228"/>
                    <a:pt x="59" y="228"/>
                    <a:pt x="58" y="228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57" y="225"/>
                    <a:pt x="57" y="225"/>
                    <a:pt x="57" y="225"/>
                  </a:cubicBezTo>
                  <a:cubicBezTo>
                    <a:pt x="57" y="225"/>
                    <a:pt x="57" y="224"/>
                    <a:pt x="57" y="224"/>
                  </a:cubicBezTo>
                  <a:cubicBezTo>
                    <a:pt x="57" y="224"/>
                    <a:pt x="57" y="223"/>
                    <a:pt x="57" y="223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7" y="222"/>
                    <a:pt x="57" y="221"/>
                    <a:pt x="57" y="220"/>
                  </a:cubicBezTo>
                  <a:cubicBezTo>
                    <a:pt x="57" y="220"/>
                    <a:pt x="57" y="220"/>
                    <a:pt x="57" y="220"/>
                  </a:cubicBezTo>
                  <a:cubicBezTo>
                    <a:pt x="57" y="219"/>
                    <a:pt x="56" y="218"/>
                    <a:pt x="5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7"/>
                    <a:pt x="55" y="217"/>
                    <a:pt x="55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4" y="217"/>
                    <a:pt x="54" y="217"/>
                    <a:pt x="54" y="217"/>
                  </a:cubicBezTo>
                  <a:cubicBezTo>
                    <a:pt x="54" y="217"/>
                    <a:pt x="54" y="217"/>
                    <a:pt x="54" y="217"/>
                  </a:cubicBezTo>
                  <a:cubicBezTo>
                    <a:pt x="53" y="217"/>
                    <a:pt x="53" y="217"/>
                    <a:pt x="52" y="216"/>
                  </a:cubicBezTo>
                  <a:cubicBezTo>
                    <a:pt x="52" y="216"/>
                    <a:pt x="51" y="216"/>
                    <a:pt x="51" y="216"/>
                  </a:cubicBezTo>
                  <a:cubicBezTo>
                    <a:pt x="51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49" y="216"/>
                    <a:pt x="49" y="216"/>
                    <a:pt x="48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6" y="215"/>
                  </a:cubicBezTo>
                  <a:cubicBezTo>
                    <a:pt x="46" y="216"/>
                    <a:pt x="46" y="216"/>
                    <a:pt x="45" y="216"/>
                  </a:cubicBezTo>
                  <a:cubicBezTo>
                    <a:pt x="44" y="217"/>
                    <a:pt x="43" y="217"/>
                    <a:pt x="43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40" y="215"/>
                    <a:pt x="40" y="213"/>
                    <a:pt x="40" y="211"/>
                  </a:cubicBezTo>
                  <a:cubicBezTo>
                    <a:pt x="40" y="211"/>
                    <a:pt x="40" y="211"/>
                    <a:pt x="40" y="211"/>
                  </a:cubicBezTo>
                  <a:cubicBezTo>
                    <a:pt x="40" y="211"/>
                    <a:pt x="40" y="211"/>
                    <a:pt x="40" y="211"/>
                  </a:cubicBezTo>
                  <a:cubicBezTo>
                    <a:pt x="41" y="210"/>
                    <a:pt x="41" y="208"/>
                    <a:pt x="42" y="208"/>
                  </a:cubicBezTo>
                  <a:cubicBezTo>
                    <a:pt x="43" y="207"/>
                    <a:pt x="45" y="207"/>
                    <a:pt x="46" y="206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7" y="206"/>
                    <a:pt x="47" y="206"/>
                    <a:pt x="48" y="206"/>
                  </a:cubicBezTo>
                  <a:cubicBezTo>
                    <a:pt x="48" y="205"/>
                    <a:pt x="49" y="205"/>
                    <a:pt x="49" y="205"/>
                  </a:cubicBezTo>
                  <a:cubicBezTo>
                    <a:pt x="50" y="205"/>
                    <a:pt x="50" y="205"/>
                    <a:pt x="50" y="204"/>
                  </a:cubicBezTo>
                  <a:cubicBezTo>
                    <a:pt x="50" y="204"/>
                    <a:pt x="50" y="204"/>
                    <a:pt x="50" y="204"/>
                  </a:cubicBezTo>
                  <a:cubicBezTo>
                    <a:pt x="50" y="204"/>
                    <a:pt x="50" y="204"/>
                    <a:pt x="50" y="204"/>
                  </a:cubicBezTo>
                  <a:cubicBezTo>
                    <a:pt x="51" y="204"/>
                    <a:pt x="51" y="203"/>
                    <a:pt x="51" y="203"/>
                  </a:cubicBezTo>
                  <a:cubicBezTo>
                    <a:pt x="51" y="203"/>
                    <a:pt x="51" y="203"/>
                    <a:pt x="51" y="203"/>
                  </a:cubicBezTo>
                  <a:cubicBezTo>
                    <a:pt x="51" y="202"/>
                    <a:pt x="52" y="201"/>
                    <a:pt x="53" y="201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53" y="201"/>
                    <a:pt x="54" y="200"/>
                    <a:pt x="54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200"/>
                    <a:pt x="57" y="200"/>
                    <a:pt x="58" y="200"/>
                  </a:cubicBezTo>
                  <a:cubicBezTo>
                    <a:pt x="59" y="200"/>
                    <a:pt x="59" y="200"/>
                    <a:pt x="60" y="200"/>
                  </a:cubicBezTo>
                  <a:cubicBezTo>
                    <a:pt x="60" y="200"/>
                    <a:pt x="61" y="200"/>
                    <a:pt x="61" y="200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1" y="200"/>
                    <a:pt x="62" y="200"/>
                    <a:pt x="62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3" y="197"/>
                    <a:pt x="63" y="196"/>
                    <a:pt x="62" y="195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62" y="195"/>
                    <a:pt x="61" y="195"/>
                    <a:pt x="61" y="195"/>
                  </a:cubicBezTo>
                  <a:cubicBezTo>
                    <a:pt x="60" y="195"/>
                    <a:pt x="60" y="195"/>
                    <a:pt x="59" y="193"/>
                  </a:cubicBezTo>
                  <a:cubicBezTo>
                    <a:pt x="59" y="193"/>
                    <a:pt x="59" y="192"/>
                    <a:pt x="58" y="191"/>
                  </a:cubicBezTo>
                  <a:cubicBezTo>
                    <a:pt x="58" y="190"/>
                    <a:pt x="59" y="189"/>
                    <a:pt x="59" y="189"/>
                  </a:cubicBezTo>
                  <a:cubicBezTo>
                    <a:pt x="60" y="188"/>
                    <a:pt x="61" y="188"/>
                    <a:pt x="61" y="188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1" y="187"/>
                    <a:pt x="60" y="187"/>
                    <a:pt x="60" y="188"/>
                  </a:cubicBezTo>
                  <a:cubicBezTo>
                    <a:pt x="59" y="188"/>
                    <a:pt x="58" y="188"/>
                    <a:pt x="58" y="188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5" y="184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53" y="184"/>
                    <a:pt x="52" y="183"/>
                    <a:pt x="51" y="183"/>
                  </a:cubicBezTo>
                  <a:cubicBezTo>
                    <a:pt x="50" y="182"/>
                    <a:pt x="50" y="181"/>
                    <a:pt x="49" y="180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79"/>
                    <a:pt x="48" y="178"/>
                    <a:pt x="47" y="178"/>
                  </a:cubicBezTo>
                  <a:cubicBezTo>
                    <a:pt x="47" y="177"/>
                    <a:pt x="46" y="176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4"/>
                    <a:pt x="44" y="172"/>
                    <a:pt x="43" y="171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42" y="170"/>
                    <a:pt x="42" y="169"/>
                    <a:pt x="41" y="169"/>
                  </a:cubicBezTo>
                  <a:cubicBezTo>
                    <a:pt x="41" y="168"/>
                    <a:pt x="41" y="168"/>
                    <a:pt x="41" y="167"/>
                  </a:cubicBezTo>
                  <a:cubicBezTo>
                    <a:pt x="40" y="166"/>
                    <a:pt x="40" y="165"/>
                    <a:pt x="39" y="165"/>
                  </a:cubicBezTo>
                  <a:cubicBezTo>
                    <a:pt x="39" y="165"/>
                    <a:pt x="38" y="165"/>
                    <a:pt x="38" y="165"/>
                  </a:cubicBezTo>
                  <a:cubicBezTo>
                    <a:pt x="38" y="165"/>
                    <a:pt x="38" y="165"/>
                    <a:pt x="38" y="165"/>
                  </a:cubicBezTo>
                  <a:cubicBezTo>
                    <a:pt x="36" y="164"/>
                    <a:pt x="35" y="163"/>
                    <a:pt x="35" y="161"/>
                  </a:cubicBezTo>
                  <a:cubicBezTo>
                    <a:pt x="35" y="160"/>
                    <a:pt x="35" y="160"/>
                    <a:pt x="35" y="159"/>
                  </a:cubicBezTo>
                  <a:cubicBezTo>
                    <a:pt x="35" y="159"/>
                    <a:pt x="35" y="159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2" y="157"/>
                    <a:pt x="31" y="156"/>
                    <a:pt x="30" y="154"/>
                  </a:cubicBezTo>
                  <a:cubicBezTo>
                    <a:pt x="30" y="153"/>
                    <a:pt x="30" y="153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28" y="152"/>
                    <a:pt x="28" y="152"/>
                    <a:pt x="28" y="153"/>
                  </a:cubicBezTo>
                  <a:cubicBezTo>
                    <a:pt x="27" y="153"/>
                    <a:pt x="27" y="153"/>
                    <a:pt x="27" y="154"/>
                  </a:cubicBezTo>
                  <a:cubicBezTo>
                    <a:pt x="27" y="154"/>
                    <a:pt x="27" y="155"/>
                    <a:pt x="28" y="155"/>
                  </a:cubicBezTo>
                  <a:cubicBezTo>
                    <a:pt x="28" y="156"/>
                    <a:pt x="29" y="158"/>
                    <a:pt x="28" y="159"/>
                  </a:cubicBezTo>
                  <a:cubicBezTo>
                    <a:pt x="27" y="160"/>
                    <a:pt x="27" y="160"/>
                    <a:pt x="27" y="161"/>
                  </a:cubicBezTo>
                  <a:cubicBezTo>
                    <a:pt x="27" y="161"/>
                    <a:pt x="26" y="161"/>
                    <a:pt x="26" y="161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6" y="163"/>
                    <a:pt x="26" y="163"/>
                    <a:pt x="26" y="164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25" y="165"/>
                    <a:pt x="24" y="165"/>
                    <a:pt x="23" y="166"/>
                  </a:cubicBezTo>
                  <a:cubicBezTo>
                    <a:pt x="22" y="166"/>
                    <a:pt x="21" y="166"/>
                    <a:pt x="20" y="166"/>
                  </a:cubicBezTo>
                  <a:cubicBezTo>
                    <a:pt x="19" y="166"/>
                    <a:pt x="19" y="166"/>
                    <a:pt x="18" y="165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7" y="165"/>
                    <a:pt x="17" y="166"/>
                    <a:pt x="17" y="166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16" y="167"/>
                    <a:pt x="16" y="169"/>
                    <a:pt x="13" y="168"/>
                  </a:cubicBezTo>
                  <a:cubicBezTo>
                    <a:pt x="12" y="168"/>
                    <a:pt x="11" y="167"/>
                    <a:pt x="11" y="167"/>
                  </a:cubicBezTo>
                  <a:cubicBezTo>
                    <a:pt x="10" y="166"/>
                    <a:pt x="9" y="165"/>
                    <a:pt x="9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8" y="164"/>
                    <a:pt x="8" y="163"/>
                    <a:pt x="8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7" y="163"/>
                    <a:pt x="7" y="163"/>
                    <a:pt x="6" y="163"/>
                  </a:cubicBezTo>
                  <a:cubicBezTo>
                    <a:pt x="5" y="163"/>
                    <a:pt x="4" y="163"/>
                    <a:pt x="3" y="163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2" y="162"/>
                    <a:pt x="1" y="161"/>
                    <a:pt x="1" y="160"/>
                  </a:cubicBezTo>
                  <a:cubicBezTo>
                    <a:pt x="0" y="159"/>
                    <a:pt x="0" y="158"/>
                    <a:pt x="0" y="157"/>
                  </a:cubicBezTo>
                  <a:cubicBezTo>
                    <a:pt x="0" y="156"/>
                    <a:pt x="0" y="155"/>
                    <a:pt x="0" y="154"/>
                  </a:cubicBezTo>
                  <a:cubicBezTo>
                    <a:pt x="1" y="153"/>
                    <a:pt x="1" y="152"/>
                    <a:pt x="3" y="151"/>
                  </a:cubicBezTo>
                  <a:cubicBezTo>
                    <a:pt x="3" y="151"/>
                    <a:pt x="4" y="151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6" y="148"/>
                    <a:pt x="7" y="148"/>
                    <a:pt x="8" y="148"/>
                  </a:cubicBezTo>
                  <a:cubicBezTo>
                    <a:pt x="9" y="147"/>
                    <a:pt x="11" y="147"/>
                    <a:pt x="12" y="147"/>
                  </a:cubicBezTo>
                  <a:cubicBezTo>
                    <a:pt x="14" y="146"/>
                    <a:pt x="16" y="147"/>
                    <a:pt x="18" y="147"/>
                  </a:cubicBezTo>
                  <a:cubicBezTo>
                    <a:pt x="20" y="147"/>
                    <a:pt x="22" y="147"/>
                    <a:pt x="23" y="147"/>
                  </a:cubicBezTo>
                  <a:cubicBezTo>
                    <a:pt x="23" y="147"/>
                    <a:pt x="23" y="146"/>
                    <a:pt x="23" y="145"/>
                  </a:cubicBezTo>
                  <a:cubicBezTo>
                    <a:pt x="23" y="143"/>
                    <a:pt x="23" y="142"/>
                    <a:pt x="23" y="140"/>
                  </a:cubicBezTo>
                  <a:cubicBezTo>
                    <a:pt x="23" y="139"/>
                    <a:pt x="24" y="138"/>
                    <a:pt x="24" y="138"/>
                  </a:cubicBezTo>
                  <a:cubicBezTo>
                    <a:pt x="24" y="138"/>
                    <a:pt x="24" y="138"/>
                    <a:pt x="24" y="137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6"/>
                    <a:pt x="23" y="136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2" y="135"/>
                    <a:pt x="22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1" y="134"/>
                    <a:pt x="21" y="133"/>
                    <a:pt x="20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1"/>
                    <a:pt x="18" y="130"/>
                    <a:pt x="17" y="128"/>
                  </a:cubicBezTo>
                  <a:cubicBezTo>
                    <a:pt x="15" y="126"/>
                    <a:pt x="15" y="125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17"/>
                    <a:pt x="11" y="115"/>
                    <a:pt x="11" y="112"/>
                  </a:cubicBezTo>
                  <a:cubicBezTo>
                    <a:pt x="10" y="110"/>
                    <a:pt x="10" y="108"/>
                    <a:pt x="10" y="106"/>
                  </a:cubicBezTo>
                  <a:cubicBezTo>
                    <a:pt x="10" y="105"/>
                    <a:pt x="10" y="104"/>
                    <a:pt x="10" y="103"/>
                  </a:cubicBezTo>
                  <a:cubicBezTo>
                    <a:pt x="10" y="101"/>
                    <a:pt x="9" y="100"/>
                    <a:pt x="10" y="99"/>
                  </a:cubicBezTo>
                  <a:cubicBezTo>
                    <a:pt x="10" y="97"/>
                    <a:pt x="10" y="96"/>
                    <a:pt x="10" y="94"/>
                  </a:cubicBezTo>
                  <a:cubicBezTo>
                    <a:pt x="11" y="93"/>
                    <a:pt x="11" y="91"/>
                    <a:pt x="11" y="89"/>
                  </a:cubicBezTo>
                  <a:cubicBezTo>
                    <a:pt x="11" y="89"/>
                    <a:pt x="11" y="88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92"/>
                    <a:pt x="8" y="95"/>
                    <a:pt x="4" y="95"/>
                  </a:cubicBezTo>
                  <a:cubicBezTo>
                    <a:pt x="4" y="95"/>
                    <a:pt x="3" y="95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1"/>
                    <a:pt x="2" y="91"/>
                    <a:pt x="2" y="90"/>
                  </a:cubicBezTo>
                  <a:cubicBezTo>
                    <a:pt x="2" y="90"/>
                    <a:pt x="3" y="89"/>
                    <a:pt x="3" y="88"/>
                  </a:cubicBezTo>
                  <a:cubicBezTo>
                    <a:pt x="4" y="87"/>
                    <a:pt x="6" y="85"/>
                    <a:pt x="5" y="84"/>
                  </a:cubicBezTo>
                  <a:cubicBezTo>
                    <a:pt x="5" y="84"/>
                    <a:pt x="5" y="84"/>
                    <a:pt x="4" y="84"/>
                  </a:cubicBezTo>
                  <a:cubicBezTo>
                    <a:pt x="3" y="83"/>
                    <a:pt x="2" y="82"/>
                    <a:pt x="3" y="80"/>
                  </a:cubicBezTo>
                  <a:cubicBezTo>
                    <a:pt x="3" y="79"/>
                    <a:pt x="4" y="78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6" y="76"/>
                    <a:pt x="7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9" y="76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4"/>
                    <a:pt x="9" y="73"/>
                  </a:cubicBezTo>
                  <a:cubicBezTo>
                    <a:pt x="9" y="73"/>
                    <a:pt x="9" y="73"/>
                    <a:pt x="9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6" y="71"/>
                    <a:pt x="5" y="70"/>
                  </a:cubicBezTo>
                  <a:cubicBezTo>
                    <a:pt x="4" y="69"/>
                    <a:pt x="4" y="68"/>
                    <a:pt x="4" y="66"/>
                  </a:cubicBezTo>
                  <a:cubicBezTo>
                    <a:pt x="4" y="66"/>
                    <a:pt x="5" y="66"/>
                    <a:pt x="5" y="66"/>
                  </a:cubicBezTo>
                  <a:cubicBezTo>
                    <a:pt x="5" y="65"/>
                    <a:pt x="4" y="65"/>
                    <a:pt x="4" y="65"/>
                  </a:cubicBezTo>
                  <a:cubicBezTo>
                    <a:pt x="4" y="64"/>
                    <a:pt x="3" y="63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" y="61"/>
                    <a:pt x="3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59"/>
                    <a:pt x="0" y="58"/>
                    <a:pt x="1" y="57"/>
                  </a:cubicBezTo>
                  <a:cubicBezTo>
                    <a:pt x="1" y="56"/>
                    <a:pt x="2" y="56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5"/>
                    <a:pt x="3" y="54"/>
                    <a:pt x="3" y="53"/>
                  </a:cubicBezTo>
                  <a:cubicBezTo>
                    <a:pt x="3" y="51"/>
                    <a:pt x="3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48"/>
                    <a:pt x="7" y="48"/>
                    <a:pt x="8" y="48"/>
                  </a:cubicBezTo>
                  <a:cubicBezTo>
                    <a:pt x="8" y="48"/>
                    <a:pt x="8" y="48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6"/>
                    <a:pt x="10" y="45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6" y="45"/>
                    <a:pt x="17" y="46"/>
                    <a:pt x="17" y="48"/>
                  </a:cubicBezTo>
                  <a:cubicBezTo>
                    <a:pt x="17" y="49"/>
                    <a:pt x="17" y="50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8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0" y="48"/>
                    <a:pt x="20" y="48"/>
                    <a:pt x="20" y="47"/>
                  </a:cubicBezTo>
                  <a:cubicBezTo>
                    <a:pt x="21" y="47"/>
                    <a:pt x="21" y="46"/>
                    <a:pt x="21" y="45"/>
                  </a:cubicBezTo>
                  <a:cubicBezTo>
                    <a:pt x="21" y="45"/>
                    <a:pt x="21" y="45"/>
                    <a:pt x="20" y="45"/>
                  </a:cubicBezTo>
                  <a:cubicBezTo>
                    <a:pt x="20" y="44"/>
                    <a:pt x="19" y="44"/>
                    <a:pt x="19" y="44"/>
                  </a:cubicBezTo>
                  <a:cubicBezTo>
                    <a:pt x="17" y="44"/>
                    <a:pt x="16" y="43"/>
                    <a:pt x="15" y="43"/>
                  </a:cubicBez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7"/>
                    <a:pt x="12" y="37"/>
                    <a:pt x="12" y="36"/>
                  </a:cubicBezTo>
                  <a:cubicBezTo>
                    <a:pt x="12" y="35"/>
                    <a:pt x="12" y="35"/>
                    <a:pt x="12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0"/>
                    <a:pt x="10" y="29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7"/>
                    <a:pt x="11" y="27"/>
                    <a:pt x="11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1" y="20"/>
                    <a:pt x="11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9" y="4"/>
                    <a:pt x="9" y="3"/>
                    <a:pt x="10" y="3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1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5" y="16"/>
                    <a:pt x="26" y="17"/>
                    <a:pt x="25" y="18"/>
                  </a:cubicBezTo>
                  <a:cubicBezTo>
                    <a:pt x="25" y="19"/>
                    <a:pt x="25" y="20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3" y="23"/>
                    <a:pt x="2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19" y="26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2" y="31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4"/>
                    <a:pt x="24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8" y="40"/>
                    <a:pt x="28" y="40"/>
                  </a:cubicBezTo>
                  <a:cubicBezTo>
                    <a:pt x="29" y="40"/>
                    <a:pt x="29" y="39"/>
                    <a:pt x="29" y="39"/>
                  </a:cubicBezTo>
                  <a:cubicBezTo>
                    <a:pt x="30" y="38"/>
                    <a:pt x="30" y="38"/>
                    <a:pt x="31" y="37"/>
                  </a:cubicBezTo>
                  <a:cubicBezTo>
                    <a:pt x="33" y="36"/>
                    <a:pt x="35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7"/>
                    <a:pt x="39" y="37"/>
                  </a:cubicBezTo>
                  <a:cubicBezTo>
                    <a:pt x="39" y="36"/>
                    <a:pt x="40" y="36"/>
                    <a:pt x="41" y="35"/>
                  </a:cubicBezTo>
                  <a:cubicBezTo>
                    <a:pt x="41" y="35"/>
                    <a:pt x="42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5" y="34"/>
                    <a:pt x="45" y="3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0" y="30"/>
                    <a:pt x="51" y="29"/>
                    <a:pt x="51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6"/>
                    <a:pt x="55" y="26"/>
                    <a:pt x="56" y="26"/>
                  </a:cubicBezTo>
                  <a:cubicBezTo>
                    <a:pt x="56" y="26"/>
                    <a:pt x="56" y="26"/>
                    <a:pt x="57" y="26"/>
                  </a:cubicBezTo>
                  <a:cubicBezTo>
                    <a:pt x="57" y="25"/>
                    <a:pt x="57" y="25"/>
                    <a:pt x="57" y="23"/>
                  </a:cubicBezTo>
                  <a:cubicBezTo>
                    <a:pt x="57" y="23"/>
                    <a:pt x="56" y="22"/>
                    <a:pt x="56" y="21"/>
                  </a:cubicBezTo>
                  <a:cubicBezTo>
                    <a:pt x="55" y="18"/>
                    <a:pt x="54" y="16"/>
                    <a:pt x="55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0"/>
                    <a:pt x="59" y="9"/>
                    <a:pt x="59" y="8"/>
                  </a:cubicBezTo>
                  <a:cubicBezTo>
                    <a:pt x="58" y="6"/>
                    <a:pt x="57" y="4"/>
                    <a:pt x="59" y="2"/>
                  </a:cubicBezTo>
                  <a:cubicBezTo>
                    <a:pt x="60" y="1"/>
                    <a:pt x="62" y="1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5" y="2"/>
                    <a:pt x="65" y="2"/>
                  </a:cubicBezTo>
                  <a:cubicBezTo>
                    <a:pt x="66" y="2"/>
                    <a:pt x="66" y="1"/>
                    <a:pt x="67" y="1"/>
                  </a:cubicBezTo>
                  <a:cubicBezTo>
                    <a:pt x="67" y="1"/>
                    <a:pt x="68" y="0"/>
                    <a:pt x="69" y="0"/>
                  </a:cubicBezTo>
                  <a:cubicBezTo>
                    <a:pt x="70" y="0"/>
                    <a:pt x="71" y="1"/>
                    <a:pt x="72" y="4"/>
                  </a:cubicBezTo>
                  <a:cubicBezTo>
                    <a:pt x="72" y="7"/>
                    <a:pt x="71" y="8"/>
                    <a:pt x="69" y="9"/>
                  </a:cubicBezTo>
                  <a:cubicBezTo>
                    <a:pt x="69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10"/>
                    <a:pt x="68" y="10"/>
                    <a:pt x="69" y="11"/>
                  </a:cubicBezTo>
                  <a:cubicBezTo>
                    <a:pt x="69" y="12"/>
                    <a:pt x="70" y="13"/>
                    <a:pt x="70" y="15"/>
                  </a:cubicBezTo>
                  <a:cubicBezTo>
                    <a:pt x="69" y="17"/>
                    <a:pt x="68" y="17"/>
                    <a:pt x="66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9"/>
                    <a:pt x="65" y="20"/>
                    <a:pt x="65" y="22"/>
                  </a:cubicBezTo>
                  <a:cubicBezTo>
                    <a:pt x="65" y="22"/>
                    <a:pt x="65" y="23"/>
                    <a:pt x="65" y="23"/>
                  </a:cubicBezTo>
                  <a:cubicBezTo>
                    <a:pt x="66" y="23"/>
                    <a:pt x="67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0" y="21"/>
                    <a:pt x="71" y="21"/>
                    <a:pt x="74" y="21"/>
                  </a:cubicBezTo>
                  <a:cubicBezTo>
                    <a:pt x="76" y="22"/>
                    <a:pt x="77" y="23"/>
                    <a:pt x="78" y="25"/>
                  </a:cubicBezTo>
                  <a:cubicBezTo>
                    <a:pt x="79" y="26"/>
                    <a:pt x="79" y="27"/>
                    <a:pt x="80" y="27"/>
                  </a:cubicBezTo>
                  <a:cubicBezTo>
                    <a:pt x="81" y="28"/>
                    <a:pt x="83" y="28"/>
                    <a:pt x="84" y="29"/>
                  </a:cubicBezTo>
                  <a:cubicBezTo>
                    <a:pt x="86" y="29"/>
                    <a:pt x="87" y="29"/>
                    <a:pt x="89" y="29"/>
                  </a:cubicBezTo>
                  <a:cubicBezTo>
                    <a:pt x="90" y="29"/>
                    <a:pt x="91" y="29"/>
                    <a:pt x="92" y="29"/>
                  </a:cubicBezTo>
                  <a:cubicBezTo>
                    <a:pt x="93" y="29"/>
                    <a:pt x="94" y="29"/>
                    <a:pt x="94" y="29"/>
                  </a:cubicBezTo>
                  <a:cubicBezTo>
                    <a:pt x="95" y="29"/>
                    <a:pt x="96" y="29"/>
                    <a:pt x="96" y="29"/>
                  </a:cubicBezTo>
                  <a:cubicBezTo>
                    <a:pt x="97" y="29"/>
                    <a:pt x="97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1"/>
                    <a:pt x="100" y="31"/>
                    <a:pt x="100" y="31"/>
                  </a:cubicBezTo>
                  <a:cubicBezTo>
                    <a:pt x="101" y="32"/>
                    <a:pt x="101" y="33"/>
                    <a:pt x="101" y="33"/>
                  </a:cubicBezTo>
                  <a:cubicBezTo>
                    <a:pt x="101" y="34"/>
                    <a:pt x="101" y="34"/>
                    <a:pt x="102" y="34"/>
                  </a:cubicBezTo>
                  <a:cubicBezTo>
                    <a:pt x="102" y="34"/>
                    <a:pt x="102" y="34"/>
                    <a:pt x="103" y="33"/>
                  </a:cubicBezTo>
                  <a:cubicBezTo>
                    <a:pt x="104" y="33"/>
                    <a:pt x="105" y="32"/>
                    <a:pt x="106" y="32"/>
                  </a:cubicBezTo>
                  <a:cubicBezTo>
                    <a:pt x="109" y="32"/>
                    <a:pt x="110" y="34"/>
                    <a:pt x="112" y="36"/>
                  </a:cubicBezTo>
                  <a:cubicBezTo>
                    <a:pt x="113" y="36"/>
                    <a:pt x="113" y="37"/>
                    <a:pt x="114" y="38"/>
                  </a:cubicBezTo>
                  <a:cubicBezTo>
                    <a:pt x="115" y="39"/>
                    <a:pt x="117" y="40"/>
                    <a:pt x="118" y="42"/>
                  </a:cubicBezTo>
                  <a:cubicBezTo>
                    <a:pt x="120" y="44"/>
                    <a:pt x="122" y="47"/>
                    <a:pt x="125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7" y="50"/>
                    <a:pt x="127" y="51"/>
                  </a:cubicBezTo>
                  <a:cubicBezTo>
                    <a:pt x="128" y="52"/>
                    <a:pt x="128" y="53"/>
                    <a:pt x="128" y="53"/>
                  </a:cubicBezTo>
                  <a:cubicBezTo>
                    <a:pt x="129" y="54"/>
                    <a:pt x="130" y="55"/>
                    <a:pt x="131" y="56"/>
                  </a:cubicBezTo>
                  <a:cubicBezTo>
                    <a:pt x="132" y="56"/>
                    <a:pt x="133" y="57"/>
                    <a:pt x="134" y="58"/>
                  </a:cubicBezTo>
                  <a:cubicBezTo>
                    <a:pt x="135" y="58"/>
                    <a:pt x="136" y="58"/>
                    <a:pt x="137" y="59"/>
                  </a:cubicBezTo>
                  <a:cubicBezTo>
                    <a:pt x="138" y="59"/>
                    <a:pt x="140" y="60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2" y="62"/>
                    <a:pt x="143" y="64"/>
                    <a:pt x="143" y="66"/>
                  </a:cubicBezTo>
                  <a:cubicBezTo>
                    <a:pt x="143" y="67"/>
                    <a:pt x="143" y="67"/>
                    <a:pt x="144" y="68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70"/>
                    <a:pt x="145" y="71"/>
                    <a:pt x="147" y="70"/>
                  </a:cubicBezTo>
                  <a:cubicBezTo>
                    <a:pt x="148" y="70"/>
                    <a:pt x="149" y="69"/>
                    <a:pt x="149" y="69"/>
                  </a:cubicBezTo>
                  <a:cubicBezTo>
                    <a:pt x="151" y="68"/>
                    <a:pt x="152" y="68"/>
                    <a:pt x="155" y="68"/>
                  </a:cubicBezTo>
                  <a:cubicBezTo>
                    <a:pt x="156" y="69"/>
                    <a:pt x="158" y="69"/>
                    <a:pt x="159" y="70"/>
                  </a:cubicBezTo>
                  <a:cubicBezTo>
                    <a:pt x="161" y="71"/>
                    <a:pt x="162" y="73"/>
                    <a:pt x="162" y="75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59" y="77"/>
                    <a:pt x="158" y="77"/>
                  </a:cubicBezTo>
                  <a:cubicBezTo>
                    <a:pt x="156" y="77"/>
                    <a:pt x="155" y="77"/>
                    <a:pt x="153" y="78"/>
                  </a:cubicBezTo>
                  <a:cubicBezTo>
                    <a:pt x="149" y="79"/>
                    <a:pt x="148" y="79"/>
                    <a:pt x="145" y="78"/>
                  </a:cubicBezTo>
                  <a:cubicBezTo>
                    <a:pt x="144" y="80"/>
                    <a:pt x="145" y="84"/>
                    <a:pt x="146" y="86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7" y="87"/>
                    <a:pt x="148" y="88"/>
                    <a:pt x="148" y="88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9" y="91"/>
                    <a:pt x="148" y="93"/>
                    <a:pt x="148" y="95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47" y="95"/>
                    <a:pt x="147" y="96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6" y="98"/>
                    <a:pt x="146" y="98"/>
                    <a:pt x="146" y="99"/>
                  </a:cubicBezTo>
                  <a:cubicBezTo>
                    <a:pt x="145" y="100"/>
                    <a:pt x="145" y="103"/>
                    <a:pt x="145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6" y="106"/>
                    <a:pt x="147" y="106"/>
                    <a:pt x="148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9" y="105"/>
                    <a:pt x="150" y="105"/>
                    <a:pt x="150" y="104"/>
                  </a:cubicBezTo>
                  <a:cubicBezTo>
                    <a:pt x="151" y="104"/>
                    <a:pt x="152" y="104"/>
                    <a:pt x="152" y="103"/>
                  </a:cubicBezTo>
                  <a:cubicBezTo>
                    <a:pt x="155" y="102"/>
                    <a:pt x="157" y="102"/>
                    <a:pt x="158" y="105"/>
                  </a:cubicBezTo>
                  <a:cubicBezTo>
                    <a:pt x="160" y="108"/>
                    <a:pt x="159" y="109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6" y="110"/>
                    <a:pt x="156" y="110"/>
                    <a:pt x="155" y="111"/>
                  </a:cubicBezTo>
                  <a:cubicBezTo>
                    <a:pt x="155" y="111"/>
                    <a:pt x="154" y="111"/>
                    <a:pt x="154" y="112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3" y="115"/>
                  </a:cubicBezTo>
                  <a:cubicBezTo>
                    <a:pt x="153" y="116"/>
                    <a:pt x="153" y="117"/>
                    <a:pt x="153" y="118"/>
                  </a:cubicBezTo>
                  <a:cubicBezTo>
                    <a:pt x="155" y="119"/>
                    <a:pt x="157" y="117"/>
                    <a:pt x="158" y="116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61" y="115"/>
                    <a:pt x="162" y="114"/>
                    <a:pt x="164" y="114"/>
                  </a:cubicBezTo>
                  <a:close/>
                  <a:moveTo>
                    <a:pt x="69" y="4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4"/>
                    <a:pt x="69" y="4"/>
                  </a:cubicBezTo>
                  <a:close/>
                  <a:moveTo>
                    <a:pt x="23" y="42"/>
                  </a:move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0" y="35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3"/>
                    <a:pt x="20" y="33"/>
                  </a:cubicBezTo>
                  <a:cubicBezTo>
                    <a:pt x="19" y="33"/>
                    <a:pt x="19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4"/>
                    <a:pt x="17" y="24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2" y="16"/>
                    <a:pt x="22" y="16"/>
                    <a:pt x="21" y="16"/>
                  </a:cubicBezTo>
                  <a:cubicBezTo>
                    <a:pt x="21" y="15"/>
                    <a:pt x="21" y="14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9" y="9"/>
                    <a:pt x="9" y="9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5"/>
                    <a:pt x="11" y="16"/>
                    <a:pt x="12" y="17"/>
                  </a:cubicBezTo>
                  <a:cubicBezTo>
                    <a:pt x="12" y="17"/>
                    <a:pt x="13" y="17"/>
                    <a:pt x="13" y="17"/>
                  </a:cubicBezTo>
                  <a:cubicBezTo>
                    <a:pt x="14" y="18"/>
                    <a:pt x="14" y="18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6" y="22"/>
                    <a:pt x="15" y="23"/>
                  </a:cubicBezTo>
                  <a:cubicBezTo>
                    <a:pt x="14" y="23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4"/>
                    <a:pt x="14" y="25"/>
                    <a:pt x="14" y="25"/>
                  </a:cubicBezTo>
                  <a:cubicBezTo>
                    <a:pt x="14" y="25"/>
                    <a:pt x="14" y="26"/>
                    <a:pt x="14" y="26"/>
                  </a:cubicBezTo>
                  <a:cubicBezTo>
                    <a:pt x="15" y="28"/>
                    <a:pt x="14" y="29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5" y="33"/>
                  </a:cubicBezTo>
                  <a:cubicBezTo>
                    <a:pt x="15" y="34"/>
                    <a:pt x="16" y="35"/>
                    <a:pt x="15" y="37"/>
                  </a:cubicBezTo>
                  <a:cubicBezTo>
                    <a:pt x="15" y="37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39"/>
                    <a:pt x="16" y="39"/>
                    <a:pt x="17" y="40"/>
                  </a:cubicBezTo>
                  <a:cubicBezTo>
                    <a:pt x="18" y="40"/>
                    <a:pt x="18" y="40"/>
                    <a:pt x="19" y="41"/>
                  </a:cubicBezTo>
                  <a:cubicBezTo>
                    <a:pt x="20" y="41"/>
                    <a:pt x="21" y="41"/>
                    <a:pt x="22" y="42"/>
                  </a:cubicBezTo>
                  <a:cubicBezTo>
                    <a:pt x="23" y="42"/>
                    <a:pt x="23" y="42"/>
                    <a:pt x="23" y="42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16" y="52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lose/>
                  <a:moveTo>
                    <a:pt x="16" y="52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lose/>
                  <a:moveTo>
                    <a:pt x="11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lose/>
                  <a:moveTo>
                    <a:pt x="5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lose/>
                  <a:moveTo>
                    <a:pt x="6" y="90"/>
                  </a:move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5" y="91"/>
                    <a:pt x="5" y="92"/>
                  </a:cubicBezTo>
                  <a:cubicBezTo>
                    <a:pt x="6" y="91"/>
                    <a:pt x="6" y="91"/>
                    <a:pt x="6" y="90"/>
                  </a:cubicBezTo>
                  <a:close/>
                  <a:moveTo>
                    <a:pt x="25" y="151"/>
                  </a:moveTo>
                  <a:cubicBezTo>
                    <a:pt x="22" y="151"/>
                    <a:pt x="20" y="151"/>
                    <a:pt x="18" y="150"/>
                  </a:cubicBezTo>
                  <a:cubicBezTo>
                    <a:pt x="16" y="150"/>
                    <a:pt x="14" y="150"/>
                    <a:pt x="12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0" y="150"/>
                    <a:pt x="9" y="151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7" y="152"/>
                    <a:pt x="7" y="152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5" y="153"/>
                    <a:pt x="5" y="154"/>
                    <a:pt x="4" y="154"/>
                  </a:cubicBezTo>
                  <a:cubicBezTo>
                    <a:pt x="4" y="154"/>
                    <a:pt x="3" y="155"/>
                    <a:pt x="3" y="155"/>
                  </a:cubicBezTo>
                  <a:cubicBezTo>
                    <a:pt x="3" y="155"/>
                    <a:pt x="3" y="156"/>
                    <a:pt x="3" y="157"/>
                  </a:cubicBezTo>
                  <a:cubicBezTo>
                    <a:pt x="3" y="157"/>
                    <a:pt x="3" y="158"/>
                    <a:pt x="4" y="159"/>
                  </a:cubicBezTo>
                  <a:cubicBezTo>
                    <a:pt x="4" y="159"/>
                    <a:pt x="4" y="160"/>
                    <a:pt x="5" y="160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0"/>
                    <a:pt x="5" y="160"/>
                    <a:pt x="6" y="160"/>
                  </a:cubicBezTo>
                  <a:cubicBezTo>
                    <a:pt x="7" y="160"/>
                    <a:pt x="8" y="160"/>
                    <a:pt x="9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10" y="161"/>
                    <a:pt x="11" y="161"/>
                    <a:pt x="11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2" y="163"/>
                    <a:pt x="12" y="164"/>
                    <a:pt x="13" y="164"/>
                  </a:cubicBezTo>
                  <a:cubicBezTo>
                    <a:pt x="13" y="164"/>
                    <a:pt x="14" y="165"/>
                    <a:pt x="14" y="165"/>
                  </a:cubicBezTo>
                  <a:cubicBezTo>
                    <a:pt x="14" y="165"/>
                    <a:pt x="14" y="165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4" y="164"/>
                    <a:pt x="15" y="163"/>
                    <a:pt x="15" y="163"/>
                  </a:cubicBezTo>
                  <a:cubicBezTo>
                    <a:pt x="17" y="161"/>
                    <a:pt x="18" y="162"/>
                    <a:pt x="20" y="162"/>
                  </a:cubicBezTo>
                  <a:cubicBezTo>
                    <a:pt x="20" y="162"/>
                    <a:pt x="20" y="163"/>
                    <a:pt x="20" y="163"/>
                  </a:cubicBezTo>
                  <a:cubicBezTo>
                    <a:pt x="21" y="163"/>
                    <a:pt x="22" y="163"/>
                    <a:pt x="22" y="162"/>
                  </a:cubicBezTo>
                  <a:cubicBezTo>
                    <a:pt x="22" y="162"/>
                    <a:pt x="23" y="162"/>
                    <a:pt x="23" y="162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3" y="161"/>
                    <a:pt x="23" y="161"/>
                    <a:pt x="23" y="160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3" y="159"/>
                    <a:pt x="24" y="159"/>
                    <a:pt x="24" y="158"/>
                  </a:cubicBezTo>
                  <a:cubicBezTo>
                    <a:pt x="24" y="158"/>
                    <a:pt x="25" y="158"/>
                    <a:pt x="25" y="158"/>
                  </a:cubicBezTo>
                  <a:cubicBezTo>
                    <a:pt x="25" y="157"/>
                    <a:pt x="25" y="157"/>
                    <a:pt x="24" y="156"/>
                  </a:cubicBezTo>
                  <a:cubicBezTo>
                    <a:pt x="24" y="156"/>
                    <a:pt x="24" y="155"/>
                    <a:pt x="24" y="154"/>
                  </a:cubicBezTo>
                  <a:cubicBezTo>
                    <a:pt x="24" y="153"/>
                    <a:pt x="24" y="152"/>
                    <a:pt x="25" y="151"/>
                  </a:cubicBezTo>
                  <a:close/>
                  <a:moveTo>
                    <a:pt x="6" y="150"/>
                  </a:move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lose/>
                  <a:moveTo>
                    <a:pt x="62" y="191"/>
                  </a:moveTo>
                  <a:cubicBezTo>
                    <a:pt x="62" y="191"/>
                    <a:pt x="62" y="191"/>
                    <a:pt x="62" y="191"/>
                  </a:cubicBezTo>
                  <a:cubicBezTo>
                    <a:pt x="62" y="191"/>
                    <a:pt x="62" y="191"/>
                    <a:pt x="62" y="191"/>
                  </a:cubicBezTo>
                  <a:close/>
                  <a:moveTo>
                    <a:pt x="135" y="169"/>
                  </a:moveTo>
                  <a:cubicBezTo>
                    <a:pt x="135" y="169"/>
                    <a:pt x="135" y="169"/>
                    <a:pt x="135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169"/>
                    <a:pt x="135" y="169"/>
                    <a:pt x="136" y="169"/>
                  </a:cubicBezTo>
                  <a:cubicBezTo>
                    <a:pt x="136" y="169"/>
                    <a:pt x="136" y="169"/>
                    <a:pt x="136" y="169"/>
                  </a:cubicBezTo>
                  <a:cubicBezTo>
                    <a:pt x="136" y="169"/>
                    <a:pt x="136" y="170"/>
                    <a:pt x="136" y="170"/>
                  </a:cubicBezTo>
                  <a:cubicBezTo>
                    <a:pt x="136" y="170"/>
                    <a:pt x="137" y="169"/>
                    <a:pt x="137" y="169"/>
                  </a:cubicBezTo>
                  <a:cubicBezTo>
                    <a:pt x="136" y="169"/>
                    <a:pt x="135" y="169"/>
                    <a:pt x="135" y="169"/>
                  </a:cubicBezTo>
                  <a:close/>
                  <a:moveTo>
                    <a:pt x="136" y="170"/>
                  </a:moveTo>
                  <a:cubicBezTo>
                    <a:pt x="136" y="170"/>
                    <a:pt x="136" y="170"/>
                    <a:pt x="136" y="170"/>
                  </a:cubicBezTo>
                  <a:cubicBezTo>
                    <a:pt x="137" y="170"/>
                    <a:pt x="137" y="170"/>
                    <a:pt x="136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4" name="Freeform 97">
              <a:extLst>
                <a:ext uri="{FF2B5EF4-FFF2-40B4-BE49-F238E27FC236}">
                  <a16:creationId xmlns:a16="http://schemas.microsoft.com/office/drawing/2014/main" id="{1044EF65-E1B4-403C-99B2-900657A98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212" y="2490263"/>
              <a:ext cx="719625" cy="866082"/>
            </a:xfrm>
            <a:custGeom>
              <a:avLst/>
              <a:gdLst>
                <a:gd name="T0" fmla="*/ 166 w 199"/>
                <a:gd name="T1" fmla="*/ 211 h 239"/>
                <a:gd name="T2" fmla="*/ 163 w 199"/>
                <a:gd name="T3" fmla="*/ 212 h 239"/>
                <a:gd name="T4" fmla="*/ 156 w 199"/>
                <a:gd name="T5" fmla="*/ 214 h 239"/>
                <a:gd name="T6" fmla="*/ 149 w 199"/>
                <a:gd name="T7" fmla="*/ 209 h 239"/>
                <a:gd name="T8" fmla="*/ 143 w 199"/>
                <a:gd name="T9" fmla="*/ 206 h 239"/>
                <a:gd name="T10" fmla="*/ 136 w 199"/>
                <a:gd name="T11" fmla="*/ 198 h 239"/>
                <a:gd name="T12" fmla="*/ 137 w 199"/>
                <a:gd name="T13" fmla="*/ 205 h 239"/>
                <a:gd name="T14" fmla="*/ 131 w 199"/>
                <a:gd name="T15" fmla="*/ 204 h 239"/>
                <a:gd name="T16" fmla="*/ 121 w 199"/>
                <a:gd name="T17" fmla="*/ 201 h 239"/>
                <a:gd name="T18" fmla="*/ 116 w 199"/>
                <a:gd name="T19" fmla="*/ 188 h 239"/>
                <a:gd name="T20" fmla="*/ 114 w 199"/>
                <a:gd name="T21" fmla="*/ 176 h 239"/>
                <a:gd name="T22" fmla="*/ 121 w 199"/>
                <a:gd name="T23" fmla="*/ 174 h 239"/>
                <a:gd name="T24" fmla="*/ 136 w 199"/>
                <a:gd name="T25" fmla="*/ 178 h 239"/>
                <a:gd name="T26" fmla="*/ 144 w 199"/>
                <a:gd name="T27" fmla="*/ 182 h 239"/>
                <a:gd name="T28" fmla="*/ 149 w 199"/>
                <a:gd name="T29" fmla="*/ 187 h 239"/>
                <a:gd name="T30" fmla="*/ 158 w 199"/>
                <a:gd name="T31" fmla="*/ 199 h 239"/>
                <a:gd name="T32" fmla="*/ 169 w 199"/>
                <a:gd name="T33" fmla="*/ 197 h 239"/>
                <a:gd name="T34" fmla="*/ 182 w 199"/>
                <a:gd name="T35" fmla="*/ 192 h 239"/>
                <a:gd name="T36" fmla="*/ 191 w 199"/>
                <a:gd name="T37" fmla="*/ 183 h 239"/>
                <a:gd name="T38" fmla="*/ 199 w 199"/>
                <a:gd name="T39" fmla="*/ 189 h 239"/>
                <a:gd name="T40" fmla="*/ 194 w 199"/>
                <a:gd name="T41" fmla="*/ 163 h 239"/>
                <a:gd name="T42" fmla="*/ 176 w 199"/>
                <a:gd name="T43" fmla="*/ 163 h 239"/>
                <a:gd name="T44" fmla="*/ 155 w 199"/>
                <a:gd name="T45" fmla="*/ 151 h 239"/>
                <a:gd name="T46" fmla="*/ 148 w 199"/>
                <a:gd name="T47" fmla="*/ 121 h 239"/>
                <a:gd name="T48" fmla="*/ 149 w 199"/>
                <a:gd name="T49" fmla="*/ 96 h 239"/>
                <a:gd name="T50" fmla="*/ 143 w 199"/>
                <a:gd name="T51" fmla="*/ 76 h 239"/>
                <a:gd name="T52" fmla="*/ 124 w 199"/>
                <a:gd name="T53" fmla="*/ 62 h 239"/>
                <a:gd name="T54" fmla="*/ 104 w 199"/>
                <a:gd name="T55" fmla="*/ 36 h 239"/>
                <a:gd name="T56" fmla="*/ 89 w 199"/>
                <a:gd name="T57" fmla="*/ 18 h 239"/>
                <a:gd name="T58" fmla="*/ 81 w 199"/>
                <a:gd name="T59" fmla="*/ 1 h 239"/>
                <a:gd name="T60" fmla="*/ 74 w 199"/>
                <a:gd name="T61" fmla="*/ 14 h 239"/>
                <a:gd name="T62" fmla="*/ 72 w 199"/>
                <a:gd name="T63" fmla="*/ 20 h 239"/>
                <a:gd name="T64" fmla="*/ 76 w 199"/>
                <a:gd name="T65" fmla="*/ 28 h 239"/>
                <a:gd name="T66" fmla="*/ 58 w 199"/>
                <a:gd name="T67" fmla="*/ 25 h 239"/>
                <a:gd name="T68" fmla="*/ 48 w 199"/>
                <a:gd name="T69" fmla="*/ 36 h 239"/>
                <a:gd name="T70" fmla="*/ 44 w 199"/>
                <a:gd name="T71" fmla="*/ 40 h 239"/>
                <a:gd name="T72" fmla="*/ 37 w 199"/>
                <a:gd name="T73" fmla="*/ 58 h 239"/>
                <a:gd name="T74" fmla="*/ 27 w 199"/>
                <a:gd name="T75" fmla="*/ 72 h 239"/>
                <a:gd name="T76" fmla="*/ 11 w 199"/>
                <a:gd name="T77" fmla="*/ 75 h 239"/>
                <a:gd name="T78" fmla="*/ 3 w 199"/>
                <a:gd name="T79" fmla="*/ 92 h 239"/>
                <a:gd name="T80" fmla="*/ 5 w 199"/>
                <a:gd name="T81" fmla="*/ 107 h 239"/>
                <a:gd name="T82" fmla="*/ 6 w 199"/>
                <a:gd name="T83" fmla="*/ 120 h 239"/>
                <a:gd name="T84" fmla="*/ 1 w 199"/>
                <a:gd name="T85" fmla="*/ 130 h 239"/>
                <a:gd name="T86" fmla="*/ 21 w 199"/>
                <a:gd name="T87" fmla="*/ 145 h 239"/>
                <a:gd name="T88" fmla="*/ 32 w 199"/>
                <a:gd name="T89" fmla="*/ 159 h 239"/>
                <a:gd name="T90" fmla="*/ 57 w 199"/>
                <a:gd name="T91" fmla="*/ 169 h 239"/>
                <a:gd name="T92" fmla="*/ 72 w 199"/>
                <a:gd name="T93" fmla="*/ 177 h 239"/>
                <a:gd name="T94" fmla="*/ 85 w 199"/>
                <a:gd name="T95" fmla="*/ 183 h 239"/>
                <a:gd name="T96" fmla="*/ 90 w 199"/>
                <a:gd name="T97" fmla="*/ 196 h 239"/>
                <a:gd name="T98" fmla="*/ 103 w 199"/>
                <a:gd name="T99" fmla="*/ 216 h 239"/>
                <a:gd name="T100" fmla="*/ 110 w 199"/>
                <a:gd name="T101" fmla="*/ 226 h 239"/>
                <a:gd name="T102" fmla="*/ 119 w 199"/>
                <a:gd name="T103" fmla="*/ 222 h 239"/>
                <a:gd name="T104" fmla="*/ 130 w 199"/>
                <a:gd name="T105" fmla="*/ 228 h 239"/>
                <a:gd name="T106" fmla="*/ 139 w 199"/>
                <a:gd name="T107" fmla="*/ 232 h 239"/>
                <a:gd name="T108" fmla="*/ 143 w 199"/>
                <a:gd name="T109" fmla="*/ 238 h 239"/>
                <a:gd name="T110" fmla="*/ 154 w 199"/>
                <a:gd name="T111" fmla="*/ 226 h 239"/>
                <a:gd name="T112" fmla="*/ 153 w 199"/>
                <a:gd name="T113" fmla="*/ 217 h 239"/>
                <a:gd name="T114" fmla="*/ 159 w 199"/>
                <a:gd name="T115" fmla="*/ 217 h 239"/>
                <a:gd name="T116" fmla="*/ 164 w 199"/>
                <a:gd name="T117" fmla="*/ 218 h 239"/>
                <a:gd name="T118" fmla="*/ 169 w 199"/>
                <a:gd name="T119" fmla="*/ 212 h 239"/>
                <a:gd name="T120" fmla="*/ 170 w 199"/>
                <a:gd name="T121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9" h="239">
                  <a:moveTo>
                    <a:pt x="167" y="204"/>
                  </a:moveTo>
                  <a:cubicBezTo>
                    <a:pt x="166" y="205"/>
                    <a:pt x="166" y="206"/>
                    <a:pt x="166" y="207"/>
                  </a:cubicBezTo>
                  <a:cubicBezTo>
                    <a:pt x="166" y="209"/>
                    <a:pt x="166" y="210"/>
                    <a:pt x="166" y="211"/>
                  </a:cubicBezTo>
                  <a:cubicBezTo>
                    <a:pt x="165" y="211"/>
                    <a:pt x="164" y="211"/>
                    <a:pt x="163" y="211"/>
                  </a:cubicBezTo>
                  <a:cubicBezTo>
                    <a:pt x="162" y="211"/>
                    <a:pt x="161" y="211"/>
                    <a:pt x="161" y="212"/>
                  </a:cubicBezTo>
                  <a:cubicBezTo>
                    <a:pt x="162" y="212"/>
                    <a:pt x="163" y="212"/>
                    <a:pt x="163" y="212"/>
                  </a:cubicBezTo>
                  <a:cubicBezTo>
                    <a:pt x="164" y="213"/>
                    <a:pt x="165" y="214"/>
                    <a:pt x="164" y="215"/>
                  </a:cubicBezTo>
                  <a:cubicBezTo>
                    <a:pt x="163" y="215"/>
                    <a:pt x="162" y="214"/>
                    <a:pt x="161" y="214"/>
                  </a:cubicBezTo>
                  <a:cubicBezTo>
                    <a:pt x="160" y="216"/>
                    <a:pt x="157" y="214"/>
                    <a:pt x="156" y="214"/>
                  </a:cubicBezTo>
                  <a:cubicBezTo>
                    <a:pt x="155" y="213"/>
                    <a:pt x="154" y="213"/>
                    <a:pt x="153" y="213"/>
                  </a:cubicBezTo>
                  <a:cubicBezTo>
                    <a:pt x="152" y="213"/>
                    <a:pt x="152" y="214"/>
                    <a:pt x="151" y="213"/>
                  </a:cubicBezTo>
                  <a:cubicBezTo>
                    <a:pt x="148" y="213"/>
                    <a:pt x="149" y="211"/>
                    <a:pt x="149" y="209"/>
                  </a:cubicBezTo>
                  <a:cubicBezTo>
                    <a:pt x="148" y="208"/>
                    <a:pt x="148" y="207"/>
                    <a:pt x="148" y="207"/>
                  </a:cubicBezTo>
                  <a:cubicBezTo>
                    <a:pt x="147" y="206"/>
                    <a:pt x="146" y="206"/>
                    <a:pt x="145" y="206"/>
                  </a:cubicBezTo>
                  <a:cubicBezTo>
                    <a:pt x="144" y="206"/>
                    <a:pt x="144" y="206"/>
                    <a:pt x="143" y="206"/>
                  </a:cubicBezTo>
                  <a:cubicBezTo>
                    <a:pt x="142" y="206"/>
                    <a:pt x="141" y="206"/>
                    <a:pt x="140" y="205"/>
                  </a:cubicBezTo>
                  <a:cubicBezTo>
                    <a:pt x="139" y="204"/>
                    <a:pt x="141" y="202"/>
                    <a:pt x="139" y="201"/>
                  </a:cubicBezTo>
                  <a:cubicBezTo>
                    <a:pt x="139" y="200"/>
                    <a:pt x="137" y="198"/>
                    <a:pt x="136" y="198"/>
                  </a:cubicBezTo>
                  <a:cubicBezTo>
                    <a:pt x="135" y="199"/>
                    <a:pt x="136" y="200"/>
                    <a:pt x="137" y="200"/>
                  </a:cubicBezTo>
                  <a:cubicBezTo>
                    <a:pt x="137" y="201"/>
                    <a:pt x="136" y="202"/>
                    <a:pt x="137" y="203"/>
                  </a:cubicBezTo>
                  <a:cubicBezTo>
                    <a:pt x="137" y="204"/>
                    <a:pt x="137" y="204"/>
                    <a:pt x="137" y="205"/>
                  </a:cubicBezTo>
                  <a:cubicBezTo>
                    <a:pt x="137" y="206"/>
                    <a:pt x="136" y="206"/>
                    <a:pt x="135" y="206"/>
                  </a:cubicBezTo>
                  <a:cubicBezTo>
                    <a:pt x="133" y="207"/>
                    <a:pt x="132" y="205"/>
                    <a:pt x="132" y="204"/>
                  </a:cubicBezTo>
                  <a:cubicBezTo>
                    <a:pt x="132" y="204"/>
                    <a:pt x="131" y="204"/>
                    <a:pt x="131" y="204"/>
                  </a:cubicBezTo>
                  <a:cubicBezTo>
                    <a:pt x="129" y="202"/>
                    <a:pt x="129" y="204"/>
                    <a:pt x="128" y="205"/>
                  </a:cubicBezTo>
                  <a:cubicBezTo>
                    <a:pt x="126" y="205"/>
                    <a:pt x="126" y="202"/>
                    <a:pt x="126" y="201"/>
                  </a:cubicBezTo>
                  <a:cubicBezTo>
                    <a:pt x="124" y="200"/>
                    <a:pt x="123" y="201"/>
                    <a:pt x="121" y="201"/>
                  </a:cubicBezTo>
                  <a:cubicBezTo>
                    <a:pt x="120" y="201"/>
                    <a:pt x="117" y="199"/>
                    <a:pt x="117" y="198"/>
                  </a:cubicBezTo>
                  <a:cubicBezTo>
                    <a:pt x="116" y="197"/>
                    <a:pt x="117" y="195"/>
                    <a:pt x="117" y="193"/>
                  </a:cubicBezTo>
                  <a:cubicBezTo>
                    <a:pt x="117" y="192"/>
                    <a:pt x="116" y="190"/>
                    <a:pt x="116" y="188"/>
                  </a:cubicBezTo>
                  <a:cubicBezTo>
                    <a:pt x="117" y="187"/>
                    <a:pt x="118" y="186"/>
                    <a:pt x="118" y="184"/>
                  </a:cubicBezTo>
                  <a:cubicBezTo>
                    <a:pt x="118" y="182"/>
                    <a:pt x="117" y="181"/>
                    <a:pt x="116" y="180"/>
                  </a:cubicBezTo>
                  <a:cubicBezTo>
                    <a:pt x="115" y="179"/>
                    <a:pt x="114" y="177"/>
                    <a:pt x="114" y="176"/>
                  </a:cubicBezTo>
                  <a:cubicBezTo>
                    <a:pt x="113" y="175"/>
                    <a:pt x="111" y="173"/>
                    <a:pt x="112" y="172"/>
                  </a:cubicBezTo>
                  <a:cubicBezTo>
                    <a:pt x="113" y="171"/>
                    <a:pt x="116" y="172"/>
                    <a:pt x="117" y="172"/>
                  </a:cubicBezTo>
                  <a:cubicBezTo>
                    <a:pt x="118" y="173"/>
                    <a:pt x="120" y="174"/>
                    <a:pt x="121" y="174"/>
                  </a:cubicBezTo>
                  <a:cubicBezTo>
                    <a:pt x="123" y="175"/>
                    <a:pt x="124" y="175"/>
                    <a:pt x="126" y="174"/>
                  </a:cubicBezTo>
                  <a:cubicBezTo>
                    <a:pt x="127" y="172"/>
                    <a:pt x="128" y="172"/>
                    <a:pt x="130" y="172"/>
                  </a:cubicBezTo>
                  <a:cubicBezTo>
                    <a:pt x="133" y="173"/>
                    <a:pt x="135" y="175"/>
                    <a:pt x="136" y="178"/>
                  </a:cubicBezTo>
                  <a:cubicBezTo>
                    <a:pt x="138" y="180"/>
                    <a:pt x="139" y="180"/>
                    <a:pt x="141" y="180"/>
                  </a:cubicBezTo>
                  <a:cubicBezTo>
                    <a:pt x="142" y="180"/>
                    <a:pt x="144" y="178"/>
                    <a:pt x="144" y="180"/>
                  </a:cubicBezTo>
                  <a:cubicBezTo>
                    <a:pt x="145" y="180"/>
                    <a:pt x="144" y="181"/>
                    <a:pt x="144" y="182"/>
                  </a:cubicBezTo>
                  <a:cubicBezTo>
                    <a:pt x="144" y="183"/>
                    <a:pt x="145" y="183"/>
                    <a:pt x="145" y="184"/>
                  </a:cubicBezTo>
                  <a:cubicBezTo>
                    <a:pt x="147" y="185"/>
                    <a:pt x="148" y="185"/>
                    <a:pt x="147" y="187"/>
                  </a:cubicBezTo>
                  <a:cubicBezTo>
                    <a:pt x="148" y="187"/>
                    <a:pt x="149" y="187"/>
                    <a:pt x="149" y="187"/>
                  </a:cubicBezTo>
                  <a:cubicBezTo>
                    <a:pt x="150" y="190"/>
                    <a:pt x="149" y="192"/>
                    <a:pt x="149" y="195"/>
                  </a:cubicBezTo>
                  <a:cubicBezTo>
                    <a:pt x="148" y="198"/>
                    <a:pt x="151" y="197"/>
                    <a:pt x="153" y="198"/>
                  </a:cubicBezTo>
                  <a:cubicBezTo>
                    <a:pt x="155" y="198"/>
                    <a:pt x="156" y="199"/>
                    <a:pt x="158" y="199"/>
                  </a:cubicBezTo>
                  <a:cubicBezTo>
                    <a:pt x="159" y="198"/>
                    <a:pt x="160" y="198"/>
                    <a:pt x="161" y="198"/>
                  </a:cubicBezTo>
                  <a:cubicBezTo>
                    <a:pt x="162" y="198"/>
                    <a:pt x="163" y="198"/>
                    <a:pt x="164" y="198"/>
                  </a:cubicBezTo>
                  <a:cubicBezTo>
                    <a:pt x="165" y="198"/>
                    <a:pt x="167" y="196"/>
                    <a:pt x="169" y="197"/>
                  </a:cubicBezTo>
                  <a:cubicBezTo>
                    <a:pt x="171" y="198"/>
                    <a:pt x="172" y="200"/>
                    <a:pt x="174" y="198"/>
                  </a:cubicBezTo>
                  <a:cubicBezTo>
                    <a:pt x="175" y="196"/>
                    <a:pt x="175" y="195"/>
                    <a:pt x="177" y="195"/>
                  </a:cubicBezTo>
                  <a:cubicBezTo>
                    <a:pt x="179" y="194"/>
                    <a:pt x="180" y="194"/>
                    <a:pt x="182" y="192"/>
                  </a:cubicBezTo>
                  <a:cubicBezTo>
                    <a:pt x="184" y="190"/>
                    <a:pt x="187" y="187"/>
                    <a:pt x="191" y="186"/>
                  </a:cubicBezTo>
                  <a:cubicBezTo>
                    <a:pt x="191" y="186"/>
                    <a:pt x="190" y="185"/>
                    <a:pt x="190" y="185"/>
                  </a:cubicBezTo>
                  <a:cubicBezTo>
                    <a:pt x="190" y="184"/>
                    <a:pt x="191" y="183"/>
                    <a:pt x="191" y="183"/>
                  </a:cubicBezTo>
                  <a:cubicBezTo>
                    <a:pt x="192" y="183"/>
                    <a:pt x="193" y="184"/>
                    <a:pt x="194" y="185"/>
                  </a:cubicBezTo>
                  <a:cubicBezTo>
                    <a:pt x="195" y="186"/>
                    <a:pt x="194" y="187"/>
                    <a:pt x="194" y="189"/>
                  </a:cubicBezTo>
                  <a:cubicBezTo>
                    <a:pt x="195" y="190"/>
                    <a:pt x="197" y="190"/>
                    <a:pt x="199" y="189"/>
                  </a:cubicBezTo>
                  <a:cubicBezTo>
                    <a:pt x="195" y="186"/>
                    <a:pt x="194" y="182"/>
                    <a:pt x="195" y="177"/>
                  </a:cubicBezTo>
                  <a:cubicBezTo>
                    <a:pt x="192" y="177"/>
                    <a:pt x="183" y="178"/>
                    <a:pt x="188" y="173"/>
                  </a:cubicBezTo>
                  <a:cubicBezTo>
                    <a:pt x="183" y="170"/>
                    <a:pt x="192" y="165"/>
                    <a:pt x="194" y="163"/>
                  </a:cubicBezTo>
                  <a:cubicBezTo>
                    <a:pt x="194" y="162"/>
                    <a:pt x="194" y="162"/>
                    <a:pt x="195" y="161"/>
                  </a:cubicBezTo>
                  <a:cubicBezTo>
                    <a:pt x="192" y="160"/>
                    <a:pt x="189" y="160"/>
                    <a:pt x="186" y="159"/>
                  </a:cubicBezTo>
                  <a:cubicBezTo>
                    <a:pt x="181" y="158"/>
                    <a:pt x="180" y="162"/>
                    <a:pt x="176" y="163"/>
                  </a:cubicBezTo>
                  <a:cubicBezTo>
                    <a:pt x="173" y="165"/>
                    <a:pt x="170" y="161"/>
                    <a:pt x="170" y="158"/>
                  </a:cubicBezTo>
                  <a:cubicBezTo>
                    <a:pt x="166" y="157"/>
                    <a:pt x="165" y="160"/>
                    <a:pt x="161" y="157"/>
                  </a:cubicBezTo>
                  <a:cubicBezTo>
                    <a:pt x="159" y="155"/>
                    <a:pt x="156" y="153"/>
                    <a:pt x="155" y="151"/>
                  </a:cubicBezTo>
                  <a:cubicBezTo>
                    <a:pt x="153" y="148"/>
                    <a:pt x="153" y="144"/>
                    <a:pt x="152" y="141"/>
                  </a:cubicBezTo>
                  <a:cubicBezTo>
                    <a:pt x="152" y="136"/>
                    <a:pt x="153" y="135"/>
                    <a:pt x="156" y="132"/>
                  </a:cubicBezTo>
                  <a:cubicBezTo>
                    <a:pt x="164" y="126"/>
                    <a:pt x="151" y="124"/>
                    <a:pt x="148" y="121"/>
                  </a:cubicBezTo>
                  <a:cubicBezTo>
                    <a:pt x="146" y="119"/>
                    <a:pt x="143" y="116"/>
                    <a:pt x="142" y="113"/>
                  </a:cubicBezTo>
                  <a:cubicBezTo>
                    <a:pt x="142" y="110"/>
                    <a:pt x="144" y="104"/>
                    <a:pt x="140" y="103"/>
                  </a:cubicBezTo>
                  <a:cubicBezTo>
                    <a:pt x="139" y="95"/>
                    <a:pt x="146" y="101"/>
                    <a:pt x="149" y="96"/>
                  </a:cubicBezTo>
                  <a:cubicBezTo>
                    <a:pt x="148" y="94"/>
                    <a:pt x="148" y="91"/>
                    <a:pt x="152" y="91"/>
                  </a:cubicBezTo>
                  <a:cubicBezTo>
                    <a:pt x="153" y="88"/>
                    <a:pt x="153" y="84"/>
                    <a:pt x="152" y="81"/>
                  </a:cubicBezTo>
                  <a:cubicBezTo>
                    <a:pt x="150" y="77"/>
                    <a:pt x="146" y="78"/>
                    <a:pt x="143" y="76"/>
                  </a:cubicBezTo>
                  <a:cubicBezTo>
                    <a:pt x="139" y="73"/>
                    <a:pt x="138" y="61"/>
                    <a:pt x="132" y="63"/>
                  </a:cubicBezTo>
                  <a:cubicBezTo>
                    <a:pt x="131" y="63"/>
                    <a:pt x="130" y="64"/>
                    <a:pt x="129" y="64"/>
                  </a:cubicBezTo>
                  <a:cubicBezTo>
                    <a:pt x="126" y="65"/>
                    <a:pt x="126" y="63"/>
                    <a:pt x="124" y="62"/>
                  </a:cubicBezTo>
                  <a:cubicBezTo>
                    <a:pt x="121" y="61"/>
                    <a:pt x="117" y="65"/>
                    <a:pt x="115" y="62"/>
                  </a:cubicBezTo>
                  <a:cubicBezTo>
                    <a:pt x="111" y="58"/>
                    <a:pt x="118" y="49"/>
                    <a:pt x="119" y="45"/>
                  </a:cubicBezTo>
                  <a:cubicBezTo>
                    <a:pt x="120" y="38"/>
                    <a:pt x="109" y="37"/>
                    <a:pt x="104" y="36"/>
                  </a:cubicBezTo>
                  <a:cubicBezTo>
                    <a:pt x="104" y="33"/>
                    <a:pt x="105" y="30"/>
                    <a:pt x="103" y="28"/>
                  </a:cubicBezTo>
                  <a:cubicBezTo>
                    <a:pt x="101" y="26"/>
                    <a:pt x="98" y="27"/>
                    <a:pt x="95" y="26"/>
                  </a:cubicBezTo>
                  <a:cubicBezTo>
                    <a:pt x="95" y="23"/>
                    <a:pt x="93" y="18"/>
                    <a:pt x="89" y="18"/>
                  </a:cubicBezTo>
                  <a:cubicBezTo>
                    <a:pt x="88" y="15"/>
                    <a:pt x="87" y="12"/>
                    <a:pt x="86" y="10"/>
                  </a:cubicBezTo>
                  <a:cubicBezTo>
                    <a:pt x="84" y="7"/>
                    <a:pt x="84" y="4"/>
                    <a:pt x="82" y="1"/>
                  </a:cubicBezTo>
                  <a:cubicBezTo>
                    <a:pt x="82" y="1"/>
                    <a:pt x="82" y="1"/>
                    <a:pt x="81" y="1"/>
                  </a:cubicBezTo>
                  <a:cubicBezTo>
                    <a:pt x="80" y="2"/>
                    <a:pt x="78" y="0"/>
                    <a:pt x="76" y="3"/>
                  </a:cubicBezTo>
                  <a:cubicBezTo>
                    <a:pt x="74" y="6"/>
                    <a:pt x="79" y="10"/>
                    <a:pt x="78" y="14"/>
                  </a:cubicBezTo>
                  <a:cubicBezTo>
                    <a:pt x="77" y="16"/>
                    <a:pt x="75" y="15"/>
                    <a:pt x="74" y="14"/>
                  </a:cubicBezTo>
                  <a:cubicBezTo>
                    <a:pt x="72" y="14"/>
                    <a:pt x="71" y="13"/>
                    <a:pt x="69" y="14"/>
                  </a:cubicBezTo>
                  <a:cubicBezTo>
                    <a:pt x="67" y="14"/>
                    <a:pt x="67" y="16"/>
                    <a:pt x="68" y="18"/>
                  </a:cubicBezTo>
                  <a:cubicBezTo>
                    <a:pt x="69" y="19"/>
                    <a:pt x="71" y="20"/>
                    <a:pt x="72" y="20"/>
                  </a:cubicBezTo>
                  <a:cubicBezTo>
                    <a:pt x="73" y="21"/>
                    <a:pt x="73" y="23"/>
                    <a:pt x="74" y="24"/>
                  </a:cubicBezTo>
                  <a:cubicBezTo>
                    <a:pt x="76" y="25"/>
                    <a:pt x="78" y="23"/>
                    <a:pt x="78" y="25"/>
                  </a:cubicBezTo>
                  <a:cubicBezTo>
                    <a:pt x="78" y="27"/>
                    <a:pt x="77" y="28"/>
                    <a:pt x="76" y="28"/>
                  </a:cubicBezTo>
                  <a:cubicBezTo>
                    <a:pt x="74" y="29"/>
                    <a:pt x="71" y="28"/>
                    <a:pt x="69" y="27"/>
                  </a:cubicBezTo>
                  <a:cubicBezTo>
                    <a:pt x="68" y="26"/>
                    <a:pt x="67" y="25"/>
                    <a:pt x="65" y="24"/>
                  </a:cubicBezTo>
                  <a:cubicBezTo>
                    <a:pt x="63" y="24"/>
                    <a:pt x="60" y="24"/>
                    <a:pt x="58" y="25"/>
                  </a:cubicBezTo>
                  <a:cubicBezTo>
                    <a:pt x="56" y="26"/>
                    <a:pt x="56" y="28"/>
                    <a:pt x="54" y="29"/>
                  </a:cubicBezTo>
                  <a:cubicBezTo>
                    <a:pt x="53" y="30"/>
                    <a:pt x="51" y="30"/>
                    <a:pt x="50" y="31"/>
                  </a:cubicBezTo>
                  <a:cubicBezTo>
                    <a:pt x="48" y="32"/>
                    <a:pt x="48" y="34"/>
                    <a:pt x="48" y="36"/>
                  </a:cubicBezTo>
                  <a:cubicBezTo>
                    <a:pt x="48" y="37"/>
                    <a:pt x="48" y="38"/>
                    <a:pt x="47" y="39"/>
                  </a:cubicBezTo>
                  <a:cubicBezTo>
                    <a:pt x="46" y="39"/>
                    <a:pt x="45" y="39"/>
                    <a:pt x="4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2"/>
                    <a:pt x="44" y="45"/>
                    <a:pt x="43" y="47"/>
                  </a:cubicBezTo>
                  <a:cubicBezTo>
                    <a:pt x="42" y="49"/>
                    <a:pt x="40" y="50"/>
                    <a:pt x="39" y="52"/>
                  </a:cubicBezTo>
                  <a:cubicBezTo>
                    <a:pt x="38" y="54"/>
                    <a:pt x="38" y="56"/>
                    <a:pt x="37" y="58"/>
                  </a:cubicBezTo>
                  <a:cubicBezTo>
                    <a:pt x="36" y="60"/>
                    <a:pt x="36" y="63"/>
                    <a:pt x="34" y="64"/>
                  </a:cubicBezTo>
                  <a:cubicBezTo>
                    <a:pt x="33" y="66"/>
                    <a:pt x="31" y="65"/>
                    <a:pt x="30" y="68"/>
                  </a:cubicBezTo>
                  <a:cubicBezTo>
                    <a:pt x="30" y="70"/>
                    <a:pt x="30" y="71"/>
                    <a:pt x="27" y="72"/>
                  </a:cubicBezTo>
                  <a:cubicBezTo>
                    <a:pt x="25" y="72"/>
                    <a:pt x="23" y="72"/>
                    <a:pt x="21" y="72"/>
                  </a:cubicBezTo>
                  <a:cubicBezTo>
                    <a:pt x="19" y="73"/>
                    <a:pt x="17" y="72"/>
                    <a:pt x="15" y="72"/>
                  </a:cubicBezTo>
                  <a:cubicBezTo>
                    <a:pt x="13" y="73"/>
                    <a:pt x="12" y="74"/>
                    <a:pt x="11" y="75"/>
                  </a:cubicBezTo>
                  <a:cubicBezTo>
                    <a:pt x="9" y="76"/>
                    <a:pt x="7" y="77"/>
                    <a:pt x="6" y="78"/>
                  </a:cubicBezTo>
                  <a:cubicBezTo>
                    <a:pt x="4" y="80"/>
                    <a:pt x="8" y="86"/>
                    <a:pt x="5" y="89"/>
                  </a:cubicBezTo>
                  <a:cubicBezTo>
                    <a:pt x="3" y="90"/>
                    <a:pt x="1" y="89"/>
                    <a:pt x="3" y="92"/>
                  </a:cubicBezTo>
                  <a:cubicBezTo>
                    <a:pt x="4" y="95"/>
                    <a:pt x="2" y="94"/>
                    <a:pt x="2" y="97"/>
                  </a:cubicBezTo>
                  <a:cubicBezTo>
                    <a:pt x="1" y="99"/>
                    <a:pt x="3" y="100"/>
                    <a:pt x="4" y="101"/>
                  </a:cubicBezTo>
                  <a:cubicBezTo>
                    <a:pt x="6" y="103"/>
                    <a:pt x="5" y="105"/>
                    <a:pt x="5" y="107"/>
                  </a:cubicBezTo>
                  <a:cubicBezTo>
                    <a:pt x="6" y="109"/>
                    <a:pt x="8" y="110"/>
                    <a:pt x="5" y="111"/>
                  </a:cubicBezTo>
                  <a:cubicBezTo>
                    <a:pt x="3" y="112"/>
                    <a:pt x="1" y="112"/>
                    <a:pt x="2" y="115"/>
                  </a:cubicBezTo>
                  <a:cubicBezTo>
                    <a:pt x="2" y="118"/>
                    <a:pt x="5" y="118"/>
                    <a:pt x="6" y="120"/>
                  </a:cubicBezTo>
                  <a:cubicBezTo>
                    <a:pt x="6" y="122"/>
                    <a:pt x="2" y="122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5"/>
                    <a:pt x="0" y="127"/>
                    <a:pt x="1" y="130"/>
                  </a:cubicBezTo>
                  <a:cubicBezTo>
                    <a:pt x="4" y="131"/>
                    <a:pt x="8" y="130"/>
                    <a:pt x="9" y="134"/>
                  </a:cubicBezTo>
                  <a:cubicBezTo>
                    <a:pt x="11" y="135"/>
                    <a:pt x="13" y="134"/>
                    <a:pt x="16" y="134"/>
                  </a:cubicBezTo>
                  <a:cubicBezTo>
                    <a:pt x="17" y="138"/>
                    <a:pt x="19" y="141"/>
                    <a:pt x="21" y="145"/>
                  </a:cubicBezTo>
                  <a:cubicBezTo>
                    <a:pt x="23" y="147"/>
                    <a:pt x="24" y="150"/>
                    <a:pt x="26" y="152"/>
                  </a:cubicBezTo>
                  <a:cubicBezTo>
                    <a:pt x="27" y="154"/>
                    <a:pt x="29" y="154"/>
                    <a:pt x="30" y="156"/>
                  </a:cubicBezTo>
                  <a:cubicBezTo>
                    <a:pt x="31" y="157"/>
                    <a:pt x="31" y="158"/>
                    <a:pt x="32" y="159"/>
                  </a:cubicBezTo>
                  <a:cubicBezTo>
                    <a:pt x="35" y="162"/>
                    <a:pt x="39" y="159"/>
                    <a:pt x="42" y="162"/>
                  </a:cubicBezTo>
                  <a:cubicBezTo>
                    <a:pt x="45" y="164"/>
                    <a:pt x="45" y="167"/>
                    <a:pt x="48" y="167"/>
                  </a:cubicBezTo>
                  <a:cubicBezTo>
                    <a:pt x="51" y="168"/>
                    <a:pt x="54" y="168"/>
                    <a:pt x="57" y="169"/>
                  </a:cubicBezTo>
                  <a:cubicBezTo>
                    <a:pt x="59" y="170"/>
                    <a:pt x="62" y="174"/>
                    <a:pt x="63" y="174"/>
                  </a:cubicBezTo>
                  <a:cubicBezTo>
                    <a:pt x="66" y="175"/>
                    <a:pt x="69" y="172"/>
                    <a:pt x="73" y="173"/>
                  </a:cubicBezTo>
                  <a:cubicBezTo>
                    <a:pt x="74" y="175"/>
                    <a:pt x="72" y="176"/>
                    <a:pt x="72" y="177"/>
                  </a:cubicBezTo>
                  <a:cubicBezTo>
                    <a:pt x="72" y="179"/>
                    <a:pt x="75" y="179"/>
                    <a:pt x="75" y="180"/>
                  </a:cubicBezTo>
                  <a:cubicBezTo>
                    <a:pt x="77" y="183"/>
                    <a:pt x="74" y="189"/>
                    <a:pt x="78" y="189"/>
                  </a:cubicBezTo>
                  <a:cubicBezTo>
                    <a:pt x="80" y="189"/>
                    <a:pt x="83" y="184"/>
                    <a:pt x="85" y="183"/>
                  </a:cubicBezTo>
                  <a:cubicBezTo>
                    <a:pt x="88" y="181"/>
                    <a:pt x="92" y="183"/>
                    <a:pt x="92" y="187"/>
                  </a:cubicBezTo>
                  <a:cubicBezTo>
                    <a:pt x="91" y="188"/>
                    <a:pt x="90" y="189"/>
                    <a:pt x="89" y="191"/>
                  </a:cubicBezTo>
                  <a:cubicBezTo>
                    <a:pt x="89" y="192"/>
                    <a:pt x="90" y="194"/>
                    <a:pt x="90" y="196"/>
                  </a:cubicBezTo>
                  <a:cubicBezTo>
                    <a:pt x="90" y="200"/>
                    <a:pt x="89" y="203"/>
                    <a:pt x="94" y="205"/>
                  </a:cubicBezTo>
                  <a:cubicBezTo>
                    <a:pt x="96" y="205"/>
                    <a:pt x="101" y="204"/>
                    <a:pt x="102" y="208"/>
                  </a:cubicBezTo>
                  <a:cubicBezTo>
                    <a:pt x="103" y="210"/>
                    <a:pt x="98" y="215"/>
                    <a:pt x="103" y="216"/>
                  </a:cubicBezTo>
                  <a:cubicBezTo>
                    <a:pt x="103" y="220"/>
                    <a:pt x="107" y="219"/>
                    <a:pt x="110" y="220"/>
                  </a:cubicBezTo>
                  <a:cubicBezTo>
                    <a:pt x="110" y="222"/>
                    <a:pt x="111" y="224"/>
                    <a:pt x="111" y="226"/>
                  </a:cubicBezTo>
                  <a:cubicBezTo>
                    <a:pt x="111" y="226"/>
                    <a:pt x="111" y="226"/>
                    <a:pt x="110" y="226"/>
                  </a:cubicBezTo>
                  <a:cubicBezTo>
                    <a:pt x="111" y="227"/>
                    <a:pt x="112" y="228"/>
                    <a:pt x="114" y="228"/>
                  </a:cubicBezTo>
                  <a:cubicBezTo>
                    <a:pt x="115" y="228"/>
                    <a:pt x="115" y="226"/>
                    <a:pt x="116" y="225"/>
                  </a:cubicBezTo>
                  <a:cubicBezTo>
                    <a:pt x="117" y="224"/>
                    <a:pt x="118" y="223"/>
                    <a:pt x="119" y="222"/>
                  </a:cubicBezTo>
                  <a:cubicBezTo>
                    <a:pt x="121" y="222"/>
                    <a:pt x="123" y="222"/>
                    <a:pt x="124" y="223"/>
                  </a:cubicBezTo>
                  <a:cubicBezTo>
                    <a:pt x="126" y="224"/>
                    <a:pt x="125" y="225"/>
                    <a:pt x="126" y="226"/>
                  </a:cubicBezTo>
                  <a:cubicBezTo>
                    <a:pt x="127" y="228"/>
                    <a:pt x="129" y="227"/>
                    <a:pt x="130" y="228"/>
                  </a:cubicBezTo>
                  <a:cubicBezTo>
                    <a:pt x="131" y="228"/>
                    <a:pt x="132" y="228"/>
                    <a:pt x="132" y="228"/>
                  </a:cubicBezTo>
                  <a:cubicBezTo>
                    <a:pt x="133" y="229"/>
                    <a:pt x="133" y="230"/>
                    <a:pt x="134" y="230"/>
                  </a:cubicBezTo>
                  <a:cubicBezTo>
                    <a:pt x="135" y="232"/>
                    <a:pt x="137" y="231"/>
                    <a:pt x="139" y="232"/>
                  </a:cubicBezTo>
                  <a:cubicBezTo>
                    <a:pt x="140" y="232"/>
                    <a:pt x="142" y="234"/>
                    <a:pt x="142" y="235"/>
                  </a:cubicBezTo>
                  <a:cubicBezTo>
                    <a:pt x="141" y="236"/>
                    <a:pt x="138" y="236"/>
                    <a:pt x="139" y="238"/>
                  </a:cubicBezTo>
                  <a:cubicBezTo>
                    <a:pt x="140" y="239"/>
                    <a:pt x="142" y="238"/>
                    <a:pt x="143" y="238"/>
                  </a:cubicBezTo>
                  <a:cubicBezTo>
                    <a:pt x="145" y="236"/>
                    <a:pt x="147" y="234"/>
                    <a:pt x="149" y="232"/>
                  </a:cubicBezTo>
                  <a:cubicBezTo>
                    <a:pt x="150" y="231"/>
                    <a:pt x="152" y="229"/>
                    <a:pt x="153" y="229"/>
                  </a:cubicBezTo>
                  <a:cubicBezTo>
                    <a:pt x="154" y="228"/>
                    <a:pt x="154" y="228"/>
                    <a:pt x="154" y="226"/>
                  </a:cubicBezTo>
                  <a:cubicBezTo>
                    <a:pt x="153" y="226"/>
                    <a:pt x="151" y="226"/>
                    <a:pt x="151" y="224"/>
                  </a:cubicBezTo>
                  <a:cubicBezTo>
                    <a:pt x="151" y="223"/>
                    <a:pt x="152" y="222"/>
                    <a:pt x="152" y="220"/>
                  </a:cubicBezTo>
                  <a:cubicBezTo>
                    <a:pt x="152" y="219"/>
                    <a:pt x="152" y="217"/>
                    <a:pt x="153" y="217"/>
                  </a:cubicBezTo>
                  <a:cubicBezTo>
                    <a:pt x="155" y="217"/>
                    <a:pt x="155" y="219"/>
                    <a:pt x="157" y="218"/>
                  </a:cubicBezTo>
                  <a:cubicBezTo>
                    <a:pt x="157" y="218"/>
                    <a:pt x="157" y="218"/>
                    <a:pt x="157" y="218"/>
                  </a:cubicBezTo>
                  <a:cubicBezTo>
                    <a:pt x="158" y="218"/>
                    <a:pt x="158" y="217"/>
                    <a:pt x="159" y="217"/>
                  </a:cubicBezTo>
                  <a:cubicBezTo>
                    <a:pt x="159" y="217"/>
                    <a:pt x="160" y="217"/>
                    <a:pt x="160" y="217"/>
                  </a:cubicBezTo>
                  <a:cubicBezTo>
                    <a:pt x="161" y="217"/>
                    <a:pt x="161" y="217"/>
                    <a:pt x="162" y="217"/>
                  </a:cubicBezTo>
                  <a:cubicBezTo>
                    <a:pt x="163" y="217"/>
                    <a:pt x="163" y="219"/>
                    <a:pt x="164" y="218"/>
                  </a:cubicBezTo>
                  <a:cubicBezTo>
                    <a:pt x="165" y="218"/>
                    <a:pt x="166" y="217"/>
                    <a:pt x="166" y="216"/>
                  </a:cubicBezTo>
                  <a:cubicBezTo>
                    <a:pt x="166" y="216"/>
                    <a:pt x="166" y="216"/>
                    <a:pt x="166" y="216"/>
                  </a:cubicBezTo>
                  <a:cubicBezTo>
                    <a:pt x="167" y="214"/>
                    <a:pt x="168" y="213"/>
                    <a:pt x="169" y="212"/>
                  </a:cubicBezTo>
                  <a:cubicBezTo>
                    <a:pt x="171" y="211"/>
                    <a:pt x="174" y="212"/>
                    <a:pt x="174" y="210"/>
                  </a:cubicBezTo>
                  <a:cubicBezTo>
                    <a:pt x="173" y="208"/>
                    <a:pt x="171" y="208"/>
                    <a:pt x="170" y="206"/>
                  </a:cubicBezTo>
                  <a:cubicBezTo>
                    <a:pt x="170" y="205"/>
                    <a:pt x="170" y="204"/>
                    <a:pt x="170" y="204"/>
                  </a:cubicBezTo>
                  <a:cubicBezTo>
                    <a:pt x="169" y="203"/>
                    <a:pt x="167" y="203"/>
                    <a:pt x="167" y="20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5" name="Freeform 98">
              <a:extLst>
                <a:ext uri="{FF2B5EF4-FFF2-40B4-BE49-F238E27FC236}">
                  <a16:creationId xmlns:a16="http://schemas.microsoft.com/office/drawing/2014/main" id="{2F9FD7AF-C45B-4247-817E-DC8068EF3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5596" y="2486647"/>
              <a:ext cx="734090" cy="873314"/>
            </a:xfrm>
            <a:custGeom>
              <a:avLst/>
              <a:gdLst>
                <a:gd name="T0" fmla="*/ 169 w 203"/>
                <a:gd name="T1" fmla="*/ 206 h 241"/>
                <a:gd name="T2" fmla="*/ 177 w 203"/>
                <a:gd name="T3" fmla="*/ 211 h 241"/>
                <a:gd name="T4" fmla="*/ 162 w 203"/>
                <a:gd name="T5" fmla="*/ 220 h 241"/>
                <a:gd name="T6" fmla="*/ 155 w 203"/>
                <a:gd name="T7" fmla="*/ 226 h 241"/>
                <a:gd name="T8" fmla="*/ 139 w 203"/>
                <a:gd name="T9" fmla="*/ 239 h 241"/>
                <a:gd name="T10" fmla="*/ 125 w 203"/>
                <a:gd name="T11" fmla="*/ 228 h 241"/>
                <a:gd name="T12" fmla="*/ 110 w 203"/>
                <a:gd name="T13" fmla="*/ 227 h 241"/>
                <a:gd name="T14" fmla="*/ 89 w 203"/>
                <a:gd name="T15" fmla="*/ 197 h 241"/>
                <a:gd name="T16" fmla="*/ 75 w 203"/>
                <a:gd name="T17" fmla="*/ 182 h 241"/>
                <a:gd name="T18" fmla="*/ 32 w 203"/>
                <a:gd name="T19" fmla="*/ 161 h 241"/>
                <a:gd name="T20" fmla="*/ 1 w 203"/>
                <a:gd name="T21" fmla="*/ 132 h 241"/>
                <a:gd name="T22" fmla="*/ 4 w 203"/>
                <a:gd name="T23" fmla="*/ 111 h 241"/>
                <a:gd name="T24" fmla="*/ 3 w 203"/>
                <a:gd name="T25" fmla="*/ 89 h 241"/>
                <a:gd name="T26" fmla="*/ 34 w 203"/>
                <a:gd name="T27" fmla="*/ 64 h 241"/>
                <a:gd name="T28" fmla="*/ 47 w 203"/>
                <a:gd name="T29" fmla="*/ 37 h 241"/>
                <a:gd name="T30" fmla="*/ 77 w 203"/>
                <a:gd name="T31" fmla="*/ 27 h 241"/>
                <a:gd name="T32" fmla="*/ 73 w 203"/>
                <a:gd name="T33" fmla="*/ 13 h 241"/>
                <a:gd name="T34" fmla="*/ 85 w 203"/>
                <a:gd name="T35" fmla="*/ 1 h 241"/>
                <a:gd name="T36" fmla="*/ 120 w 203"/>
                <a:gd name="T37" fmla="*/ 62 h 241"/>
                <a:gd name="T38" fmla="*/ 152 w 203"/>
                <a:gd name="T39" fmla="*/ 94 h 241"/>
                <a:gd name="T40" fmla="*/ 160 w 203"/>
                <a:gd name="T41" fmla="*/ 127 h 241"/>
                <a:gd name="T42" fmla="*/ 174 w 203"/>
                <a:gd name="T43" fmla="*/ 162 h 241"/>
                <a:gd name="T44" fmla="*/ 192 w 203"/>
                <a:gd name="T45" fmla="*/ 174 h 241"/>
                <a:gd name="T46" fmla="*/ 194 w 203"/>
                <a:gd name="T47" fmla="*/ 190 h 241"/>
                <a:gd name="T48" fmla="*/ 179 w 203"/>
                <a:gd name="T49" fmla="*/ 197 h 241"/>
                <a:gd name="T50" fmla="*/ 160 w 203"/>
                <a:gd name="T51" fmla="*/ 201 h 241"/>
                <a:gd name="T52" fmla="*/ 143 w 203"/>
                <a:gd name="T53" fmla="*/ 183 h 241"/>
                <a:gd name="T54" fmla="*/ 122 w 203"/>
                <a:gd name="T55" fmla="*/ 177 h 241"/>
                <a:gd name="T56" fmla="*/ 121 w 203"/>
                <a:gd name="T57" fmla="*/ 185 h 241"/>
                <a:gd name="T58" fmla="*/ 129 w 203"/>
                <a:gd name="T59" fmla="*/ 203 h 241"/>
                <a:gd name="T60" fmla="*/ 136 w 203"/>
                <a:gd name="T61" fmla="*/ 202 h 241"/>
                <a:gd name="T62" fmla="*/ 150 w 203"/>
                <a:gd name="T63" fmla="*/ 206 h 241"/>
                <a:gd name="T64" fmla="*/ 161 w 203"/>
                <a:gd name="T65" fmla="*/ 213 h 241"/>
                <a:gd name="T66" fmla="*/ 168 w 203"/>
                <a:gd name="T67" fmla="*/ 213 h 241"/>
                <a:gd name="T68" fmla="*/ 148 w 203"/>
                <a:gd name="T69" fmla="*/ 210 h 241"/>
                <a:gd name="T70" fmla="*/ 136 w 203"/>
                <a:gd name="T71" fmla="*/ 209 h 241"/>
                <a:gd name="T72" fmla="*/ 116 w 203"/>
                <a:gd name="T73" fmla="*/ 200 h 241"/>
                <a:gd name="T74" fmla="*/ 111 w 203"/>
                <a:gd name="T75" fmla="*/ 172 h 241"/>
                <a:gd name="T76" fmla="*/ 140 w 203"/>
                <a:gd name="T77" fmla="*/ 179 h 241"/>
                <a:gd name="T78" fmla="*/ 152 w 203"/>
                <a:gd name="T79" fmla="*/ 188 h 241"/>
                <a:gd name="T80" fmla="*/ 166 w 203"/>
                <a:gd name="T81" fmla="*/ 197 h 241"/>
                <a:gd name="T82" fmla="*/ 190 w 203"/>
                <a:gd name="T83" fmla="*/ 185 h 241"/>
                <a:gd name="T84" fmla="*/ 193 w 203"/>
                <a:gd name="T85" fmla="*/ 163 h 241"/>
                <a:gd name="T86" fmla="*/ 152 w 203"/>
                <a:gd name="T87" fmla="*/ 142 h 241"/>
                <a:gd name="T88" fmla="*/ 145 w 203"/>
                <a:gd name="T89" fmla="*/ 98 h 241"/>
                <a:gd name="T90" fmla="*/ 126 w 203"/>
                <a:gd name="T91" fmla="*/ 66 h 241"/>
                <a:gd name="T92" fmla="*/ 94 w 203"/>
                <a:gd name="T93" fmla="*/ 27 h 241"/>
                <a:gd name="T94" fmla="*/ 74 w 203"/>
                <a:gd name="T95" fmla="*/ 17 h 241"/>
                <a:gd name="T96" fmla="*/ 77 w 203"/>
                <a:gd name="T97" fmla="*/ 23 h 241"/>
                <a:gd name="T98" fmla="*/ 52 w 203"/>
                <a:gd name="T99" fmla="*/ 33 h 241"/>
                <a:gd name="T100" fmla="*/ 45 w 203"/>
                <a:gd name="T101" fmla="*/ 49 h 241"/>
                <a:gd name="T102" fmla="*/ 14 w 203"/>
                <a:gd name="T103" fmla="*/ 76 h 241"/>
                <a:gd name="T104" fmla="*/ 6 w 203"/>
                <a:gd name="T105" fmla="*/ 101 h 241"/>
                <a:gd name="T106" fmla="*/ 7 w 203"/>
                <a:gd name="T107" fmla="*/ 124 h 241"/>
                <a:gd name="T108" fmla="*/ 30 w 203"/>
                <a:gd name="T109" fmla="*/ 153 h 241"/>
                <a:gd name="T110" fmla="*/ 74 w 203"/>
                <a:gd name="T111" fmla="*/ 172 h 241"/>
                <a:gd name="T112" fmla="*/ 94 w 203"/>
                <a:gd name="T113" fmla="*/ 188 h 241"/>
                <a:gd name="T114" fmla="*/ 106 w 203"/>
                <a:gd name="T115" fmla="*/ 215 h 241"/>
                <a:gd name="T116" fmla="*/ 116 w 203"/>
                <a:gd name="T117" fmla="*/ 225 h 241"/>
                <a:gd name="T118" fmla="*/ 136 w 203"/>
                <a:gd name="T119" fmla="*/ 230 h 241"/>
                <a:gd name="T120" fmla="*/ 151 w 203"/>
                <a:gd name="T121" fmla="*/ 221 h 241"/>
                <a:gd name="T122" fmla="*/ 158 w 203"/>
                <a:gd name="T123" fmla="*/ 21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" h="241">
                  <a:moveTo>
                    <a:pt x="169" y="206"/>
                  </a:moveTo>
                  <a:cubicBezTo>
                    <a:pt x="169" y="206"/>
                    <a:pt x="169" y="207"/>
                    <a:pt x="169" y="208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9" y="209"/>
                    <a:pt x="169" y="210"/>
                    <a:pt x="169" y="211"/>
                  </a:cubicBezTo>
                  <a:cubicBezTo>
                    <a:pt x="169" y="211"/>
                    <a:pt x="169" y="211"/>
                    <a:pt x="169" y="211"/>
                  </a:cubicBezTo>
                  <a:cubicBezTo>
                    <a:pt x="169" y="211"/>
                    <a:pt x="169" y="211"/>
                    <a:pt x="169" y="212"/>
                  </a:cubicBezTo>
                  <a:cubicBezTo>
                    <a:pt x="169" y="212"/>
                    <a:pt x="169" y="212"/>
                    <a:pt x="169" y="212"/>
                  </a:cubicBezTo>
                  <a:cubicBezTo>
                    <a:pt x="169" y="212"/>
                    <a:pt x="169" y="212"/>
                    <a:pt x="169" y="212"/>
                  </a:cubicBezTo>
                  <a:cubicBezTo>
                    <a:pt x="170" y="211"/>
                    <a:pt x="171" y="211"/>
                    <a:pt x="172" y="211"/>
                  </a:cubicBezTo>
                  <a:cubicBezTo>
                    <a:pt x="172" y="211"/>
                    <a:pt x="172" y="211"/>
                    <a:pt x="172" y="211"/>
                  </a:cubicBezTo>
                  <a:cubicBezTo>
                    <a:pt x="172" y="211"/>
                    <a:pt x="172" y="211"/>
                    <a:pt x="172" y="211"/>
                  </a:cubicBezTo>
                  <a:cubicBezTo>
                    <a:pt x="171" y="210"/>
                    <a:pt x="170" y="209"/>
                    <a:pt x="170" y="207"/>
                  </a:cubicBezTo>
                  <a:cubicBezTo>
                    <a:pt x="170" y="207"/>
                    <a:pt x="170" y="207"/>
                    <a:pt x="170" y="207"/>
                  </a:cubicBezTo>
                  <a:cubicBezTo>
                    <a:pt x="169" y="207"/>
                    <a:pt x="169" y="206"/>
                    <a:pt x="169" y="206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69" y="206"/>
                    <a:pt x="169" y="206"/>
                    <a:pt x="169" y="206"/>
                  </a:cubicBezTo>
                  <a:close/>
                  <a:moveTo>
                    <a:pt x="166" y="208"/>
                  </a:moveTo>
                  <a:cubicBezTo>
                    <a:pt x="166" y="207"/>
                    <a:pt x="166" y="205"/>
                    <a:pt x="166" y="204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67" y="203"/>
                    <a:pt x="168" y="203"/>
                    <a:pt x="169" y="203"/>
                  </a:cubicBezTo>
                  <a:cubicBezTo>
                    <a:pt x="170" y="203"/>
                    <a:pt x="171" y="203"/>
                    <a:pt x="172" y="203"/>
                  </a:cubicBezTo>
                  <a:cubicBezTo>
                    <a:pt x="173" y="203"/>
                    <a:pt x="173" y="203"/>
                    <a:pt x="173" y="203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3" y="206"/>
                    <a:pt x="173" y="206"/>
                    <a:pt x="173" y="206"/>
                  </a:cubicBezTo>
                  <a:cubicBezTo>
                    <a:pt x="173" y="206"/>
                    <a:pt x="173" y="206"/>
                    <a:pt x="173" y="206"/>
                  </a:cubicBezTo>
                  <a:cubicBezTo>
                    <a:pt x="173" y="208"/>
                    <a:pt x="174" y="208"/>
                    <a:pt x="175" y="209"/>
                  </a:cubicBezTo>
                  <a:cubicBezTo>
                    <a:pt x="175" y="209"/>
                    <a:pt x="176" y="209"/>
                    <a:pt x="177" y="210"/>
                  </a:cubicBezTo>
                  <a:cubicBezTo>
                    <a:pt x="177" y="211"/>
                    <a:pt x="177" y="211"/>
                    <a:pt x="177" y="211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6" y="214"/>
                    <a:pt x="174" y="214"/>
                    <a:pt x="173" y="214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72" y="215"/>
                    <a:pt x="171" y="215"/>
                    <a:pt x="171" y="215"/>
                  </a:cubicBezTo>
                  <a:cubicBezTo>
                    <a:pt x="171" y="215"/>
                    <a:pt x="170" y="215"/>
                    <a:pt x="170" y="216"/>
                  </a:cubicBezTo>
                  <a:cubicBezTo>
                    <a:pt x="170" y="216"/>
                    <a:pt x="170" y="216"/>
                    <a:pt x="170" y="216"/>
                  </a:cubicBezTo>
                  <a:cubicBezTo>
                    <a:pt x="169" y="216"/>
                    <a:pt x="169" y="217"/>
                    <a:pt x="169" y="217"/>
                  </a:cubicBezTo>
                  <a:cubicBezTo>
                    <a:pt x="169" y="218"/>
                    <a:pt x="169" y="218"/>
                    <a:pt x="169" y="218"/>
                  </a:cubicBezTo>
                  <a:cubicBezTo>
                    <a:pt x="168" y="218"/>
                    <a:pt x="168" y="218"/>
                    <a:pt x="168" y="218"/>
                  </a:cubicBezTo>
                  <a:cubicBezTo>
                    <a:pt x="168" y="219"/>
                    <a:pt x="168" y="219"/>
                    <a:pt x="168" y="219"/>
                  </a:cubicBezTo>
                  <a:cubicBezTo>
                    <a:pt x="167" y="220"/>
                    <a:pt x="167" y="220"/>
                    <a:pt x="166" y="221"/>
                  </a:cubicBezTo>
                  <a:cubicBezTo>
                    <a:pt x="166" y="221"/>
                    <a:pt x="166" y="221"/>
                    <a:pt x="166" y="221"/>
                  </a:cubicBezTo>
                  <a:cubicBezTo>
                    <a:pt x="164" y="221"/>
                    <a:pt x="164" y="221"/>
                    <a:pt x="163" y="220"/>
                  </a:cubicBezTo>
                  <a:cubicBezTo>
                    <a:pt x="163" y="220"/>
                    <a:pt x="163" y="220"/>
                    <a:pt x="162" y="220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2" y="220"/>
                    <a:pt x="161" y="220"/>
                    <a:pt x="161" y="220"/>
                  </a:cubicBezTo>
                  <a:cubicBezTo>
                    <a:pt x="160" y="220"/>
                    <a:pt x="160" y="220"/>
                    <a:pt x="160" y="219"/>
                  </a:cubicBezTo>
                  <a:cubicBezTo>
                    <a:pt x="160" y="220"/>
                    <a:pt x="160" y="220"/>
                    <a:pt x="159" y="220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7" y="222"/>
                    <a:pt x="156" y="221"/>
                    <a:pt x="155" y="220"/>
                  </a:cubicBezTo>
                  <a:cubicBezTo>
                    <a:pt x="155" y="220"/>
                    <a:pt x="155" y="220"/>
                    <a:pt x="155" y="220"/>
                  </a:cubicBezTo>
                  <a:cubicBezTo>
                    <a:pt x="155" y="220"/>
                    <a:pt x="155" y="220"/>
                    <a:pt x="155" y="220"/>
                  </a:cubicBezTo>
                  <a:cubicBezTo>
                    <a:pt x="155" y="220"/>
                    <a:pt x="155" y="220"/>
                    <a:pt x="155" y="221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4" y="222"/>
                    <a:pt x="154" y="223"/>
                    <a:pt x="154" y="224"/>
                  </a:cubicBezTo>
                  <a:cubicBezTo>
                    <a:pt x="154" y="224"/>
                    <a:pt x="153" y="225"/>
                    <a:pt x="153" y="225"/>
                  </a:cubicBezTo>
                  <a:cubicBezTo>
                    <a:pt x="154" y="225"/>
                    <a:pt x="154" y="225"/>
                    <a:pt x="155" y="226"/>
                  </a:cubicBezTo>
                  <a:cubicBezTo>
                    <a:pt x="155" y="226"/>
                    <a:pt x="155" y="226"/>
                    <a:pt x="155" y="226"/>
                  </a:cubicBezTo>
                  <a:cubicBezTo>
                    <a:pt x="155" y="226"/>
                    <a:pt x="155" y="226"/>
                    <a:pt x="155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7" y="227"/>
                    <a:pt x="157" y="227"/>
                    <a:pt x="157" y="227"/>
                  </a:cubicBezTo>
                  <a:cubicBezTo>
                    <a:pt x="157" y="229"/>
                    <a:pt x="157" y="230"/>
                    <a:pt x="156" y="231"/>
                  </a:cubicBezTo>
                  <a:cubicBezTo>
                    <a:pt x="156" y="231"/>
                    <a:pt x="156" y="231"/>
                    <a:pt x="156" y="231"/>
                  </a:cubicBezTo>
                  <a:cubicBezTo>
                    <a:pt x="156" y="231"/>
                    <a:pt x="156" y="231"/>
                    <a:pt x="156" y="231"/>
                  </a:cubicBezTo>
                  <a:cubicBezTo>
                    <a:pt x="155" y="232"/>
                    <a:pt x="155" y="232"/>
                    <a:pt x="155" y="232"/>
                  </a:cubicBezTo>
                  <a:cubicBezTo>
                    <a:pt x="154" y="232"/>
                    <a:pt x="154" y="232"/>
                    <a:pt x="154" y="232"/>
                  </a:cubicBezTo>
                  <a:cubicBezTo>
                    <a:pt x="154" y="232"/>
                    <a:pt x="153" y="233"/>
                    <a:pt x="152" y="234"/>
                  </a:cubicBezTo>
                  <a:cubicBezTo>
                    <a:pt x="152" y="234"/>
                    <a:pt x="151" y="234"/>
                    <a:pt x="151" y="235"/>
                  </a:cubicBezTo>
                  <a:cubicBezTo>
                    <a:pt x="150" y="235"/>
                    <a:pt x="150" y="236"/>
                    <a:pt x="149" y="236"/>
                  </a:cubicBezTo>
                  <a:cubicBezTo>
                    <a:pt x="148" y="238"/>
                    <a:pt x="146" y="239"/>
                    <a:pt x="144" y="240"/>
                  </a:cubicBezTo>
                  <a:cubicBezTo>
                    <a:pt x="144" y="240"/>
                    <a:pt x="143" y="241"/>
                    <a:pt x="142" y="241"/>
                  </a:cubicBezTo>
                  <a:cubicBezTo>
                    <a:pt x="141" y="241"/>
                    <a:pt x="140" y="241"/>
                    <a:pt x="139" y="239"/>
                  </a:cubicBezTo>
                  <a:cubicBezTo>
                    <a:pt x="138" y="238"/>
                    <a:pt x="138" y="237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0" y="236"/>
                    <a:pt x="140" y="235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0" y="235"/>
                    <a:pt x="140" y="234"/>
                    <a:pt x="139" y="234"/>
                  </a:cubicBezTo>
                  <a:cubicBezTo>
                    <a:pt x="139" y="234"/>
                    <a:pt x="138" y="234"/>
                    <a:pt x="138" y="234"/>
                  </a:cubicBezTo>
                  <a:cubicBezTo>
                    <a:pt x="136" y="234"/>
                    <a:pt x="135" y="234"/>
                    <a:pt x="133" y="232"/>
                  </a:cubicBezTo>
                  <a:cubicBezTo>
                    <a:pt x="133" y="232"/>
                    <a:pt x="133" y="231"/>
                    <a:pt x="133" y="231"/>
                  </a:cubicBezTo>
                  <a:cubicBezTo>
                    <a:pt x="132" y="231"/>
                    <a:pt x="132" y="231"/>
                    <a:pt x="132" y="231"/>
                  </a:cubicBezTo>
                  <a:cubicBezTo>
                    <a:pt x="132" y="231"/>
                    <a:pt x="132" y="231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28" y="230"/>
                    <a:pt x="126" y="230"/>
                    <a:pt x="125" y="228"/>
                  </a:cubicBezTo>
                  <a:cubicBezTo>
                    <a:pt x="125" y="227"/>
                    <a:pt x="125" y="227"/>
                    <a:pt x="125" y="226"/>
                  </a:cubicBezTo>
                  <a:cubicBezTo>
                    <a:pt x="125" y="226"/>
                    <a:pt x="125" y="226"/>
                    <a:pt x="125" y="226"/>
                  </a:cubicBezTo>
                  <a:cubicBezTo>
                    <a:pt x="125" y="226"/>
                    <a:pt x="125" y="225"/>
                    <a:pt x="124" y="225"/>
                  </a:cubicBezTo>
                  <a:cubicBezTo>
                    <a:pt x="124" y="225"/>
                    <a:pt x="123" y="225"/>
                    <a:pt x="123" y="225"/>
                  </a:cubicBezTo>
                  <a:cubicBezTo>
                    <a:pt x="122" y="225"/>
                    <a:pt x="121" y="225"/>
                    <a:pt x="121" y="225"/>
                  </a:cubicBezTo>
                  <a:cubicBezTo>
                    <a:pt x="121" y="225"/>
                    <a:pt x="120" y="226"/>
                    <a:pt x="120" y="226"/>
                  </a:cubicBezTo>
                  <a:cubicBezTo>
                    <a:pt x="119" y="226"/>
                    <a:pt x="119" y="227"/>
                    <a:pt x="118" y="227"/>
                  </a:cubicBezTo>
                  <a:cubicBezTo>
                    <a:pt x="118" y="227"/>
                    <a:pt x="118" y="227"/>
                    <a:pt x="118" y="227"/>
                  </a:cubicBezTo>
                  <a:cubicBezTo>
                    <a:pt x="118" y="227"/>
                    <a:pt x="118" y="228"/>
                    <a:pt x="118" y="228"/>
                  </a:cubicBezTo>
                  <a:cubicBezTo>
                    <a:pt x="118" y="228"/>
                    <a:pt x="118" y="228"/>
                    <a:pt x="118" y="228"/>
                  </a:cubicBezTo>
                  <a:cubicBezTo>
                    <a:pt x="117" y="229"/>
                    <a:pt x="117" y="231"/>
                    <a:pt x="115" y="231"/>
                  </a:cubicBezTo>
                  <a:cubicBezTo>
                    <a:pt x="113" y="231"/>
                    <a:pt x="112" y="230"/>
                    <a:pt x="111" y="230"/>
                  </a:cubicBezTo>
                  <a:cubicBezTo>
                    <a:pt x="111" y="229"/>
                    <a:pt x="111" y="229"/>
                    <a:pt x="111" y="229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10" y="227"/>
                    <a:pt x="110" y="226"/>
                    <a:pt x="110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0" y="226"/>
                    <a:pt x="110" y="225"/>
                    <a:pt x="110" y="224"/>
                  </a:cubicBezTo>
                  <a:cubicBezTo>
                    <a:pt x="109" y="224"/>
                    <a:pt x="109" y="223"/>
                    <a:pt x="109" y="223"/>
                  </a:cubicBezTo>
                  <a:cubicBezTo>
                    <a:pt x="109" y="222"/>
                    <a:pt x="108" y="222"/>
                    <a:pt x="108" y="222"/>
                  </a:cubicBezTo>
                  <a:cubicBezTo>
                    <a:pt x="105" y="222"/>
                    <a:pt x="103" y="221"/>
                    <a:pt x="103" y="218"/>
                  </a:cubicBezTo>
                  <a:cubicBezTo>
                    <a:pt x="101" y="218"/>
                    <a:pt x="100" y="216"/>
                    <a:pt x="100" y="215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0" y="214"/>
                    <a:pt x="101" y="213"/>
                    <a:pt x="101" y="212"/>
                  </a:cubicBezTo>
                  <a:cubicBezTo>
                    <a:pt x="102" y="211"/>
                    <a:pt x="102" y="210"/>
                    <a:pt x="102" y="209"/>
                  </a:cubicBezTo>
                  <a:cubicBezTo>
                    <a:pt x="101" y="208"/>
                    <a:pt x="99" y="208"/>
                    <a:pt x="97" y="208"/>
                  </a:cubicBezTo>
                  <a:cubicBezTo>
                    <a:pt x="96" y="208"/>
                    <a:pt x="95" y="208"/>
                    <a:pt x="94" y="207"/>
                  </a:cubicBezTo>
                  <a:cubicBezTo>
                    <a:pt x="89" y="206"/>
                    <a:pt x="89" y="203"/>
                    <a:pt x="89" y="200"/>
                  </a:cubicBezTo>
                  <a:cubicBezTo>
                    <a:pt x="89" y="199"/>
                    <a:pt x="89" y="198"/>
                    <a:pt x="89" y="197"/>
                  </a:cubicBezTo>
                  <a:cubicBezTo>
                    <a:pt x="89" y="197"/>
                    <a:pt x="89" y="197"/>
                    <a:pt x="89" y="197"/>
                  </a:cubicBezTo>
                  <a:cubicBezTo>
                    <a:pt x="89" y="197"/>
                    <a:pt x="89" y="196"/>
                    <a:pt x="89" y="195"/>
                  </a:cubicBezTo>
                  <a:cubicBezTo>
                    <a:pt x="89" y="194"/>
                    <a:pt x="88" y="193"/>
                    <a:pt x="89" y="191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9" y="190"/>
                    <a:pt x="90" y="190"/>
                    <a:pt x="90" y="189"/>
                  </a:cubicBezTo>
                  <a:cubicBezTo>
                    <a:pt x="90" y="188"/>
                    <a:pt x="91" y="188"/>
                    <a:pt x="91" y="188"/>
                  </a:cubicBezTo>
                  <a:cubicBezTo>
                    <a:pt x="91" y="187"/>
                    <a:pt x="91" y="187"/>
                    <a:pt x="91" y="186"/>
                  </a:cubicBezTo>
                  <a:cubicBezTo>
                    <a:pt x="91" y="186"/>
                    <a:pt x="90" y="186"/>
                    <a:pt x="90" y="186"/>
                  </a:cubicBezTo>
                  <a:cubicBezTo>
                    <a:pt x="90" y="185"/>
                    <a:pt x="89" y="185"/>
                    <a:pt x="89" y="185"/>
                  </a:cubicBezTo>
                  <a:cubicBezTo>
                    <a:pt x="88" y="185"/>
                    <a:pt x="87" y="185"/>
                    <a:pt x="86" y="186"/>
                  </a:cubicBezTo>
                  <a:cubicBezTo>
                    <a:pt x="86" y="186"/>
                    <a:pt x="85" y="187"/>
                    <a:pt x="84" y="188"/>
                  </a:cubicBezTo>
                  <a:cubicBezTo>
                    <a:pt x="83" y="190"/>
                    <a:pt x="81" y="192"/>
                    <a:pt x="79" y="192"/>
                  </a:cubicBezTo>
                  <a:cubicBezTo>
                    <a:pt x="75" y="191"/>
                    <a:pt x="75" y="188"/>
                    <a:pt x="75" y="185"/>
                  </a:cubicBezTo>
                  <a:cubicBezTo>
                    <a:pt x="75" y="184"/>
                    <a:pt x="75" y="183"/>
                    <a:pt x="75" y="18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5" y="182"/>
                    <a:pt x="74" y="182"/>
                    <a:pt x="74" y="182"/>
                  </a:cubicBezTo>
                  <a:cubicBezTo>
                    <a:pt x="73" y="181"/>
                    <a:pt x="72" y="180"/>
                    <a:pt x="71" y="179"/>
                  </a:cubicBezTo>
                  <a:cubicBezTo>
                    <a:pt x="71" y="178"/>
                    <a:pt x="72" y="177"/>
                    <a:pt x="72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1" y="176"/>
                    <a:pt x="70" y="176"/>
                    <a:pt x="70" y="176"/>
                  </a:cubicBezTo>
                  <a:cubicBezTo>
                    <a:pt x="68" y="177"/>
                    <a:pt x="66" y="178"/>
                    <a:pt x="64" y="177"/>
                  </a:cubicBezTo>
                  <a:cubicBezTo>
                    <a:pt x="62" y="177"/>
                    <a:pt x="61" y="175"/>
                    <a:pt x="59" y="174"/>
                  </a:cubicBezTo>
                  <a:cubicBezTo>
                    <a:pt x="58" y="173"/>
                    <a:pt x="58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6" y="171"/>
                    <a:pt x="54" y="171"/>
                    <a:pt x="52" y="171"/>
                  </a:cubicBezTo>
                  <a:cubicBezTo>
                    <a:pt x="51" y="171"/>
                    <a:pt x="50" y="171"/>
                    <a:pt x="48" y="170"/>
                  </a:cubicBezTo>
                  <a:cubicBezTo>
                    <a:pt x="46" y="169"/>
                    <a:pt x="45" y="168"/>
                    <a:pt x="44" y="166"/>
                  </a:cubicBezTo>
                  <a:cubicBezTo>
                    <a:pt x="43" y="165"/>
                    <a:pt x="43" y="165"/>
                    <a:pt x="42" y="164"/>
                  </a:cubicBezTo>
                  <a:cubicBezTo>
                    <a:pt x="41" y="163"/>
                    <a:pt x="39" y="163"/>
                    <a:pt x="38" y="163"/>
                  </a:cubicBezTo>
                  <a:cubicBezTo>
                    <a:pt x="36" y="163"/>
                    <a:pt x="34" y="163"/>
                    <a:pt x="32" y="161"/>
                  </a:cubicBezTo>
                  <a:cubicBezTo>
                    <a:pt x="31" y="161"/>
                    <a:pt x="31" y="160"/>
                    <a:pt x="31" y="159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7"/>
                    <a:pt x="29" y="156"/>
                    <a:pt x="28" y="156"/>
                  </a:cubicBezTo>
                  <a:cubicBezTo>
                    <a:pt x="27" y="156"/>
                    <a:pt x="27" y="155"/>
                    <a:pt x="26" y="155"/>
                  </a:cubicBezTo>
                  <a:cubicBezTo>
                    <a:pt x="24" y="153"/>
                    <a:pt x="22" y="150"/>
                    <a:pt x="21" y="147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20" y="145"/>
                    <a:pt x="19" y="144"/>
                    <a:pt x="19" y="143"/>
                  </a:cubicBezTo>
                  <a:cubicBezTo>
                    <a:pt x="17" y="141"/>
                    <a:pt x="16" y="139"/>
                    <a:pt x="15" y="137"/>
                  </a:cubicBezTo>
                  <a:cubicBezTo>
                    <a:pt x="15" y="137"/>
                    <a:pt x="14" y="137"/>
                    <a:pt x="13" y="137"/>
                  </a:cubicBezTo>
                  <a:cubicBezTo>
                    <a:pt x="12" y="137"/>
                    <a:pt x="11" y="137"/>
                    <a:pt x="10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4"/>
                    <a:pt x="6" y="133"/>
                    <a:pt x="5" y="133"/>
                  </a:cubicBezTo>
                  <a:cubicBezTo>
                    <a:pt x="3" y="133"/>
                    <a:pt x="2" y="133"/>
                    <a:pt x="1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9"/>
                    <a:pt x="0" y="128"/>
                    <a:pt x="0" y="126"/>
                  </a:cubicBezTo>
                  <a:cubicBezTo>
                    <a:pt x="0" y="125"/>
                    <a:pt x="0" y="124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3" y="121"/>
                    <a:pt x="4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4" y="121"/>
                    <a:pt x="4" y="120"/>
                  </a:cubicBezTo>
                  <a:cubicBezTo>
                    <a:pt x="3" y="119"/>
                    <a:pt x="2" y="118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3"/>
                    <a:pt x="2" y="112"/>
                    <a:pt x="4" y="111"/>
                  </a:cubicBezTo>
                  <a:cubicBezTo>
                    <a:pt x="5" y="111"/>
                    <a:pt x="5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0"/>
                    <a:pt x="5" y="109"/>
                    <a:pt x="5" y="108"/>
                  </a:cubicBezTo>
                  <a:cubicBezTo>
                    <a:pt x="4" y="107"/>
                    <a:pt x="4" y="106"/>
                    <a:pt x="4" y="105"/>
                  </a:cubicBezTo>
                  <a:cubicBezTo>
                    <a:pt x="4" y="105"/>
                    <a:pt x="4" y="104"/>
                    <a:pt x="4" y="103"/>
                  </a:cubicBezTo>
                  <a:cubicBezTo>
                    <a:pt x="4" y="103"/>
                    <a:pt x="3" y="102"/>
                    <a:pt x="3" y="102"/>
                  </a:cubicBezTo>
                  <a:cubicBezTo>
                    <a:pt x="1" y="101"/>
                    <a:pt x="0" y="100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6"/>
                    <a:pt x="2" y="95"/>
                    <a:pt x="2" y="95"/>
                  </a:cubicBezTo>
                  <a:cubicBezTo>
                    <a:pt x="2" y="95"/>
                    <a:pt x="2" y="94"/>
                    <a:pt x="2" y="94"/>
                  </a:cubicBezTo>
                  <a:cubicBezTo>
                    <a:pt x="1" y="91"/>
                    <a:pt x="1" y="90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89"/>
                    <a:pt x="4" y="89"/>
                    <a:pt x="5" y="88"/>
                  </a:cubicBezTo>
                  <a:cubicBezTo>
                    <a:pt x="6" y="87"/>
                    <a:pt x="6" y="86"/>
                    <a:pt x="5" y="84"/>
                  </a:cubicBezTo>
                  <a:cubicBezTo>
                    <a:pt x="5" y="82"/>
                    <a:pt x="4" y="80"/>
                    <a:pt x="6" y="78"/>
                  </a:cubicBezTo>
                  <a:cubicBezTo>
                    <a:pt x="7" y="77"/>
                    <a:pt x="8" y="76"/>
                    <a:pt x="9" y="76"/>
                  </a:cubicBezTo>
                  <a:cubicBezTo>
                    <a:pt x="9" y="76"/>
                    <a:pt x="10" y="75"/>
                    <a:pt x="10" y="75"/>
                  </a:cubicBezTo>
                  <a:cubicBezTo>
                    <a:pt x="11" y="74"/>
                    <a:pt x="12" y="73"/>
                    <a:pt x="13" y="73"/>
                  </a:cubicBezTo>
                  <a:cubicBezTo>
                    <a:pt x="13" y="72"/>
                    <a:pt x="14" y="72"/>
                    <a:pt x="16" y="72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1" y="72"/>
                    <a:pt x="22" y="72"/>
                  </a:cubicBezTo>
                  <a:cubicBezTo>
                    <a:pt x="23" y="72"/>
                    <a:pt x="24" y="71"/>
                    <a:pt x="25" y="71"/>
                  </a:cubicBezTo>
                  <a:cubicBezTo>
                    <a:pt x="26" y="71"/>
                    <a:pt x="27" y="71"/>
                    <a:pt x="28" y="71"/>
                  </a:cubicBezTo>
                  <a:cubicBezTo>
                    <a:pt x="29" y="71"/>
                    <a:pt x="29" y="70"/>
                    <a:pt x="29" y="69"/>
                  </a:cubicBezTo>
                  <a:cubicBezTo>
                    <a:pt x="29" y="69"/>
                    <a:pt x="29" y="69"/>
                    <a:pt x="30" y="68"/>
                  </a:cubicBezTo>
                  <a:cubicBezTo>
                    <a:pt x="30" y="66"/>
                    <a:pt x="31" y="65"/>
                    <a:pt x="33" y="65"/>
                  </a:cubicBezTo>
                  <a:cubicBezTo>
                    <a:pt x="33" y="65"/>
                    <a:pt x="34" y="64"/>
                    <a:pt x="34" y="64"/>
                  </a:cubicBezTo>
                  <a:cubicBezTo>
                    <a:pt x="35" y="64"/>
                    <a:pt x="35" y="62"/>
                    <a:pt x="35" y="61"/>
                  </a:cubicBezTo>
                  <a:cubicBezTo>
                    <a:pt x="36" y="60"/>
                    <a:pt x="36" y="59"/>
                    <a:pt x="36" y="58"/>
                  </a:cubicBezTo>
                  <a:cubicBezTo>
                    <a:pt x="37" y="58"/>
                    <a:pt x="37" y="57"/>
                    <a:pt x="37" y="56"/>
                  </a:cubicBezTo>
                  <a:cubicBezTo>
                    <a:pt x="37" y="55"/>
                    <a:pt x="37" y="53"/>
                    <a:pt x="38" y="52"/>
                  </a:cubicBezTo>
                  <a:cubicBezTo>
                    <a:pt x="39" y="51"/>
                    <a:pt x="40" y="50"/>
                    <a:pt x="41" y="49"/>
                  </a:cubicBezTo>
                  <a:cubicBezTo>
                    <a:pt x="41" y="49"/>
                    <a:pt x="42" y="48"/>
                    <a:pt x="42" y="47"/>
                  </a:cubicBezTo>
                  <a:cubicBezTo>
                    <a:pt x="43" y="47"/>
                    <a:pt x="43" y="45"/>
                    <a:pt x="43" y="44"/>
                  </a:cubicBezTo>
                  <a:cubicBezTo>
                    <a:pt x="43" y="43"/>
                    <a:pt x="43" y="42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4"/>
                    <a:pt x="48" y="32"/>
                    <a:pt x="50" y="31"/>
                  </a:cubicBezTo>
                  <a:cubicBezTo>
                    <a:pt x="51" y="30"/>
                    <a:pt x="52" y="29"/>
                    <a:pt x="53" y="29"/>
                  </a:cubicBezTo>
                  <a:cubicBezTo>
                    <a:pt x="54" y="29"/>
                    <a:pt x="54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7"/>
                    <a:pt x="56" y="27"/>
                  </a:cubicBezTo>
                  <a:cubicBezTo>
                    <a:pt x="57" y="26"/>
                    <a:pt x="57" y="25"/>
                    <a:pt x="59" y="24"/>
                  </a:cubicBezTo>
                  <a:cubicBezTo>
                    <a:pt x="60" y="24"/>
                    <a:pt x="61" y="24"/>
                    <a:pt x="62" y="23"/>
                  </a:cubicBezTo>
                  <a:cubicBezTo>
                    <a:pt x="63" y="23"/>
                    <a:pt x="65" y="23"/>
                    <a:pt x="66" y="23"/>
                  </a:cubicBezTo>
                  <a:cubicBezTo>
                    <a:pt x="68" y="24"/>
                    <a:pt x="69" y="25"/>
                    <a:pt x="70" y="26"/>
                  </a:cubicBezTo>
                  <a:cubicBezTo>
                    <a:pt x="71" y="26"/>
                    <a:pt x="71" y="26"/>
                    <a:pt x="71" y="27"/>
                  </a:cubicBezTo>
                  <a:cubicBezTo>
                    <a:pt x="72" y="27"/>
                    <a:pt x="73" y="28"/>
                    <a:pt x="74" y="28"/>
                  </a:cubicBezTo>
                  <a:cubicBezTo>
                    <a:pt x="75" y="28"/>
                    <a:pt x="76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6" y="27"/>
                    <a:pt x="75" y="27"/>
                    <a:pt x="74" y="26"/>
                  </a:cubicBezTo>
                  <a:cubicBezTo>
                    <a:pt x="73" y="26"/>
                    <a:pt x="73" y="25"/>
                    <a:pt x="72" y="24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1" y="23"/>
                    <a:pt x="71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9" y="22"/>
                    <a:pt x="68" y="21"/>
                    <a:pt x="67" y="20"/>
                  </a:cubicBezTo>
                  <a:cubicBezTo>
                    <a:pt x="67" y="20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7" y="16"/>
                  </a:cubicBezTo>
                  <a:cubicBezTo>
                    <a:pt x="67" y="15"/>
                    <a:pt x="68" y="14"/>
                    <a:pt x="68" y="14"/>
                  </a:cubicBezTo>
                  <a:cubicBezTo>
                    <a:pt x="69" y="14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1" y="13"/>
                    <a:pt x="72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5" y="13"/>
                    <a:pt x="76" y="14"/>
                  </a:cubicBezTo>
                  <a:cubicBezTo>
                    <a:pt x="76" y="14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7" y="12"/>
                    <a:pt x="77" y="11"/>
                  </a:cubicBezTo>
                  <a:cubicBezTo>
                    <a:pt x="75" y="8"/>
                    <a:pt x="74" y="6"/>
                    <a:pt x="76" y="3"/>
                  </a:cubicBezTo>
                  <a:cubicBezTo>
                    <a:pt x="77" y="1"/>
                    <a:pt x="79" y="1"/>
                    <a:pt x="80" y="0"/>
                  </a:cubicBezTo>
                  <a:cubicBezTo>
                    <a:pt x="81" y="0"/>
                    <a:pt x="81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3"/>
                    <a:pt x="86" y="4"/>
                    <a:pt x="87" y="6"/>
                  </a:cubicBezTo>
                  <a:cubicBezTo>
                    <a:pt x="87" y="8"/>
                    <a:pt x="88" y="9"/>
                    <a:pt x="88" y="10"/>
                  </a:cubicBezTo>
                  <a:cubicBezTo>
                    <a:pt x="89" y="12"/>
                    <a:pt x="89" y="13"/>
                    <a:pt x="90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3" y="18"/>
                    <a:pt x="94" y="19"/>
                    <a:pt x="96" y="20"/>
                  </a:cubicBezTo>
                  <a:cubicBezTo>
                    <a:pt x="97" y="22"/>
                    <a:pt x="97" y="24"/>
                    <a:pt x="98" y="26"/>
                  </a:cubicBezTo>
                  <a:cubicBezTo>
                    <a:pt x="98" y="26"/>
                    <a:pt x="98" y="26"/>
                    <a:pt x="99" y="26"/>
                  </a:cubicBezTo>
                  <a:cubicBezTo>
                    <a:pt x="101" y="26"/>
                    <a:pt x="104" y="26"/>
                    <a:pt x="105" y="28"/>
                  </a:cubicBezTo>
                  <a:cubicBezTo>
                    <a:pt x="107" y="30"/>
                    <a:pt x="107" y="32"/>
                    <a:pt x="107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8" y="35"/>
                    <a:pt x="108" y="35"/>
                    <a:pt x="109" y="36"/>
                  </a:cubicBezTo>
                  <a:cubicBezTo>
                    <a:pt x="115" y="37"/>
                    <a:pt x="123" y="38"/>
                    <a:pt x="121" y="46"/>
                  </a:cubicBezTo>
                  <a:cubicBezTo>
                    <a:pt x="121" y="48"/>
                    <a:pt x="120" y="50"/>
                    <a:pt x="119" y="52"/>
                  </a:cubicBezTo>
                  <a:cubicBezTo>
                    <a:pt x="117" y="56"/>
                    <a:pt x="115" y="60"/>
                    <a:pt x="117" y="62"/>
                  </a:cubicBezTo>
                  <a:cubicBezTo>
                    <a:pt x="118" y="63"/>
                    <a:pt x="119" y="62"/>
                    <a:pt x="120" y="62"/>
                  </a:cubicBezTo>
                  <a:cubicBezTo>
                    <a:pt x="122" y="62"/>
                    <a:pt x="124" y="61"/>
                    <a:pt x="125" y="62"/>
                  </a:cubicBezTo>
                  <a:cubicBezTo>
                    <a:pt x="126" y="62"/>
                    <a:pt x="127" y="63"/>
                    <a:pt x="128" y="63"/>
                  </a:cubicBezTo>
                  <a:cubicBezTo>
                    <a:pt x="128" y="64"/>
                    <a:pt x="129" y="64"/>
                    <a:pt x="130" y="64"/>
                  </a:cubicBezTo>
                  <a:cubicBezTo>
                    <a:pt x="130" y="64"/>
                    <a:pt x="130" y="63"/>
                    <a:pt x="131" y="63"/>
                  </a:cubicBezTo>
                  <a:cubicBezTo>
                    <a:pt x="131" y="63"/>
                    <a:pt x="132" y="62"/>
                    <a:pt x="133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8" y="60"/>
                    <a:pt x="140" y="65"/>
                    <a:pt x="142" y="70"/>
                  </a:cubicBezTo>
                  <a:cubicBezTo>
                    <a:pt x="143" y="72"/>
                    <a:pt x="144" y="74"/>
                    <a:pt x="145" y="75"/>
                  </a:cubicBezTo>
                  <a:cubicBezTo>
                    <a:pt x="146" y="76"/>
                    <a:pt x="147" y="76"/>
                    <a:pt x="148" y="77"/>
                  </a:cubicBezTo>
                  <a:cubicBezTo>
                    <a:pt x="151" y="77"/>
                    <a:pt x="153" y="78"/>
                    <a:pt x="154" y="81"/>
                  </a:cubicBezTo>
                  <a:cubicBezTo>
                    <a:pt x="155" y="83"/>
                    <a:pt x="155" y="85"/>
                    <a:pt x="155" y="87"/>
                  </a:cubicBezTo>
                  <a:cubicBezTo>
                    <a:pt x="155" y="89"/>
                    <a:pt x="155" y="91"/>
                    <a:pt x="154" y="93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1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1" y="95"/>
                    <a:pt x="152" y="96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0" y="101"/>
                    <a:pt x="147" y="101"/>
                    <a:pt x="145" y="101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101"/>
                    <a:pt x="143" y="101"/>
                    <a:pt x="143" y="103"/>
                  </a:cubicBezTo>
                  <a:cubicBezTo>
                    <a:pt x="145" y="104"/>
                    <a:pt x="145" y="107"/>
                    <a:pt x="145" y="109"/>
                  </a:cubicBezTo>
                  <a:cubicBezTo>
                    <a:pt x="145" y="110"/>
                    <a:pt x="145" y="110"/>
                    <a:pt x="145" y="111"/>
                  </a:cubicBezTo>
                  <a:cubicBezTo>
                    <a:pt x="145" y="112"/>
                    <a:pt x="145" y="113"/>
                    <a:pt x="145" y="114"/>
                  </a:cubicBezTo>
                  <a:cubicBezTo>
                    <a:pt x="145" y="114"/>
                    <a:pt x="146" y="116"/>
                    <a:pt x="147" y="117"/>
                  </a:cubicBezTo>
                  <a:cubicBezTo>
                    <a:pt x="148" y="118"/>
                    <a:pt x="149" y="120"/>
                    <a:pt x="150" y="121"/>
                  </a:cubicBezTo>
                  <a:cubicBezTo>
                    <a:pt x="151" y="121"/>
                    <a:pt x="152" y="122"/>
                    <a:pt x="154" y="123"/>
                  </a:cubicBezTo>
                  <a:cubicBezTo>
                    <a:pt x="156" y="124"/>
                    <a:pt x="159" y="125"/>
                    <a:pt x="160" y="127"/>
                  </a:cubicBezTo>
                  <a:cubicBezTo>
                    <a:pt x="162" y="129"/>
                    <a:pt x="162" y="131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7" y="135"/>
                    <a:pt x="156" y="136"/>
                    <a:pt x="156" y="138"/>
                  </a:cubicBezTo>
                  <a:cubicBezTo>
                    <a:pt x="155" y="139"/>
                    <a:pt x="155" y="140"/>
                    <a:pt x="155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55" y="145"/>
                    <a:pt x="156" y="149"/>
                    <a:pt x="157" y="151"/>
                  </a:cubicBezTo>
                  <a:cubicBezTo>
                    <a:pt x="158" y="152"/>
                    <a:pt x="160" y="153"/>
                    <a:pt x="161" y="155"/>
                  </a:cubicBezTo>
                  <a:cubicBezTo>
                    <a:pt x="162" y="155"/>
                    <a:pt x="163" y="156"/>
                    <a:pt x="163" y="156"/>
                  </a:cubicBezTo>
                  <a:cubicBezTo>
                    <a:pt x="165" y="158"/>
                    <a:pt x="166" y="158"/>
                    <a:pt x="167" y="157"/>
                  </a:cubicBezTo>
                  <a:cubicBezTo>
                    <a:pt x="168" y="157"/>
                    <a:pt x="170" y="157"/>
                    <a:pt x="172" y="157"/>
                  </a:cubicBezTo>
                  <a:cubicBezTo>
                    <a:pt x="173" y="158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59"/>
                  </a:cubicBezTo>
                  <a:cubicBezTo>
                    <a:pt x="173" y="160"/>
                    <a:pt x="173" y="160"/>
                    <a:pt x="173" y="161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73" y="161"/>
                    <a:pt x="174" y="162"/>
                    <a:pt x="174" y="162"/>
                  </a:cubicBezTo>
                  <a:cubicBezTo>
                    <a:pt x="175" y="163"/>
                    <a:pt x="175" y="163"/>
                    <a:pt x="176" y="163"/>
                  </a:cubicBezTo>
                  <a:cubicBezTo>
                    <a:pt x="176" y="163"/>
                    <a:pt x="176" y="163"/>
                    <a:pt x="177" y="163"/>
                  </a:cubicBezTo>
                  <a:cubicBezTo>
                    <a:pt x="178" y="162"/>
                    <a:pt x="179" y="161"/>
                    <a:pt x="180" y="161"/>
                  </a:cubicBezTo>
                  <a:cubicBezTo>
                    <a:pt x="182" y="159"/>
                    <a:pt x="183" y="158"/>
                    <a:pt x="187" y="158"/>
                  </a:cubicBezTo>
                  <a:cubicBezTo>
                    <a:pt x="189" y="159"/>
                    <a:pt x="190" y="159"/>
                    <a:pt x="192" y="159"/>
                  </a:cubicBezTo>
                  <a:cubicBezTo>
                    <a:pt x="193" y="160"/>
                    <a:pt x="195" y="160"/>
                    <a:pt x="196" y="160"/>
                  </a:cubicBezTo>
                  <a:cubicBezTo>
                    <a:pt x="198" y="161"/>
                    <a:pt x="198" y="161"/>
                    <a:pt x="198" y="161"/>
                  </a:cubicBezTo>
                  <a:cubicBezTo>
                    <a:pt x="197" y="163"/>
                    <a:pt x="197" y="163"/>
                    <a:pt x="197" y="163"/>
                  </a:cubicBezTo>
                  <a:cubicBezTo>
                    <a:pt x="197" y="163"/>
                    <a:pt x="197" y="163"/>
                    <a:pt x="197" y="164"/>
                  </a:cubicBezTo>
                  <a:cubicBezTo>
                    <a:pt x="197" y="164"/>
                    <a:pt x="196" y="164"/>
                    <a:pt x="196" y="165"/>
                  </a:cubicBezTo>
                  <a:cubicBezTo>
                    <a:pt x="196" y="165"/>
                    <a:pt x="195" y="166"/>
                    <a:pt x="194" y="167"/>
                  </a:cubicBezTo>
                  <a:cubicBezTo>
                    <a:pt x="194" y="167"/>
                    <a:pt x="194" y="167"/>
                    <a:pt x="194" y="167"/>
                  </a:cubicBezTo>
                  <a:cubicBezTo>
                    <a:pt x="192" y="168"/>
                    <a:pt x="190" y="170"/>
                    <a:pt x="190" y="171"/>
                  </a:cubicBezTo>
                  <a:cubicBezTo>
                    <a:pt x="189" y="172"/>
                    <a:pt x="189" y="172"/>
                    <a:pt x="190" y="173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0" y="175"/>
                    <a:pt x="190" y="175"/>
                    <a:pt x="190" y="175"/>
                  </a:cubicBezTo>
                  <a:cubicBezTo>
                    <a:pt x="190" y="176"/>
                    <a:pt x="189" y="176"/>
                    <a:pt x="189" y="176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90" y="176"/>
                    <a:pt x="192" y="176"/>
                    <a:pt x="194" y="177"/>
                  </a:cubicBezTo>
                  <a:cubicBezTo>
                    <a:pt x="194" y="177"/>
                    <a:pt x="195" y="177"/>
                    <a:pt x="196" y="177"/>
                  </a:cubicBezTo>
                  <a:cubicBezTo>
                    <a:pt x="197" y="177"/>
                    <a:pt x="197" y="177"/>
                    <a:pt x="197" y="177"/>
                  </a:cubicBezTo>
                  <a:cubicBezTo>
                    <a:pt x="197" y="178"/>
                    <a:pt x="197" y="178"/>
                    <a:pt x="197" y="178"/>
                  </a:cubicBezTo>
                  <a:cubicBezTo>
                    <a:pt x="197" y="180"/>
                    <a:pt x="197" y="183"/>
                    <a:pt x="198" y="184"/>
                  </a:cubicBezTo>
                  <a:cubicBezTo>
                    <a:pt x="198" y="186"/>
                    <a:pt x="199" y="188"/>
                    <a:pt x="201" y="189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1" y="191"/>
                    <a:pt x="201" y="191"/>
                    <a:pt x="201" y="191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9" y="192"/>
                    <a:pt x="198" y="192"/>
                    <a:pt x="197" y="192"/>
                  </a:cubicBezTo>
                  <a:cubicBezTo>
                    <a:pt x="196" y="192"/>
                    <a:pt x="195" y="192"/>
                    <a:pt x="194" y="191"/>
                  </a:cubicBezTo>
                  <a:cubicBezTo>
                    <a:pt x="194" y="191"/>
                    <a:pt x="194" y="190"/>
                    <a:pt x="194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193" y="189"/>
                    <a:pt x="193" y="188"/>
                    <a:pt x="193" y="188"/>
                  </a:cubicBezTo>
                  <a:cubicBezTo>
                    <a:pt x="193" y="188"/>
                    <a:pt x="193" y="188"/>
                    <a:pt x="193" y="188"/>
                  </a:cubicBezTo>
                  <a:cubicBezTo>
                    <a:pt x="194" y="187"/>
                    <a:pt x="194" y="187"/>
                    <a:pt x="193" y="187"/>
                  </a:cubicBezTo>
                  <a:cubicBezTo>
                    <a:pt x="193" y="187"/>
                    <a:pt x="193" y="187"/>
                    <a:pt x="193" y="187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3" y="187"/>
                    <a:pt x="193" y="187"/>
                    <a:pt x="193" y="188"/>
                  </a:cubicBezTo>
                  <a:cubicBezTo>
                    <a:pt x="193" y="189"/>
                    <a:pt x="193" y="189"/>
                    <a:pt x="193" y="189"/>
                  </a:cubicBezTo>
                  <a:cubicBezTo>
                    <a:pt x="192" y="189"/>
                    <a:pt x="192" y="189"/>
                    <a:pt x="192" y="189"/>
                  </a:cubicBezTo>
                  <a:cubicBezTo>
                    <a:pt x="191" y="189"/>
                    <a:pt x="189" y="190"/>
                    <a:pt x="188" y="191"/>
                  </a:cubicBezTo>
                  <a:cubicBezTo>
                    <a:pt x="186" y="192"/>
                    <a:pt x="185" y="193"/>
                    <a:pt x="184" y="194"/>
                  </a:cubicBezTo>
                  <a:cubicBezTo>
                    <a:pt x="183" y="195"/>
                    <a:pt x="183" y="196"/>
                    <a:pt x="18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81" y="197"/>
                    <a:pt x="180" y="197"/>
                    <a:pt x="179" y="197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8" y="198"/>
                    <a:pt x="177" y="198"/>
                    <a:pt x="177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9"/>
                    <a:pt x="176" y="199"/>
                    <a:pt x="176" y="200"/>
                  </a:cubicBezTo>
                  <a:cubicBezTo>
                    <a:pt x="173" y="202"/>
                    <a:pt x="172" y="201"/>
                    <a:pt x="170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9" y="199"/>
                    <a:pt x="168" y="200"/>
                    <a:pt x="167" y="200"/>
                  </a:cubicBezTo>
                  <a:cubicBezTo>
                    <a:pt x="166" y="200"/>
                    <a:pt x="166" y="201"/>
                    <a:pt x="165" y="201"/>
                  </a:cubicBezTo>
                  <a:cubicBezTo>
                    <a:pt x="165" y="201"/>
                    <a:pt x="165" y="201"/>
                    <a:pt x="165" y="201"/>
                  </a:cubicBezTo>
                  <a:cubicBezTo>
                    <a:pt x="164" y="201"/>
                    <a:pt x="163" y="201"/>
                    <a:pt x="163" y="201"/>
                  </a:cubicBezTo>
                  <a:cubicBezTo>
                    <a:pt x="162" y="201"/>
                    <a:pt x="162" y="201"/>
                    <a:pt x="162" y="201"/>
                  </a:cubicBezTo>
                  <a:cubicBezTo>
                    <a:pt x="161" y="201"/>
                    <a:pt x="161" y="201"/>
                    <a:pt x="160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158" y="202"/>
                    <a:pt x="156" y="201"/>
                    <a:pt x="155" y="201"/>
                  </a:cubicBezTo>
                  <a:cubicBezTo>
                    <a:pt x="155" y="201"/>
                    <a:pt x="154" y="201"/>
                    <a:pt x="154" y="200"/>
                  </a:cubicBezTo>
                  <a:cubicBezTo>
                    <a:pt x="153" y="200"/>
                    <a:pt x="153" y="200"/>
                    <a:pt x="152" y="200"/>
                  </a:cubicBezTo>
                  <a:cubicBezTo>
                    <a:pt x="152" y="200"/>
                    <a:pt x="152" y="200"/>
                    <a:pt x="151" y="200"/>
                  </a:cubicBezTo>
                  <a:cubicBezTo>
                    <a:pt x="149" y="200"/>
                    <a:pt x="148" y="199"/>
                    <a:pt x="148" y="195"/>
                  </a:cubicBezTo>
                  <a:cubicBezTo>
                    <a:pt x="148" y="195"/>
                    <a:pt x="148" y="194"/>
                    <a:pt x="149" y="194"/>
                  </a:cubicBezTo>
                  <a:cubicBezTo>
                    <a:pt x="149" y="193"/>
                    <a:pt x="149" y="191"/>
                    <a:pt x="149" y="190"/>
                  </a:cubicBezTo>
                  <a:cubicBezTo>
                    <a:pt x="149" y="190"/>
                    <a:pt x="149" y="190"/>
                    <a:pt x="148" y="190"/>
                  </a:cubicBezTo>
                  <a:cubicBezTo>
                    <a:pt x="147" y="190"/>
                    <a:pt x="147" y="190"/>
                    <a:pt x="147" y="190"/>
                  </a:cubicBezTo>
                  <a:cubicBezTo>
                    <a:pt x="147" y="188"/>
                    <a:pt x="147" y="188"/>
                    <a:pt x="147" y="188"/>
                  </a:cubicBezTo>
                  <a:cubicBezTo>
                    <a:pt x="147" y="187"/>
                    <a:pt x="146" y="187"/>
                    <a:pt x="146" y="186"/>
                  </a:cubicBezTo>
                  <a:cubicBezTo>
                    <a:pt x="146" y="186"/>
                    <a:pt x="145" y="186"/>
                    <a:pt x="145" y="186"/>
                  </a:cubicBezTo>
                  <a:cubicBezTo>
                    <a:pt x="145" y="186"/>
                    <a:pt x="144" y="185"/>
                    <a:pt x="144" y="185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144" y="184"/>
                    <a:pt x="144" y="184"/>
                    <a:pt x="143" y="183"/>
                  </a:cubicBezTo>
                  <a:cubicBezTo>
                    <a:pt x="143" y="183"/>
                    <a:pt x="143" y="182"/>
                    <a:pt x="143" y="182"/>
                  </a:cubicBezTo>
                  <a:cubicBezTo>
                    <a:pt x="143" y="182"/>
                    <a:pt x="143" y="182"/>
                    <a:pt x="143" y="182"/>
                  </a:cubicBezTo>
                  <a:cubicBezTo>
                    <a:pt x="143" y="182"/>
                    <a:pt x="143" y="182"/>
                    <a:pt x="142" y="183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83"/>
                    <a:pt x="139" y="183"/>
                    <a:pt x="138" y="182"/>
                  </a:cubicBezTo>
                  <a:cubicBezTo>
                    <a:pt x="137" y="182"/>
                    <a:pt x="137" y="181"/>
                    <a:pt x="136" y="180"/>
                  </a:cubicBezTo>
                  <a:cubicBezTo>
                    <a:pt x="136" y="180"/>
                    <a:pt x="136" y="180"/>
                    <a:pt x="136" y="180"/>
                  </a:cubicBezTo>
                  <a:cubicBezTo>
                    <a:pt x="136" y="180"/>
                    <a:pt x="136" y="180"/>
                    <a:pt x="136" y="180"/>
                  </a:cubicBezTo>
                  <a:cubicBezTo>
                    <a:pt x="136" y="180"/>
                    <a:pt x="136" y="180"/>
                    <a:pt x="136" y="180"/>
                  </a:cubicBezTo>
                  <a:cubicBezTo>
                    <a:pt x="134" y="178"/>
                    <a:pt x="133" y="175"/>
                    <a:pt x="131" y="175"/>
                  </a:cubicBezTo>
                  <a:cubicBezTo>
                    <a:pt x="130" y="175"/>
                    <a:pt x="130" y="175"/>
                    <a:pt x="129" y="175"/>
                  </a:cubicBezTo>
                  <a:cubicBezTo>
                    <a:pt x="129" y="175"/>
                    <a:pt x="128" y="175"/>
                    <a:pt x="128" y="176"/>
                  </a:cubicBezTo>
                  <a:cubicBezTo>
                    <a:pt x="127" y="177"/>
                    <a:pt x="126" y="177"/>
                    <a:pt x="125" y="177"/>
                  </a:cubicBezTo>
                  <a:cubicBezTo>
                    <a:pt x="124" y="177"/>
                    <a:pt x="123" y="177"/>
                    <a:pt x="122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1" y="176"/>
                    <a:pt x="120" y="176"/>
                    <a:pt x="119" y="176"/>
                  </a:cubicBezTo>
                  <a:cubicBezTo>
                    <a:pt x="119" y="175"/>
                    <a:pt x="118" y="175"/>
                    <a:pt x="117" y="175"/>
                  </a:cubicBezTo>
                  <a:cubicBezTo>
                    <a:pt x="117" y="175"/>
                    <a:pt x="116" y="174"/>
                    <a:pt x="115" y="174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4" y="174"/>
                    <a:pt x="115" y="175"/>
                    <a:pt x="115" y="175"/>
                  </a:cubicBezTo>
                  <a:cubicBezTo>
                    <a:pt x="115" y="175"/>
                    <a:pt x="115" y="175"/>
                    <a:pt x="115" y="175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6" y="177"/>
                    <a:pt x="117" y="177"/>
                    <a:pt x="117" y="178"/>
                  </a:cubicBezTo>
                  <a:cubicBezTo>
                    <a:pt x="117" y="178"/>
                    <a:pt x="117" y="178"/>
                    <a:pt x="117" y="178"/>
                  </a:cubicBezTo>
                  <a:cubicBezTo>
                    <a:pt x="117" y="179"/>
                    <a:pt x="118" y="179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9" y="180"/>
                    <a:pt x="119" y="181"/>
                  </a:cubicBezTo>
                  <a:cubicBezTo>
                    <a:pt x="120" y="182"/>
                    <a:pt x="121" y="183"/>
                    <a:pt x="121" y="185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1" y="186"/>
                    <a:pt x="120" y="187"/>
                    <a:pt x="120" y="188"/>
                  </a:cubicBezTo>
                  <a:cubicBezTo>
                    <a:pt x="119" y="189"/>
                    <a:pt x="119" y="189"/>
                    <a:pt x="119" y="190"/>
                  </a:cubicBezTo>
                  <a:cubicBezTo>
                    <a:pt x="119" y="190"/>
                    <a:pt x="119" y="191"/>
                    <a:pt x="119" y="192"/>
                  </a:cubicBezTo>
                  <a:cubicBezTo>
                    <a:pt x="119" y="193"/>
                    <a:pt x="119" y="193"/>
                    <a:pt x="119" y="194"/>
                  </a:cubicBezTo>
                  <a:cubicBezTo>
                    <a:pt x="119" y="195"/>
                    <a:pt x="119" y="195"/>
                    <a:pt x="119" y="196"/>
                  </a:cubicBezTo>
                  <a:cubicBezTo>
                    <a:pt x="119" y="197"/>
                    <a:pt x="119" y="198"/>
                    <a:pt x="119" y="198"/>
                  </a:cubicBezTo>
                  <a:cubicBezTo>
                    <a:pt x="119" y="199"/>
                    <a:pt x="120" y="199"/>
                    <a:pt x="120" y="199"/>
                  </a:cubicBezTo>
                  <a:cubicBezTo>
                    <a:pt x="121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3" y="200"/>
                    <a:pt x="123" y="200"/>
                    <a:pt x="123" y="200"/>
                  </a:cubicBezTo>
                  <a:cubicBezTo>
                    <a:pt x="125" y="200"/>
                    <a:pt x="126" y="199"/>
                    <a:pt x="128" y="201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128" y="202"/>
                    <a:pt x="129" y="203"/>
                    <a:pt x="129" y="203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30" y="202"/>
                    <a:pt x="132" y="202"/>
                    <a:pt x="133" y="203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4" y="204"/>
                    <a:pt x="134" y="204"/>
                    <a:pt x="134" y="204"/>
                  </a:cubicBezTo>
                  <a:cubicBezTo>
                    <a:pt x="135" y="205"/>
                    <a:pt x="135" y="205"/>
                    <a:pt x="135" y="205"/>
                  </a:cubicBezTo>
                  <a:cubicBezTo>
                    <a:pt x="135" y="206"/>
                    <a:pt x="136" y="206"/>
                    <a:pt x="136" y="206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36" y="206"/>
                    <a:pt x="136" y="206"/>
                    <a:pt x="136" y="205"/>
                  </a:cubicBezTo>
                  <a:cubicBezTo>
                    <a:pt x="136" y="205"/>
                    <a:pt x="136" y="205"/>
                    <a:pt x="137" y="205"/>
                  </a:cubicBezTo>
                  <a:cubicBezTo>
                    <a:pt x="137" y="205"/>
                    <a:pt x="136" y="205"/>
                    <a:pt x="136" y="205"/>
                  </a:cubicBezTo>
                  <a:cubicBezTo>
                    <a:pt x="136" y="205"/>
                    <a:pt x="136" y="205"/>
                    <a:pt x="136" y="205"/>
                  </a:cubicBezTo>
                  <a:cubicBezTo>
                    <a:pt x="136" y="205"/>
                    <a:pt x="136" y="205"/>
                    <a:pt x="136" y="204"/>
                  </a:cubicBezTo>
                  <a:cubicBezTo>
                    <a:pt x="136" y="204"/>
                    <a:pt x="136" y="203"/>
                    <a:pt x="136" y="203"/>
                  </a:cubicBezTo>
                  <a:cubicBezTo>
                    <a:pt x="136" y="202"/>
                    <a:pt x="136" y="202"/>
                    <a:pt x="136" y="202"/>
                  </a:cubicBezTo>
                  <a:cubicBezTo>
                    <a:pt x="136" y="202"/>
                    <a:pt x="136" y="202"/>
                    <a:pt x="136" y="202"/>
                  </a:cubicBezTo>
                  <a:cubicBezTo>
                    <a:pt x="136" y="202"/>
                    <a:pt x="136" y="202"/>
                    <a:pt x="136" y="202"/>
                  </a:cubicBezTo>
                  <a:cubicBezTo>
                    <a:pt x="135" y="201"/>
                    <a:pt x="134" y="200"/>
                    <a:pt x="136" y="198"/>
                  </a:cubicBezTo>
                  <a:cubicBezTo>
                    <a:pt x="137" y="197"/>
                    <a:pt x="139" y="198"/>
                    <a:pt x="140" y="199"/>
                  </a:cubicBezTo>
                  <a:cubicBezTo>
                    <a:pt x="140" y="200"/>
                    <a:pt x="141" y="200"/>
                    <a:pt x="141" y="200"/>
                  </a:cubicBezTo>
                  <a:cubicBezTo>
                    <a:pt x="141" y="200"/>
                    <a:pt x="141" y="200"/>
                    <a:pt x="141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3" y="202"/>
                    <a:pt x="143" y="203"/>
                    <a:pt x="143" y="204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3" y="205"/>
                    <a:pt x="143" y="206"/>
                    <a:pt x="143" y="206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4" y="205"/>
                    <a:pt x="144" y="205"/>
                    <a:pt x="144" y="205"/>
                  </a:cubicBezTo>
                  <a:cubicBezTo>
                    <a:pt x="145" y="205"/>
                    <a:pt x="145" y="205"/>
                    <a:pt x="147" y="205"/>
                  </a:cubicBezTo>
                  <a:cubicBezTo>
                    <a:pt x="147" y="205"/>
                    <a:pt x="147" y="205"/>
                    <a:pt x="147" y="206"/>
                  </a:cubicBezTo>
                  <a:cubicBezTo>
                    <a:pt x="148" y="206"/>
                    <a:pt x="149" y="206"/>
                    <a:pt x="150" y="20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1" y="207"/>
                    <a:pt x="151" y="208"/>
                    <a:pt x="151" y="210"/>
                  </a:cubicBezTo>
                  <a:cubicBezTo>
                    <a:pt x="151" y="210"/>
                    <a:pt x="151" y="210"/>
                    <a:pt x="151" y="210"/>
                  </a:cubicBezTo>
                  <a:cubicBezTo>
                    <a:pt x="151" y="210"/>
                    <a:pt x="151" y="210"/>
                    <a:pt x="151" y="210"/>
                  </a:cubicBezTo>
                  <a:cubicBezTo>
                    <a:pt x="151" y="210"/>
                    <a:pt x="151" y="210"/>
                    <a:pt x="151" y="210"/>
                  </a:cubicBezTo>
                  <a:cubicBezTo>
                    <a:pt x="151" y="210"/>
                    <a:pt x="151" y="211"/>
                    <a:pt x="151" y="211"/>
                  </a:cubicBezTo>
                  <a:cubicBezTo>
                    <a:pt x="151" y="212"/>
                    <a:pt x="151" y="212"/>
                    <a:pt x="152" y="213"/>
                  </a:cubicBezTo>
                  <a:cubicBezTo>
                    <a:pt x="152" y="213"/>
                    <a:pt x="153" y="213"/>
                    <a:pt x="153" y="213"/>
                  </a:cubicBezTo>
                  <a:cubicBezTo>
                    <a:pt x="153" y="212"/>
                    <a:pt x="154" y="212"/>
                    <a:pt x="154" y="212"/>
                  </a:cubicBezTo>
                  <a:cubicBezTo>
                    <a:pt x="155" y="212"/>
                    <a:pt x="156" y="213"/>
                    <a:pt x="157" y="213"/>
                  </a:cubicBezTo>
                  <a:cubicBezTo>
                    <a:pt x="157" y="213"/>
                    <a:pt x="157" y="213"/>
                    <a:pt x="158" y="213"/>
                  </a:cubicBezTo>
                  <a:cubicBezTo>
                    <a:pt x="158" y="213"/>
                    <a:pt x="158" y="214"/>
                    <a:pt x="158" y="214"/>
                  </a:cubicBezTo>
                  <a:cubicBezTo>
                    <a:pt x="159" y="214"/>
                    <a:pt x="160" y="215"/>
                    <a:pt x="160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1" y="213"/>
                    <a:pt x="161" y="213"/>
                    <a:pt x="161" y="213"/>
                  </a:cubicBezTo>
                  <a:cubicBezTo>
                    <a:pt x="161" y="213"/>
                    <a:pt x="161" y="213"/>
                    <a:pt x="161" y="213"/>
                  </a:cubicBezTo>
                  <a:cubicBezTo>
                    <a:pt x="160" y="211"/>
                    <a:pt x="162" y="211"/>
                    <a:pt x="163" y="210"/>
                  </a:cubicBezTo>
                  <a:cubicBezTo>
                    <a:pt x="163" y="210"/>
                    <a:pt x="163" y="210"/>
                    <a:pt x="163" y="210"/>
                  </a:cubicBezTo>
                  <a:cubicBezTo>
                    <a:pt x="163" y="210"/>
                    <a:pt x="163" y="210"/>
                    <a:pt x="163" y="210"/>
                  </a:cubicBezTo>
                  <a:cubicBezTo>
                    <a:pt x="164" y="210"/>
                    <a:pt x="165" y="210"/>
                    <a:pt x="166" y="210"/>
                  </a:cubicBezTo>
                  <a:cubicBezTo>
                    <a:pt x="166" y="210"/>
                    <a:pt x="166" y="210"/>
                    <a:pt x="166" y="210"/>
                  </a:cubicBezTo>
                  <a:cubicBezTo>
                    <a:pt x="166" y="210"/>
                    <a:pt x="166" y="210"/>
                    <a:pt x="166" y="210"/>
                  </a:cubicBezTo>
                  <a:cubicBezTo>
                    <a:pt x="166" y="209"/>
                    <a:pt x="166" y="209"/>
                    <a:pt x="166" y="208"/>
                  </a:cubicBezTo>
                  <a:cubicBezTo>
                    <a:pt x="166" y="208"/>
                    <a:pt x="166" y="208"/>
                    <a:pt x="166" y="208"/>
                  </a:cubicBezTo>
                  <a:close/>
                  <a:moveTo>
                    <a:pt x="168" y="213"/>
                  </a:moveTo>
                  <a:cubicBezTo>
                    <a:pt x="167" y="213"/>
                    <a:pt x="167" y="213"/>
                    <a:pt x="167" y="213"/>
                  </a:cubicBezTo>
                  <a:cubicBezTo>
                    <a:pt x="167" y="213"/>
                    <a:pt x="167" y="213"/>
                    <a:pt x="167" y="213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7" y="214"/>
                    <a:pt x="167" y="213"/>
                    <a:pt x="168" y="213"/>
                  </a:cubicBezTo>
                  <a:close/>
                  <a:moveTo>
                    <a:pt x="165" y="217"/>
                  </a:moveTo>
                  <a:cubicBezTo>
                    <a:pt x="165" y="217"/>
                    <a:pt x="165" y="217"/>
                    <a:pt x="165" y="217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65" y="217"/>
                    <a:pt x="164" y="218"/>
                    <a:pt x="165" y="218"/>
                  </a:cubicBezTo>
                  <a:cubicBezTo>
                    <a:pt x="165" y="217"/>
                    <a:pt x="165" y="217"/>
                    <a:pt x="165" y="217"/>
                  </a:cubicBezTo>
                  <a:close/>
                  <a:moveTo>
                    <a:pt x="158" y="217"/>
                  </a:moveTo>
                  <a:cubicBezTo>
                    <a:pt x="157" y="217"/>
                    <a:pt x="157" y="217"/>
                    <a:pt x="157" y="217"/>
                  </a:cubicBezTo>
                  <a:cubicBezTo>
                    <a:pt x="157" y="217"/>
                    <a:pt x="156" y="216"/>
                    <a:pt x="156" y="216"/>
                  </a:cubicBezTo>
                  <a:cubicBezTo>
                    <a:pt x="156" y="216"/>
                    <a:pt x="156" y="216"/>
                    <a:pt x="155" y="216"/>
                  </a:cubicBezTo>
                  <a:cubicBezTo>
                    <a:pt x="155" y="216"/>
                    <a:pt x="155" y="216"/>
                    <a:pt x="155" y="216"/>
                  </a:cubicBezTo>
                  <a:cubicBezTo>
                    <a:pt x="154" y="216"/>
                    <a:pt x="154" y="216"/>
                    <a:pt x="154" y="216"/>
                  </a:cubicBezTo>
                  <a:cubicBezTo>
                    <a:pt x="153" y="216"/>
                    <a:pt x="153" y="216"/>
                    <a:pt x="151" y="216"/>
                  </a:cubicBezTo>
                  <a:cubicBezTo>
                    <a:pt x="148" y="215"/>
                    <a:pt x="148" y="214"/>
                    <a:pt x="148" y="211"/>
                  </a:cubicBezTo>
                  <a:cubicBezTo>
                    <a:pt x="148" y="211"/>
                    <a:pt x="148" y="211"/>
                    <a:pt x="148" y="211"/>
                  </a:cubicBezTo>
                  <a:cubicBezTo>
                    <a:pt x="148" y="211"/>
                    <a:pt x="148" y="211"/>
                    <a:pt x="148" y="21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09"/>
                    <a:pt x="148" y="209"/>
                    <a:pt x="148" y="209"/>
                  </a:cubicBezTo>
                  <a:cubicBezTo>
                    <a:pt x="148" y="209"/>
                    <a:pt x="148" y="209"/>
                    <a:pt x="148" y="209"/>
                  </a:cubicBezTo>
                  <a:cubicBezTo>
                    <a:pt x="148" y="209"/>
                    <a:pt x="147" y="209"/>
                    <a:pt x="147" y="209"/>
                  </a:cubicBezTo>
                  <a:cubicBezTo>
                    <a:pt x="146" y="209"/>
                    <a:pt x="146" y="209"/>
                    <a:pt x="146" y="209"/>
                  </a:cubicBezTo>
                  <a:cubicBezTo>
                    <a:pt x="145" y="209"/>
                    <a:pt x="145" y="209"/>
                    <a:pt x="145" y="209"/>
                  </a:cubicBezTo>
                  <a:cubicBezTo>
                    <a:pt x="145" y="209"/>
                    <a:pt x="145" y="209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9"/>
                    <a:pt x="143" y="209"/>
                    <a:pt x="142" y="209"/>
                  </a:cubicBezTo>
                  <a:cubicBezTo>
                    <a:pt x="141" y="208"/>
                    <a:pt x="140" y="208"/>
                    <a:pt x="140" y="207"/>
                  </a:cubicBezTo>
                  <a:cubicBezTo>
                    <a:pt x="140" y="207"/>
                    <a:pt x="140" y="207"/>
                    <a:pt x="140" y="207"/>
                  </a:cubicBezTo>
                  <a:cubicBezTo>
                    <a:pt x="139" y="207"/>
                    <a:pt x="139" y="208"/>
                    <a:pt x="138" y="208"/>
                  </a:cubicBezTo>
                  <a:cubicBezTo>
                    <a:pt x="138" y="209"/>
                    <a:pt x="137" y="209"/>
                    <a:pt x="136" y="209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35" y="209"/>
                    <a:pt x="134" y="209"/>
                    <a:pt x="133" y="208"/>
                  </a:cubicBezTo>
                  <a:cubicBezTo>
                    <a:pt x="132" y="207"/>
                    <a:pt x="132" y="207"/>
                    <a:pt x="132" y="206"/>
                  </a:cubicBezTo>
                  <a:cubicBezTo>
                    <a:pt x="131" y="206"/>
                    <a:pt x="131" y="206"/>
                    <a:pt x="131" y="206"/>
                  </a:cubicBezTo>
                  <a:cubicBezTo>
                    <a:pt x="131" y="206"/>
                    <a:pt x="131" y="206"/>
                    <a:pt x="131" y="206"/>
                  </a:cubicBezTo>
                  <a:cubicBezTo>
                    <a:pt x="131" y="206"/>
                    <a:pt x="130" y="207"/>
                    <a:pt x="129" y="207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6" y="205"/>
                    <a:pt x="126" y="205"/>
                    <a:pt x="126" y="204"/>
                  </a:cubicBezTo>
                  <a:cubicBezTo>
                    <a:pt x="125" y="204"/>
                    <a:pt x="125" y="203"/>
                    <a:pt x="125" y="203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03"/>
                    <a:pt x="125" y="203"/>
                    <a:pt x="124" y="203"/>
                  </a:cubicBezTo>
                  <a:cubicBezTo>
                    <a:pt x="123" y="204"/>
                    <a:pt x="123" y="204"/>
                    <a:pt x="122" y="204"/>
                  </a:cubicBezTo>
                  <a:cubicBezTo>
                    <a:pt x="122" y="204"/>
                    <a:pt x="122" y="204"/>
                    <a:pt x="122" y="204"/>
                  </a:cubicBezTo>
                  <a:cubicBezTo>
                    <a:pt x="121" y="203"/>
                    <a:pt x="120" y="203"/>
                    <a:pt x="119" y="202"/>
                  </a:cubicBezTo>
                  <a:cubicBezTo>
                    <a:pt x="118" y="202"/>
                    <a:pt x="117" y="201"/>
                    <a:pt x="116" y="200"/>
                  </a:cubicBezTo>
                  <a:cubicBezTo>
                    <a:pt x="115" y="199"/>
                    <a:pt x="115" y="197"/>
                    <a:pt x="116" y="195"/>
                  </a:cubicBezTo>
                  <a:cubicBezTo>
                    <a:pt x="116" y="195"/>
                    <a:pt x="116" y="194"/>
                    <a:pt x="116" y="194"/>
                  </a:cubicBezTo>
                  <a:cubicBezTo>
                    <a:pt x="116" y="194"/>
                    <a:pt x="116" y="193"/>
                    <a:pt x="116" y="192"/>
                  </a:cubicBezTo>
                  <a:cubicBezTo>
                    <a:pt x="115" y="191"/>
                    <a:pt x="115" y="190"/>
                    <a:pt x="116" y="189"/>
                  </a:cubicBezTo>
                  <a:cubicBezTo>
                    <a:pt x="116" y="188"/>
                    <a:pt x="116" y="187"/>
                    <a:pt x="117" y="186"/>
                  </a:cubicBezTo>
                  <a:cubicBezTo>
                    <a:pt x="117" y="186"/>
                    <a:pt x="118" y="185"/>
                    <a:pt x="118" y="185"/>
                  </a:cubicBezTo>
                  <a:cubicBezTo>
                    <a:pt x="118" y="184"/>
                    <a:pt x="117" y="184"/>
                    <a:pt x="116" y="183"/>
                  </a:cubicBezTo>
                  <a:cubicBezTo>
                    <a:pt x="116" y="183"/>
                    <a:pt x="116" y="182"/>
                    <a:pt x="115" y="182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5" y="181"/>
                    <a:pt x="114" y="180"/>
                    <a:pt x="114" y="179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14" y="178"/>
                    <a:pt x="113" y="178"/>
                  </a:cubicBezTo>
                  <a:cubicBezTo>
                    <a:pt x="113" y="178"/>
                    <a:pt x="113" y="178"/>
                    <a:pt x="113" y="177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2" y="176"/>
                    <a:pt x="110" y="174"/>
                    <a:pt x="111" y="172"/>
                  </a:cubicBezTo>
                  <a:cubicBezTo>
                    <a:pt x="111" y="172"/>
                    <a:pt x="111" y="172"/>
                    <a:pt x="111" y="172"/>
                  </a:cubicBezTo>
                  <a:cubicBezTo>
                    <a:pt x="112" y="171"/>
                    <a:pt x="114" y="171"/>
                    <a:pt x="115" y="171"/>
                  </a:cubicBezTo>
                  <a:cubicBezTo>
                    <a:pt x="117" y="171"/>
                    <a:pt x="118" y="171"/>
                    <a:pt x="118" y="171"/>
                  </a:cubicBezTo>
                  <a:cubicBezTo>
                    <a:pt x="119" y="172"/>
                    <a:pt x="120" y="172"/>
                    <a:pt x="121" y="173"/>
                  </a:cubicBezTo>
                  <a:cubicBezTo>
                    <a:pt x="122" y="173"/>
                    <a:pt x="122" y="173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4" y="174"/>
                    <a:pt x="124" y="174"/>
                  </a:cubicBezTo>
                  <a:cubicBezTo>
                    <a:pt x="125" y="174"/>
                    <a:pt x="125" y="174"/>
                    <a:pt x="126" y="173"/>
                  </a:cubicBezTo>
                  <a:cubicBezTo>
                    <a:pt x="126" y="173"/>
                    <a:pt x="127" y="172"/>
                    <a:pt x="128" y="172"/>
                  </a:cubicBezTo>
                  <a:cubicBezTo>
                    <a:pt x="129" y="171"/>
                    <a:pt x="130" y="171"/>
                    <a:pt x="131" y="171"/>
                  </a:cubicBezTo>
                  <a:cubicBezTo>
                    <a:pt x="135" y="172"/>
                    <a:pt x="137" y="175"/>
                    <a:pt x="139" y="178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39" y="179"/>
                    <a:pt x="140" y="179"/>
                    <a:pt x="140" y="179"/>
                  </a:cubicBezTo>
                  <a:cubicBezTo>
                    <a:pt x="140" y="179"/>
                    <a:pt x="141" y="179"/>
                    <a:pt x="141" y="179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41" y="179"/>
                    <a:pt x="142" y="179"/>
                    <a:pt x="142" y="179"/>
                  </a:cubicBezTo>
                  <a:cubicBezTo>
                    <a:pt x="143" y="179"/>
                    <a:pt x="143" y="179"/>
                    <a:pt x="143" y="178"/>
                  </a:cubicBezTo>
                  <a:cubicBezTo>
                    <a:pt x="145" y="178"/>
                    <a:pt x="147" y="178"/>
                    <a:pt x="147" y="180"/>
                  </a:cubicBezTo>
                  <a:cubicBezTo>
                    <a:pt x="147" y="181"/>
                    <a:pt x="147" y="182"/>
                    <a:pt x="147" y="182"/>
                  </a:cubicBezTo>
                  <a:cubicBezTo>
                    <a:pt x="147" y="183"/>
                    <a:pt x="147" y="183"/>
                    <a:pt x="147" y="183"/>
                  </a:cubicBezTo>
                  <a:cubicBezTo>
                    <a:pt x="147" y="183"/>
                    <a:pt x="147" y="183"/>
                    <a:pt x="147" y="183"/>
                  </a:cubicBezTo>
                  <a:cubicBezTo>
                    <a:pt x="147" y="183"/>
                    <a:pt x="147" y="183"/>
                    <a:pt x="147" y="183"/>
                  </a:cubicBezTo>
                  <a:cubicBezTo>
                    <a:pt x="147" y="183"/>
                    <a:pt x="147" y="183"/>
                    <a:pt x="147" y="183"/>
                  </a:cubicBezTo>
                  <a:cubicBezTo>
                    <a:pt x="148" y="183"/>
                    <a:pt x="148" y="184"/>
                    <a:pt x="148" y="184"/>
                  </a:cubicBezTo>
                  <a:cubicBezTo>
                    <a:pt x="149" y="185"/>
                    <a:pt x="150" y="185"/>
                    <a:pt x="150" y="187"/>
                  </a:cubicBezTo>
                  <a:cubicBezTo>
                    <a:pt x="150" y="187"/>
                    <a:pt x="151" y="187"/>
                    <a:pt x="151" y="187"/>
                  </a:cubicBezTo>
                  <a:cubicBezTo>
                    <a:pt x="152" y="187"/>
                    <a:pt x="152" y="187"/>
                    <a:pt x="152" y="187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3" y="191"/>
                    <a:pt x="152" y="193"/>
                    <a:pt x="152" y="195"/>
                  </a:cubicBezTo>
                  <a:cubicBezTo>
                    <a:pt x="152" y="196"/>
                    <a:pt x="152" y="196"/>
                    <a:pt x="152" y="196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52" y="197"/>
                    <a:pt x="152" y="197"/>
                    <a:pt x="153" y="197"/>
                  </a:cubicBezTo>
                  <a:cubicBezTo>
                    <a:pt x="153" y="197"/>
                    <a:pt x="154" y="197"/>
                    <a:pt x="154" y="197"/>
                  </a:cubicBezTo>
                  <a:cubicBezTo>
                    <a:pt x="155" y="197"/>
                    <a:pt x="156" y="198"/>
                    <a:pt x="156" y="198"/>
                  </a:cubicBezTo>
                  <a:cubicBezTo>
                    <a:pt x="157" y="198"/>
                    <a:pt x="158" y="198"/>
                    <a:pt x="159" y="198"/>
                  </a:cubicBezTo>
                  <a:cubicBezTo>
                    <a:pt x="159" y="198"/>
                    <a:pt x="159" y="198"/>
                    <a:pt x="159" y="198"/>
                  </a:cubicBezTo>
                  <a:cubicBezTo>
                    <a:pt x="159" y="198"/>
                    <a:pt x="159" y="198"/>
                    <a:pt x="159" y="198"/>
                  </a:cubicBezTo>
                  <a:cubicBezTo>
                    <a:pt x="159" y="198"/>
                    <a:pt x="159" y="198"/>
                    <a:pt x="159" y="198"/>
                  </a:cubicBezTo>
                  <a:cubicBezTo>
                    <a:pt x="160" y="197"/>
                    <a:pt x="161" y="197"/>
                    <a:pt x="162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4" y="197"/>
                    <a:pt x="164" y="197"/>
                    <a:pt x="164" y="197"/>
                  </a:cubicBezTo>
                  <a:cubicBezTo>
                    <a:pt x="164" y="197"/>
                    <a:pt x="164" y="197"/>
                    <a:pt x="164" y="197"/>
                  </a:cubicBezTo>
                  <a:cubicBezTo>
                    <a:pt x="165" y="197"/>
                    <a:pt x="165" y="197"/>
                    <a:pt x="166" y="197"/>
                  </a:cubicBezTo>
                  <a:cubicBezTo>
                    <a:pt x="167" y="196"/>
                    <a:pt x="169" y="196"/>
                    <a:pt x="171" y="197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3" y="198"/>
                    <a:pt x="174" y="197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74" y="196"/>
                    <a:pt x="174" y="196"/>
                    <a:pt x="174" y="196"/>
                  </a:cubicBezTo>
                  <a:cubicBezTo>
                    <a:pt x="175" y="195"/>
                    <a:pt x="176" y="195"/>
                    <a:pt x="178" y="194"/>
                  </a:cubicBezTo>
                  <a:cubicBezTo>
                    <a:pt x="178" y="194"/>
                    <a:pt x="178" y="194"/>
                    <a:pt x="178" y="194"/>
                  </a:cubicBezTo>
                  <a:cubicBezTo>
                    <a:pt x="179" y="194"/>
                    <a:pt x="180" y="194"/>
                    <a:pt x="180" y="194"/>
                  </a:cubicBezTo>
                  <a:cubicBezTo>
                    <a:pt x="180" y="194"/>
                    <a:pt x="180" y="194"/>
                    <a:pt x="180" y="194"/>
                  </a:cubicBezTo>
                  <a:cubicBezTo>
                    <a:pt x="181" y="193"/>
                    <a:pt x="181" y="193"/>
                    <a:pt x="181" y="192"/>
                  </a:cubicBezTo>
                  <a:cubicBezTo>
                    <a:pt x="183" y="191"/>
                    <a:pt x="184" y="189"/>
                    <a:pt x="186" y="188"/>
                  </a:cubicBezTo>
                  <a:cubicBezTo>
                    <a:pt x="187" y="187"/>
                    <a:pt x="188" y="187"/>
                    <a:pt x="190" y="186"/>
                  </a:cubicBezTo>
                  <a:cubicBezTo>
                    <a:pt x="190" y="186"/>
                    <a:pt x="190" y="186"/>
                    <a:pt x="190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0" y="184"/>
                    <a:pt x="190" y="184"/>
                  </a:cubicBezTo>
                  <a:cubicBezTo>
                    <a:pt x="190" y="184"/>
                    <a:pt x="190" y="184"/>
                    <a:pt x="190" y="183"/>
                  </a:cubicBezTo>
                  <a:cubicBezTo>
                    <a:pt x="191" y="182"/>
                    <a:pt x="191" y="182"/>
                    <a:pt x="191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2"/>
                    <a:pt x="193" y="182"/>
                    <a:pt x="194" y="183"/>
                  </a:cubicBezTo>
                  <a:cubicBezTo>
                    <a:pt x="194" y="182"/>
                    <a:pt x="194" y="181"/>
                    <a:pt x="194" y="180"/>
                  </a:cubicBezTo>
                  <a:cubicBezTo>
                    <a:pt x="194" y="180"/>
                    <a:pt x="194" y="180"/>
                    <a:pt x="194" y="180"/>
                  </a:cubicBezTo>
                  <a:cubicBezTo>
                    <a:pt x="191" y="180"/>
                    <a:pt x="188" y="180"/>
                    <a:pt x="187" y="178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6" y="177"/>
                    <a:pt x="186" y="176"/>
                    <a:pt x="187" y="174"/>
                  </a:cubicBezTo>
                  <a:cubicBezTo>
                    <a:pt x="186" y="173"/>
                    <a:pt x="186" y="171"/>
                    <a:pt x="187" y="170"/>
                  </a:cubicBezTo>
                  <a:cubicBezTo>
                    <a:pt x="187" y="168"/>
                    <a:pt x="190" y="166"/>
                    <a:pt x="191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92" y="164"/>
                    <a:pt x="192" y="163"/>
                    <a:pt x="193" y="163"/>
                  </a:cubicBezTo>
                  <a:cubicBezTo>
                    <a:pt x="192" y="163"/>
                    <a:pt x="192" y="163"/>
                    <a:pt x="191" y="163"/>
                  </a:cubicBezTo>
                  <a:cubicBezTo>
                    <a:pt x="190" y="162"/>
                    <a:pt x="188" y="162"/>
                    <a:pt x="187" y="162"/>
                  </a:cubicBezTo>
                  <a:cubicBezTo>
                    <a:pt x="184" y="161"/>
                    <a:pt x="183" y="162"/>
                    <a:pt x="182" y="163"/>
                  </a:cubicBezTo>
                  <a:cubicBezTo>
                    <a:pt x="181" y="164"/>
                    <a:pt x="180" y="165"/>
                    <a:pt x="178" y="166"/>
                  </a:cubicBezTo>
                  <a:cubicBezTo>
                    <a:pt x="177" y="166"/>
                    <a:pt x="176" y="166"/>
                    <a:pt x="176" y="166"/>
                  </a:cubicBezTo>
                  <a:cubicBezTo>
                    <a:pt x="174" y="166"/>
                    <a:pt x="173" y="166"/>
                    <a:pt x="172" y="165"/>
                  </a:cubicBezTo>
                  <a:cubicBezTo>
                    <a:pt x="171" y="164"/>
                    <a:pt x="170" y="163"/>
                    <a:pt x="170" y="162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69" y="161"/>
                    <a:pt x="168" y="161"/>
                    <a:pt x="168" y="161"/>
                  </a:cubicBezTo>
                  <a:cubicBezTo>
                    <a:pt x="165" y="161"/>
                    <a:pt x="164" y="161"/>
                    <a:pt x="161" y="159"/>
                  </a:cubicBezTo>
                  <a:cubicBezTo>
                    <a:pt x="160" y="158"/>
                    <a:pt x="160" y="158"/>
                    <a:pt x="159" y="157"/>
                  </a:cubicBezTo>
                  <a:cubicBezTo>
                    <a:pt x="157" y="156"/>
                    <a:pt x="155" y="154"/>
                    <a:pt x="154" y="153"/>
                  </a:cubicBezTo>
                  <a:cubicBezTo>
                    <a:pt x="153" y="150"/>
                    <a:pt x="152" y="145"/>
                    <a:pt x="152" y="143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0"/>
                    <a:pt x="152" y="138"/>
                    <a:pt x="152" y="136"/>
                  </a:cubicBezTo>
                  <a:cubicBezTo>
                    <a:pt x="153" y="134"/>
                    <a:pt x="154" y="133"/>
                    <a:pt x="156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8" y="130"/>
                    <a:pt x="158" y="129"/>
                    <a:pt x="158" y="129"/>
                  </a:cubicBezTo>
                  <a:cubicBezTo>
                    <a:pt x="157" y="128"/>
                    <a:pt x="155" y="127"/>
                    <a:pt x="153" y="126"/>
                  </a:cubicBezTo>
                  <a:cubicBezTo>
                    <a:pt x="151" y="125"/>
                    <a:pt x="149" y="124"/>
                    <a:pt x="148" y="123"/>
                  </a:cubicBezTo>
                  <a:cubicBezTo>
                    <a:pt x="146" y="122"/>
                    <a:pt x="145" y="120"/>
                    <a:pt x="144" y="119"/>
                  </a:cubicBezTo>
                  <a:cubicBezTo>
                    <a:pt x="143" y="117"/>
                    <a:pt x="142" y="116"/>
                    <a:pt x="142" y="114"/>
                  </a:cubicBezTo>
                  <a:cubicBezTo>
                    <a:pt x="142" y="113"/>
                    <a:pt x="142" y="112"/>
                    <a:pt x="142" y="111"/>
                  </a:cubicBezTo>
                  <a:cubicBezTo>
                    <a:pt x="142" y="110"/>
                    <a:pt x="142" y="110"/>
                    <a:pt x="142" y="109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9" y="99"/>
                    <a:pt x="140" y="98"/>
                    <a:pt x="143" y="98"/>
                  </a:cubicBezTo>
                  <a:cubicBezTo>
                    <a:pt x="144" y="98"/>
                    <a:pt x="144" y="98"/>
                    <a:pt x="145" y="98"/>
                  </a:cubicBezTo>
                  <a:cubicBezTo>
                    <a:pt x="146" y="98"/>
                    <a:pt x="147" y="98"/>
                    <a:pt x="148" y="97"/>
                  </a:cubicBezTo>
                  <a:cubicBezTo>
                    <a:pt x="148" y="96"/>
                    <a:pt x="148" y="95"/>
                    <a:pt x="148" y="94"/>
                  </a:cubicBezTo>
                  <a:cubicBezTo>
                    <a:pt x="148" y="93"/>
                    <a:pt x="148" y="93"/>
                    <a:pt x="149" y="92"/>
                  </a:cubicBezTo>
                  <a:cubicBezTo>
                    <a:pt x="149" y="91"/>
                    <a:pt x="150" y="91"/>
                    <a:pt x="150" y="91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89"/>
                    <a:pt x="152" y="88"/>
                    <a:pt x="152" y="87"/>
                  </a:cubicBezTo>
                  <a:cubicBezTo>
                    <a:pt x="152" y="85"/>
                    <a:pt x="152" y="84"/>
                    <a:pt x="151" y="82"/>
                  </a:cubicBezTo>
                  <a:cubicBezTo>
                    <a:pt x="151" y="81"/>
                    <a:pt x="149" y="80"/>
                    <a:pt x="148" y="80"/>
                  </a:cubicBezTo>
                  <a:cubicBezTo>
                    <a:pt x="146" y="80"/>
                    <a:pt x="144" y="79"/>
                    <a:pt x="143" y="78"/>
                  </a:cubicBezTo>
                  <a:cubicBezTo>
                    <a:pt x="141" y="77"/>
                    <a:pt x="140" y="74"/>
                    <a:pt x="139" y="71"/>
                  </a:cubicBezTo>
                  <a:cubicBezTo>
                    <a:pt x="138" y="68"/>
                    <a:pt x="136" y="64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4" y="65"/>
                    <a:pt x="133" y="66"/>
                    <a:pt x="133" y="66"/>
                  </a:cubicBezTo>
                  <a:cubicBezTo>
                    <a:pt x="132" y="66"/>
                    <a:pt x="131" y="67"/>
                    <a:pt x="130" y="67"/>
                  </a:cubicBezTo>
                  <a:cubicBezTo>
                    <a:pt x="128" y="68"/>
                    <a:pt x="127" y="67"/>
                    <a:pt x="126" y="66"/>
                  </a:cubicBezTo>
                  <a:cubicBezTo>
                    <a:pt x="125" y="66"/>
                    <a:pt x="125" y="65"/>
                    <a:pt x="124" y="65"/>
                  </a:cubicBezTo>
                  <a:cubicBezTo>
                    <a:pt x="123" y="65"/>
                    <a:pt x="122" y="65"/>
                    <a:pt x="121" y="65"/>
                  </a:cubicBezTo>
                  <a:cubicBezTo>
                    <a:pt x="119" y="66"/>
                    <a:pt x="116" y="66"/>
                    <a:pt x="114" y="64"/>
                  </a:cubicBezTo>
                  <a:cubicBezTo>
                    <a:pt x="111" y="60"/>
                    <a:pt x="114" y="55"/>
                    <a:pt x="116" y="51"/>
                  </a:cubicBezTo>
                  <a:cubicBezTo>
                    <a:pt x="117" y="49"/>
                    <a:pt x="118" y="47"/>
                    <a:pt x="118" y="46"/>
                  </a:cubicBezTo>
                  <a:cubicBezTo>
                    <a:pt x="119" y="41"/>
                    <a:pt x="113" y="40"/>
                    <a:pt x="108" y="39"/>
                  </a:cubicBezTo>
                  <a:cubicBezTo>
                    <a:pt x="107" y="39"/>
                    <a:pt x="106" y="38"/>
                    <a:pt x="105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36"/>
                    <a:pt x="104" y="35"/>
                    <a:pt x="104" y="34"/>
                  </a:cubicBezTo>
                  <a:cubicBezTo>
                    <a:pt x="104" y="33"/>
                    <a:pt x="104" y="31"/>
                    <a:pt x="103" y="30"/>
                  </a:cubicBezTo>
                  <a:cubicBezTo>
                    <a:pt x="102" y="29"/>
                    <a:pt x="100" y="29"/>
                    <a:pt x="99" y="29"/>
                  </a:cubicBezTo>
                  <a:cubicBezTo>
                    <a:pt x="98" y="29"/>
                    <a:pt x="97" y="29"/>
                    <a:pt x="96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6"/>
                    <a:pt x="94" y="24"/>
                    <a:pt x="93" y="22"/>
                  </a:cubicBezTo>
                  <a:cubicBezTo>
                    <a:pt x="92" y="21"/>
                    <a:pt x="91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8"/>
                    <a:pt x="87" y="17"/>
                    <a:pt x="87" y="15"/>
                  </a:cubicBezTo>
                  <a:cubicBezTo>
                    <a:pt x="86" y="14"/>
                    <a:pt x="86" y="13"/>
                    <a:pt x="85" y="12"/>
                  </a:cubicBezTo>
                  <a:cubicBezTo>
                    <a:pt x="84" y="10"/>
                    <a:pt x="84" y="9"/>
                    <a:pt x="83" y="7"/>
                  </a:cubicBezTo>
                  <a:cubicBezTo>
                    <a:pt x="83" y="6"/>
                    <a:pt x="83" y="5"/>
                    <a:pt x="82" y="4"/>
                  </a:cubicBezTo>
                  <a:cubicBezTo>
                    <a:pt x="82" y="4"/>
                    <a:pt x="81" y="4"/>
                    <a:pt x="81" y="4"/>
                  </a:cubicBezTo>
                  <a:cubicBezTo>
                    <a:pt x="80" y="4"/>
                    <a:pt x="79" y="4"/>
                    <a:pt x="79" y="5"/>
                  </a:cubicBezTo>
                  <a:cubicBezTo>
                    <a:pt x="78" y="6"/>
                    <a:pt x="79" y="8"/>
                    <a:pt x="80" y="9"/>
                  </a:cubicBezTo>
                  <a:cubicBezTo>
                    <a:pt x="80" y="11"/>
                    <a:pt x="81" y="13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7"/>
                    <a:pt x="79" y="18"/>
                    <a:pt x="77" y="18"/>
                  </a:cubicBezTo>
                  <a:cubicBezTo>
                    <a:pt x="76" y="18"/>
                    <a:pt x="75" y="17"/>
                    <a:pt x="74" y="17"/>
                  </a:cubicBezTo>
                  <a:cubicBezTo>
                    <a:pt x="73" y="17"/>
                    <a:pt x="73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9"/>
                    <a:pt x="71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3" y="20"/>
                    <a:pt x="74" y="20"/>
                  </a:cubicBezTo>
                  <a:cubicBezTo>
                    <a:pt x="75" y="21"/>
                    <a:pt x="75" y="22"/>
                    <a:pt x="75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3"/>
                    <a:pt x="77" y="23"/>
                    <a:pt x="77" y="23"/>
                  </a:cubicBezTo>
                  <a:cubicBezTo>
                    <a:pt x="79" y="23"/>
                    <a:pt x="80" y="23"/>
                    <a:pt x="81" y="26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80" y="30"/>
                    <a:pt x="79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1"/>
                    <a:pt x="75" y="31"/>
                    <a:pt x="74" y="31"/>
                  </a:cubicBezTo>
                  <a:cubicBezTo>
                    <a:pt x="72" y="31"/>
                    <a:pt x="71" y="30"/>
                    <a:pt x="69" y="29"/>
                  </a:cubicBezTo>
                  <a:cubicBezTo>
                    <a:pt x="69" y="29"/>
                    <a:pt x="68" y="29"/>
                    <a:pt x="68" y="28"/>
                  </a:cubicBezTo>
                  <a:cubicBezTo>
                    <a:pt x="67" y="28"/>
                    <a:pt x="67" y="27"/>
                    <a:pt x="65" y="27"/>
                  </a:cubicBezTo>
                  <a:cubicBezTo>
                    <a:pt x="65" y="27"/>
                    <a:pt x="64" y="27"/>
                    <a:pt x="63" y="27"/>
                  </a:cubicBezTo>
                  <a:cubicBezTo>
                    <a:pt x="62" y="27"/>
                    <a:pt x="61" y="27"/>
                    <a:pt x="60" y="28"/>
                  </a:cubicBezTo>
                  <a:cubicBezTo>
                    <a:pt x="59" y="28"/>
                    <a:pt x="59" y="28"/>
                    <a:pt x="59" y="29"/>
                  </a:cubicBezTo>
                  <a:cubicBezTo>
                    <a:pt x="58" y="30"/>
                    <a:pt x="57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32"/>
                    <a:pt x="55" y="32"/>
                    <a:pt x="54" y="32"/>
                  </a:cubicBezTo>
                  <a:cubicBezTo>
                    <a:pt x="53" y="32"/>
                    <a:pt x="53" y="33"/>
                    <a:pt x="52" y="33"/>
                  </a:cubicBezTo>
                  <a:cubicBezTo>
                    <a:pt x="51" y="34"/>
                    <a:pt x="51" y="35"/>
                    <a:pt x="51" y="36"/>
                  </a:cubicBezTo>
                  <a:cubicBezTo>
                    <a:pt x="51" y="36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9"/>
                    <a:pt x="50" y="40"/>
                    <a:pt x="49" y="41"/>
                  </a:cubicBezTo>
                  <a:cubicBezTo>
                    <a:pt x="48" y="41"/>
                    <a:pt x="48" y="41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1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4"/>
                    <a:pt x="46" y="44"/>
                  </a:cubicBezTo>
                  <a:cubicBezTo>
                    <a:pt x="46" y="46"/>
                    <a:pt x="46" y="48"/>
                    <a:pt x="45" y="49"/>
                  </a:cubicBezTo>
                  <a:cubicBezTo>
                    <a:pt x="45" y="50"/>
                    <a:pt x="44" y="51"/>
                    <a:pt x="43" y="52"/>
                  </a:cubicBezTo>
                  <a:cubicBezTo>
                    <a:pt x="42" y="52"/>
                    <a:pt x="41" y="53"/>
                    <a:pt x="41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8"/>
                    <a:pt x="40" y="59"/>
                    <a:pt x="39" y="60"/>
                  </a:cubicBezTo>
                  <a:cubicBezTo>
                    <a:pt x="39" y="60"/>
                    <a:pt x="39" y="61"/>
                    <a:pt x="39" y="62"/>
                  </a:cubicBezTo>
                  <a:cubicBezTo>
                    <a:pt x="38" y="64"/>
                    <a:pt x="38" y="65"/>
                    <a:pt x="36" y="67"/>
                  </a:cubicBezTo>
                  <a:cubicBezTo>
                    <a:pt x="35" y="67"/>
                    <a:pt x="35" y="68"/>
                    <a:pt x="34" y="68"/>
                  </a:cubicBezTo>
                  <a:cubicBezTo>
                    <a:pt x="33" y="68"/>
                    <a:pt x="33" y="68"/>
                    <a:pt x="33" y="69"/>
                  </a:cubicBezTo>
                  <a:cubicBezTo>
                    <a:pt x="33" y="69"/>
                    <a:pt x="33" y="70"/>
                    <a:pt x="33" y="70"/>
                  </a:cubicBezTo>
                  <a:cubicBezTo>
                    <a:pt x="32" y="72"/>
                    <a:pt x="32" y="74"/>
                    <a:pt x="28" y="74"/>
                  </a:cubicBezTo>
                  <a:cubicBezTo>
                    <a:pt x="27" y="74"/>
                    <a:pt x="26" y="75"/>
                    <a:pt x="25" y="75"/>
                  </a:cubicBezTo>
                  <a:cubicBezTo>
                    <a:pt x="24" y="75"/>
                    <a:pt x="23" y="75"/>
                    <a:pt x="22" y="75"/>
                  </a:cubicBezTo>
                  <a:cubicBezTo>
                    <a:pt x="21" y="75"/>
                    <a:pt x="20" y="75"/>
                    <a:pt x="19" y="75"/>
                  </a:cubicBezTo>
                  <a:cubicBezTo>
                    <a:pt x="18" y="75"/>
                    <a:pt x="17" y="75"/>
                    <a:pt x="16" y="75"/>
                  </a:cubicBezTo>
                  <a:cubicBezTo>
                    <a:pt x="16" y="75"/>
                    <a:pt x="15" y="75"/>
                    <a:pt x="14" y="76"/>
                  </a:cubicBezTo>
                  <a:cubicBezTo>
                    <a:pt x="14" y="76"/>
                    <a:pt x="13" y="77"/>
                    <a:pt x="13" y="77"/>
                  </a:cubicBezTo>
                  <a:cubicBezTo>
                    <a:pt x="12" y="78"/>
                    <a:pt x="11" y="78"/>
                    <a:pt x="10" y="79"/>
                  </a:cubicBezTo>
                  <a:cubicBezTo>
                    <a:pt x="10" y="79"/>
                    <a:pt x="9" y="80"/>
                    <a:pt x="9" y="80"/>
                  </a:cubicBezTo>
                  <a:cubicBezTo>
                    <a:pt x="8" y="81"/>
                    <a:pt x="8" y="82"/>
                    <a:pt x="9" y="83"/>
                  </a:cubicBezTo>
                  <a:cubicBezTo>
                    <a:pt x="9" y="86"/>
                    <a:pt x="10" y="89"/>
                    <a:pt x="7" y="91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5" y="92"/>
                    <a:pt x="5" y="92"/>
                  </a:cubicBezTo>
                  <a:cubicBezTo>
                    <a:pt x="6" y="95"/>
                    <a:pt x="6" y="95"/>
                    <a:pt x="5" y="97"/>
                  </a:cubicBezTo>
                  <a:cubicBezTo>
                    <a:pt x="5" y="97"/>
                    <a:pt x="5" y="97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5" y="99"/>
                    <a:pt x="5" y="100"/>
                  </a:cubicBezTo>
                  <a:cubicBezTo>
                    <a:pt x="6" y="100"/>
                    <a:pt x="6" y="100"/>
                    <a:pt x="6" y="101"/>
                  </a:cubicBezTo>
                  <a:cubicBezTo>
                    <a:pt x="8" y="103"/>
                    <a:pt x="8" y="104"/>
                    <a:pt x="8" y="106"/>
                  </a:cubicBezTo>
                  <a:cubicBezTo>
                    <a:pt x="8" y="106"/>
                    <a:pt x="8" y="107"/>
                    <a:pt x="8" y="107"/>
                  </a:cubicBezTo>
                  <a:cubicBezTo>
                    <a:pt x="8" y="108"/>
                    <a:pt x="8" y="108"/>
                    <a:pt x="9" y="109"/>
                  </a:cubicBezTo>
                  <a:cubicBezTo>
                    <a:pt x="9" y="109"/>
                    <a:pt x="9" y="109"/>
                    <a:pt x="9" y="110"/>
                  </a:cubicBezTo>
                  <a:cubicBezTo>
                    <a:pt x="10" y="111"/>
                    <a:pt x="10" y="113"/>
                    <a:pt x="7" y="114"/>
                  </a:cubicBezTo>
                  <a:cubicBezTo>
                    <a:pt x="7" y="114"/>
                    <a:pt x="6" y="114"/>
                    <a:pt x="6" y="114"/>
                  </a:cubicBezTo>
                  <a:cubicBezTo>
                    <a:pt x="5" y="115"/>
                    <a:pt x="4" y="115"/>
                    <a:pt x="5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7"/>
                    <a:pt x="5" y="117"/>
                    <a:pt x="6" y="118"/>
                  </a:cubicBezTo>
                  <a:cubicBezTo>
                    <a:pt x="7" y="118"/>
                    <a:pt x="8" y="11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3"/>
                    <a:pt x="8" y="123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7" y="124"/>
                    <a:pt x="6" y="124"/>
                    <a:pt x="5" y="124"/>
                  </a:cubicBezTo>
                  <a:cubicBezTo>
                    <a:pt x="5" y="125"/>
                    <a:pt x="4" y="125"/>
                    <a:pt x="4" y="125"/>
                  </a:cubicBezTo>
                  <a:cubicBezTo>
                    <a:pt x="4" y="125"/>
                    <a:pt x="4" y="126"/>
                    <a:pt x="3" y="127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4" y="130"/>
                    <a:pt x="5" y="130"/>
                    <a:pt x="5" y="130"/>
                  </a:cubicBezTo>
                  <a:cubicBezTo>
                    <a:pt x="8" y="130"/>
                    <a:pt x="10" y="131"/>
                    <a:pt x="11" y="134"/>
                  </a:cubicBezTo>
                  <a:cubicBezTo>
                    <a:pt x="12" y="134"/>
                    <a:pt x="13" y="134"/>
                    <a:pt x="13" y="134"/>
                  </a:cubicBezTo>
                  <a:cubicBezTo>
                    <a:pt x="14" y="134"/>
                    <a:pt x="16" y="134"/>
                    <a:pt x="17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7"/>
                    <a:pt x="20" y="139"/>
                    <a:pt x="22" y="141"/>
                  </a:cubicBezTo>
                  <a:cubicBezTo>
                    <a:pt x="22" y="142"/>
                    <a:pt x="23" y="144"/>
                    <a:pt x="24" y="145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5" y="148"/>
                    <a:pt x="27" y="150"/>
                    <a:pt x="28" y="152"/>
                  </a:cubicBezTo>
                  <a:cubicBezTo>
                    <a:pt x="29" y="153"/>
                    <a:pt x="29" y="153"/>
                    <a:pt x="30" y="153"/>
                  </a:cubicBezTo>
                  <a:cubicBezTo>
                    <a:pt x="31" y="154"/>
                    <a:pt x="32" y="154"/>
                    <a:pt x="33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3" y="157"/>
                    <a:pt x="34" y="158"/>
                  </a:cubicBezTo>
                  <a:cubicBezTo>
                    <a:pt x="34" y="158"/>
                    <a:pt x="34" y="159"/>
                    <a:pt x="34" y="159"/>
                  </a:cubicBezTo>
                  <a:cubicBezTo>
                    <a:pt x="35" y="160"/>
                    <a:pt x="37" y="160"/>
                    <a:pt x="38" y="160"/>
                  </a:cubicBezTo>
                  <a:cubicBezTo>
                    <a:pt x="40" y="160"/>
                    <a:pt x="42" y="160"/>
                    <a:pt x="44" y="161"/>
                  </a:cubicBezTo>
                  <a:cubicBezTo>
                    <a:pt x="45" y="162"/>
                    <a:pt x="46" y="163"/>
                    <a:pt x="47" y="164"/>
                  </a:cubicBezTo>
                  <a:cubicBezTo>
                    <a:pt x="47" y="165"/>
                    <a:pt x="48" y="166"/>
                    <a:pt x="49" y="167"/>
                  </a:cubicBezTo>
                  <a:cubicBezTo>
                    <a:pt x="50" y="167"/>
                    <a:pt x="51" y="167"/>
                    <a:pt x="53" y="167"/>
                  </a:cubicBezTo>
                  <a:cubicBezTo>
                    <a:pt x="55" y="167"/>
                    <a:pt x="57" y="168"/>
                    <a:pt x="59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60" y="169"/>
                    <a:pt x="61" y="170"/>
                    <a:pt x="62" y="171"/>
                  </a:cubicBezTo>
                  <a:cubicBezTo>
                    <a:pt x="63" y="172"/>
                    <a:pt x="64" y="174"/>
                    <a:pt x="65" y="174"/>
                  </a:cubicBezTo>
                  <a:cubicBezTo>
                    <a:pt x="66" y="174"/>
                    <a:pt x="67" y="174"/>
                    <a:pt x="68" y="173"/>
                  </a:cubicBezTo>
                  <a:cubicBezTo>
                    <a:pt x="70" y="173"/>
                    <a:pt x="72" y="172"/>
                    <a:pt x="74" y="172"/>
                  </a:cubicBezTo>
                  <a:cubicBezTo>
                    <a:pt x="75" y="172"/>
                    <a:pt x="75" y="172"/>
                    <a:pt x="75" y="172"/>
                  </a:cubicBezTo>
                  <a:cubicBezTo>
                    <a:pt x="76" y="173"/>
                    <a:pt x="76" y="173"/>
                    <a:pt x="76" y="173"/>
                  </a:cubicBezTo>
                  <a:cubicBezTo>
                    <a:pt x="76" y="175"/>
                    <a:pt x="75" y="176"/>
                    <a:pt x="75" y="177"/>
                  </a:cubicBezTo>
                  <a:cubicBezTo>
                    <a:pt x="75" y="178"/>
                    <a:pt x="75" y="178"/>
                    <a:pt x="75" y="178"/>
                  </a:cubicBezTo>
                  <a:cubicBezTo>
                    <a:pt x="75" y="178"/>
                    <a:pt x="75" y="178"/>
                    <a:pt x="76" y="179"/>
                  </a:cubicBezTo>
                  <a:cubicBezTo>
                    <a:pt x="76" y="179"/>
                    <a:pt x="77" y="180"/>
                    <a:pt x="78" y="181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78" y="182"/>
                    <a:pt x="78" y="183"/>
                    <a:pt x="78" y="185"/>
                  </a:cubicBezTo>
                  <a:cubicBezTo>
                    <a:pt x="78" y="187"/>
                    <a:pt x="78" y="188"/>
                    <a:pt x="79" y="188"/>
                  </a:cubicBezTo>
                  <a:cubicBezTo>
                    <a:pt x="80" y="188"/>
                    <a:pt x="81" y="187"/>
                    <a:pt x="82" y="186"/>
                  </a:cubicBezTo>
                  <a:cubicBezTo>
                    <a:pt x="83" y="185"/>
                    <a:pt x="84" y="183"/>
                    <a:pt x="85" y="183"/>
                  </a:cubicBezTo>
                  <a:cubicBezTo>
                    <a:pt x="86" y="182"/>
                    <a:pt x="88" y="182"/>
                    <a:pt x="89" y="182"/>
                  </a:cubicBezTo>
                  <a:cubicBezTo>
                    <a:pt x="90" y="182"/>
                    <a:pt x="91" y="182"/>
                    <a:pt x="92" y="183"/>
                  </a:cubicBezTo>
                  <a:cubicBezTo>
                    <a:pt x="93" y="183"/>
                    <a:pt x="93" y="184"/>
                    <a:pt x="94" y="185"/>
                  </a:cubicBezTo>
                  <a:cubicBezTo>
                    <a:pt x="94" y="186"/>
                    <a:pt x="94" y="187"/>
                    <a:pt x="94" y="188"/>
                  </a:cubicBezTo>
                  <a:cubicBezTo>
                    <a:pt x="94" y="189"/>
                    <a:pt x="93" y="190"/>
                    <a:pt x="93" y="191"/>
                  </a:cubicBezTo>
                  <a:cubicBezTo>
                    <a:pt x="92" y="191"/>
                    <a:pt x="92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3"/>
                    <a:pt x="92" y="194"/>
                    <a:pt x="92" y="195"/>
                  </a:cubicBezTo>
                  <a:cubicBezTo>
                    <a:pt x="92" y="195"/>
                    <a:pt x="93" y="196"/>
                    <a:pt x="93" y="197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3" y="198"/>
                    <a:pt x="93" y="199"/>
                    <a:pt x="93" y="200"/>
                  </a:cubicBezTo>
                  <a:cubicBezTo>
                    <a:pt x="93" y="202"/>
                    <a:pt x="93" y="204"/>
                    <a:pt x="95" y="204"/>
                  </a:cubicBezTo>
                  <a:cubicBezTo>
                    <a:pt x="96" y="204"/>
                    <a:pt x="97" y="204"/>
                    <a:pt x="97" y="204"/>
                  </a:cubicBezTo>
                  <a:cubicBezTo>
                    <a:pt x="100" y="204"/>
                    <a:pt x="104" y="205"/>
                    <a:pt x="105" y="208"/>
                  </a:cubicBezTo>
                  <a:cubicBezTo>
                    <a:pt x="106" y="210"/>
                    <a:pt x="105" y="211"/>
                    <a:pt x="104" y="213"/>
                  </a:cubicBezTo>
                  <a:cubicBezTo>
                    <a:pt x="104" y="214"/>
                    <a:pt x="104" y="214"/>
                    <a:pt x="104" y="215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6" y="217"/>
                    <a:pt x="106" y="217"/>
                    <a:pt x="106" y="217"/>
                  </a:cubicBezTo>
                  <a:cubicBezTo>
                    <a:pt x="106" y="218"/>
                    <a:pt x="107" y="219"/>
                    <a:pt x="108" y="219"/>
                  </a:cubicBezTo>
                  <a:cubicBezTo>
                    <a:pt x="109" y="219"/>
                    <a:pt x="110" y="219"/>
                    <a:pt x="111" y="220"/>
                  </a:cubicBezTo>
                  <a:cubicBezTo>
                    <a:pt x="112" y="220"/>
                    <a:pt x="112" y="220"/>
                    <a:pt x="112" y="220"/>
                  </a:cubicBezTo>
                  <a:cubicBezTo>
                    <a:pt x="112" y="221"/>
                    <a:pt x="112" y="221"/>
                    <a:pt x="112" y="221"/>
                  </a:cubicBezTo>
                  <a:cubicBezTo>
                    <a:pt x="112" y="222"/>
                    <a:pt x="113" y="223"/>
                    <a:pt x="113" y="223"/>
                  </a:cubicBezTo>
                  <a:cubicBezTo>
                    <a:pt x="113" y="224"/>
                    <a:pt x="113" y="225"/>
                    <a:pt x="113" y="227"/>
                  </a:cubicBezTo>
                  <a:cubicBezTo>
                    <a:pt x="113" y="227"/>
                    <a:pt x="113" y="227"/>
                    <a:pt x="113" y="227"/>
                  </a:cubicBezTo>
                  <a:cubicBezTo>
                    <a:pt x="113" y="227"/>
                    <a:pt x="113" y="227"/>
                    <a:pt x="113" y="227"/>
                  </a:cubicBezTo>
                  <a:cubicBezTo>
                    <a:pt x="114" y="227"/>
                    <a:pt x="114" y="227"/>
                    <a:pt x="114" y="227"/>
                  </a:cubicBezTo>
                  <a:cubicBezTo>
                    <a:pt x="114" y="227"/>
                    <a:pt x="114" y="228"/>
                    <a:pt x="114" y="228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ubicBezTo>
                    <a:pt x="115" y="226"/>
                    <a:pt x="116" y="225"/>
                    <a:pt x="116" y="225"/>
                  </a:cubicBezTo>
                  <a:cubicBezTo>
                    <a:pt x="116" y="225"/>
                    <a:pt x="116" y="225"/>
                    <a:pt x="116" y="225"/>
                  </a:cubicBezTo>
                  <a:cubicBezTo>
                    <a:pt x="117" y="224"/>
                    <a:pt x="117" y="224"/>
                    <a:pt x="117" y="224"/>
                  </a:cubicBezTo>
                  <a:cubicBezTo>
                    <a:pt x="118" y="223"/>
                    <a:pt x="119" y="222"/>
                    <a:pt x="120" y="222"/>
                  </a:cubicBezTo>
                  <a:cubicBezTo>
                    <a:pt x="121" y="222"/>
                    <a:pt x="122" y="221"/>
                    <a:pt x="123" y="222"/>
                  </a:cubicBezTo>
                  <a:cubicBezTo>
                    <a:pt x="124" y="222"/>
                    <a:pt x="125" y="222"/>
                    <a:pt x="126" y="222"/>
                  </a:cubicBezTo>
                  <a:cubicBezTo>
                    <a:pt x="128" y="223"/>
                    <a:pt x="128" y="224"/>
                    <a:pt x="128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8" y="226"/>
                    <a:pt x="128" y="226"/>
                    <a:pt x="128" y="227"/>
                  </a:cubicBezTo>
                  <a:cubicBezTo>
                    <a:pt x="128" y="227"/>
                    <a:pt x="129" y="227"/>
                    <a:pt x="130" y="227"/>
                  </a:cubicBezTo>
                  <a:cubicBezTo>
                    <a:pt x="130" y="227"/>
                    <a:pt x="131" y="227"/>
                    <a:pt x="132" y="227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33" y="227"/>
                    <a:pt x="134" y="227"/>
                    <a:pt x="134" y="228"/>
                  </a:cubicBezTo>
                  <a:cubicBezTo>
                    <a:pt x="134" y="228"/>
                    <a:pt x="134" y="228"/>
                    <a:pt x="134" y="228"/>
                  </a:cubicBezTo>
                  <a:cubicBezTo>
                    <a:pt x="135" y="228"/>
                    <a:pt x="135" y="229"/>
                    <a:pt x="136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6" y="231"/>
                    <a:pt x="137" y="231"/>
                    <a:pt x="138" y="231"/>
                  </a:cubicBezTo>
                  <a:cubicBezTo>
                    <a:pt x="139" y="231"/>
                    <a:pt x="139" y="231"/>
                    <a:pt x="140" y="231"/>
                  </a:cubicBezTo>
                  <a:cubicBezTo>
                    <a:pt x="142" y="231"/>
                    <a:pt x="143" y="232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4" y="234"/>
                    <a:pt x="144" y="235"/>
                    <a:pt x="144" y="236"/>
                  </a:cubicBezTo>
                  <a:cubicBezTo>
                    <a:pt x="145" y="235"/>
                    <a:pt x="146" y="235"/>
                    <a:pt x="147" y="234"/>
                  </a:cubicBezTo>
                  <a:cubicBezTo>
                    <a:pt x="147" y="233"/>
                    <a:pt x="148" y="233"/>
                    <a:pt x="149" y="232"/>
                  </a:cubicBezTo>
                  <a:cubicBezTo>
                    <a:pt x="149" y="232"/>
                    <a:pt x="149" y="232"/>
                    <a:pt x="150" y="231"/>
                  </a:cubicBezTo>
                  <a:cubicBezTo>
                    <a:pt x="151" y="230"/>
                    <a:pt x="152" y="229"/>
                    <a:pt x="153" y="229"/>
                  </a:cubicBezTo>
                  <a:cubicBezTo>
                    <a:pt x="153" y="229"/>
                    <a:pt x="153" y="229"/>
                    <a:pt x="153" y="229"/>
                  </a:cubicBezTo>
                  <a:cubicBezTo>
                    <a:pt x="152" y="228"/>
                    <a:pt x="150" y="228"/>
                    <a:pt x="150" y="225"/>
                  </a:cubicBezTo>
                  <a:cubicBezTo>
                    <a:pt x="150" y="224"/>
                    <a:pt x="150" y="223"/>
                    <a:pt x="151" y="222"/>
                  </a:cubicBezTo>
                  <a:cubicBezTo>
                    <a:pt x="151" y="222"/>
                    <a:pt x="151" y="221"/>
                    <a:pt x="151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1" y="219"/>
                    <a:pt x="151" y="217"/>
                    <a:pt x="154" y="216"/>
                  </a:cubicBezTo>
                  <a:cubicBezTo>
                    <a:pt x="156" y="216"/>
                    <a:pt x="156" y="217"/>
                    <a:pt x="157" y="21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17"/>
                    <a:pt x="158" y="217"/>
                    <a:pt x="158" y="217"/>
                  </a:cubicBezTo>
                  <a:close/>
                  <a:moveTo>
                    <a:pt x="139" y="204"/>
                  </a:moveTo>
                  <a:cubicBezTo>
                    <a:pt x="139" y="204"/>
                    <a:pt x="139" y="203"/>
                    <a:pt x="139" y="203"/>
                  </a:cubicBezTo>
                  <a:cubicBezTo>
                    <a:pt x="139" y="203"/>
                    <a:pt x="139" y="203"/>
                    <a:pt x="139" y="203"/>
                  </a:cubicBezTo>
                  <a:cubicBezTo>
                    <a:pt x="139" y="204"/>
                    <a:pt x="139" y="204"/>
                    <a:pt x="139" y="204"/>
                  </a:cubicBezTo>
                  <a:close/>
                  <a:moveTo>
                    <a:pt x="155" y="227"/>
                  </a:moveTo>
                  <a:cubicBezTo>
                    <a:pt x="155" y="227"/>
                    <a:pt x="155" y="227"/>
                    <a:pt x="155" y="227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55" y="227"/>
                    <a:pt x="155" y="227"/>
                    <a:pt x="155" y="227"/>
                  </a:cubicBezTo>
                  <a:close/>
                  <a:moveTo>
                    <a:pt x="158" y="217"/>
                  </a:moveTo>
                  <a:cubicBezTo>
                    <a:pt x="158" y="217"/>
                    <a:pt x="158" y="217"/>
                    <a:pt x="158" y="21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17"/>
                    <a:pt x="158" y="217"/>
                    <a:pt x="158" y="217"/>
                  </a:cubicBezTo>
                  <a:close/>
                  <a:moveTo>
                    <a:pt x="160" y="219"/>
                  </a:moveTo>
                  <a:cubicBezTo>
                    <a:pt x="160" y="219"/>
                    <a:pt x="160" y="219"/>
                    <a:pt x="160" y="219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60" y="219"/>
                    <a:pt x="160" y="219"/>
                    <a:pt x="160" y="219"/>
                  </a:cubicBezTo>
                  <a:close/>
                  <a:moveTo>
                    <a:pt x="160" y="219"/>
                  </a:moveTo>
                  <a:cubicBezTo>
                    <a:pt x="160" y="219"/>
                    <a:pt x="160" y="219"/>
                    <a:pt x="160" y="219"/>
                  </a:cubicBezTo>
                  <a:cubicBezTo>
                    <a:pt x="160" y="219"/>
                    <a:pt x="160" y="219"/>
                    <a:pt x="160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6" name="Freeform 99">
              <a:extLst>
                <a:ext uri="{FF2B5EF4-FFF2-40B4-BE49-F238E27FC236}">
                  <a16:creationId xmlns:a16="http://schemas.microsoft.com/office/drawing/2014/main" id="{28BC57FA-EF78-4AF5-BF7A-41A8E6E0E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017" y="3153836"/>
              <a:ext cx="251327" cy="119335"/>
            </a:xfrm>
            <a:custGeom>
              <a:avLst/>
              <a:gdLst>
                <a:gd name="T0" fmla="*/ 64 w 69"/>
                <a:gd name="T1" fmla="*/ 7 h 33"/>
                <a:gd name="T2" fmla="*/ 63 w 69"/>
                <a:gd name="T3" fmla="*/ 6 h 33"/>
                <a:gd name="T4" fmla="*/ 58 w 69"/>
                <a:gd name="T5" fmla="*/ 6 h 33"/>
                <a:gd name="T6" fmla="*/ 58 w 69"/>
                <a:gd name="T7" fmla="*/ 2 h 33"/>
                <a:gd name="T8" fmla="*/ 55 w 69"/>
                <a:gd name="T9" fmla="*/ 0 h 33"/>
                <a:gd name="T10" fmla="*/ 54 w 69"/>
                <a:gd name="T11" fmla="*/ 2 h 33"/>
                <a:gd name="T12" fmla="*/ 55 w 69"/>
                <a:gd name="T13" fmla="*/ 3 h 33"/>
                <a:gd name="T14" fmla="*/ 46 w 69"/>
                <a:gd name="T15" fmla="*/ 9 h 33"/>
                <a:gd name="T16" fmla="*/ 41 w 69"/>
                <a:gd name="T17" fmla="*/ 12 h 33"/>
                <a:gd name="T18" fmla="*/ 38 w 69"/>
                <a:gd name="T19" fmla="*/ 15 h 33"/>
                <a:gd name="T20" fmla="*/ 33 w 69"/>
                <a:gd name="T21" fmla="*/ 14 h 33"/>
                <a:gd name="T22" fmla="*/ 28 w 69"/>
                <a:gd name="T23" fmla="*/ 15 h 33"/>
                <a:gd name="T24" fmla="*/ 25 w 69"/>
                <a:gd name="T25" fmla="*/ 15 h 33"/>
                <a:gd name="T26" fmla="*/ 22 w 69"/>
                <a:gd name="T27" fmla="*/ 16 h 33"/>
                <a:gd name="T28" fmla="*/ 17 w 69"/>
                <a:gd name="T29" fmla="*/ 15 h 33"/>
                <a:gd name="T30" fmla="*/ 13 w 69"/>
                <a:gd name="T31" fmla="*/ 13 h 33"/>
                <a:gd name="T32" fmla="*/ 13 w 69"/>
                <a:gd name="T33" fmla="*/ 13 h 33"/>
                <a:gd name="T34" fmla="*/ 12 w 69"/>
                <a:gd name="T35" fmla="*/ 14 h 33"/>
                <a:gd name="T36" fmla="*/ 10 w 69"/>
                <a:gd name="T37" fmla="*/ 14 h 33"/>
                <a:gd name="T38" fmla="*/ 7 w 69"/>
                <a:gd name="T39" fmla="*/ 15 h 33"/>
                <a:gd name="T40" fmla="*/ 3 w 69"/>
                <a:gd name="T41" fmla="*/ 14 h 33"/>
                <a:gd name="T42" fmla="*/ 0 w 69"/>
                <a:gd name="T43" fmla="*/ 15 h 33"/>
                <a:gd name="T44" fmla="*/ 3 w 69"/>
                <a:gd name="T45" fmla="*/ 18 h 33"/>
                <a:gd name="T46" fmla="*/ 4 w 69"/>
                <a:gd name="T47" fmla="*/ 22 h 33"/>
                <a:gd name="T48" fmla="*/ 7 w 69"/>
                <a:gd name="T49" fmla="*/ 23 h 33"/>
                <a:gd name="T50" fmla="*/ 9 w 69"/>
                <a:gd name="T51" fmla="*/ 23 h 33"/>
                <a:gd name="T52" fmla="*/ 12 w 69"/>
                <a:gd name="T53" fmla="*/ 24 h 33"/>
                <a:gd name="T54" fmla="*/ 13 w 69"/>
                <a:gd name="T55" fmla="*/ 26 h 33"/>
                <a:gd name="T56" fmla="*/ 15 w 69"/>
                <a:gd name="T57" fmla="*/ 30 h 33"/>
                <a:gd name="T58" fmla="*/ 17 w 69"/>
                <a:gd name="T59" fmla="*/ 30 h 33"/>
                <a:gd name="T60" fmla="*/ 20 w 69"/>
                <a:gd name="T61" fmla="*/ 31 h 33"/>
                <a:gd name="T62" fmla="*/ 25 w 69"/>
                <a:gd name="T63" fmla="*/ 31 h 33"/>
                <a:gd name="T64" fmla="*/ 28 w 69"/>
                <a:gd name="T65" fmla="*/ 32 h 33"/>
                <a:gd name="T66" fmla="*/ 27 w 69"/>
                <a:gd name="T67" fmla="*/ 29 h 33"/>
                <a:gd name="T68" fmla="*/ 25 w 69"/>
                <a:gd name="T69" fmla="*/ 29 h 33"/>
                <a:gd name="T70" fmla="*/ 27 w 69"/>
                <a:gd name="T71" fmla="*/ 28 h 33"/>
                <a:gd name="T72" fmla="*/ 30 w 69"/>
                <a:gd name="T73" fmla="*/ 28 h 33"/>
                <a:gd name="T74" fmla="*/ 30 w 69"/>
                <a:gd name="T75" fmla="*/ 24 h 33"/>
                <a:gd name="T76" fmla="*/ 31 w 69"/>
                <a:gd name="T77" fmla="*/ 21 h 33"/>
                <a:gd name="T78" fmla="*/ 34 w 69"/>
                <a:gd name="T79" fmla="*/ 21 h 33"/>
                <a:gd name="T80" fmla="*/ 35 w 69"/>
                <a:gd name="T81" fmla="*/ 19 h 33"/>
                <a:gd name="T82" fmla="*/ 37 w 69"/>
                <a:gd name="T83" fmla="*/ 21 h 33"/>
                <a:gd name="T84" fmla="*/ 39 w 69"/>
                <a:gd name="T85" fmla="*/ 23 h 33"/>
                <a:gd name="T86" fmla="*/ 41 w 69"/>
                <a:gd name="T87" fmla="*/ 20 h 33"/>
                <a:gd name="T88" fmla="*/ 45 w 69"/>
                <a:gd name="T89" fmla="*/ 20 h 33"/>
                <a:gd name="T90" fmla="*/ 47 w 69"/>
                <a:gd name="T91" fmla="*/ 23 h 33"/>
                <a:gd name="T92" fmla="*/ 50 w 69"/>
                <a:gd name="T93" fmla="*/ 24 h 33"/>
                <a:gd name="T94" fmla="*/ 51 w 69"/>
                <a:gd name="T95" fmla="*/ 24 h 33"/>
                <a:gd name="T96" fmla="*/ 53 w 69"/>
                <a:gd name="T97" fmla="*/ 25 h 33"/>
                <a:gd name="T98" fmla="*/ 55 w 69"/>
                <a:gd name="T99" fmla="*/ 24 h 33"/>
                <a:gd name="T100" fmla="*/ 55 w 69"/>
                <a:gd name="T101" fmla="*/ 22 h 33"/>
                <a:gd name="T102" fmla="*/ 55 w 69"/>
                <a:gd name="T103" fmla="*/ 21 h 33"/>
                <a:gd name="T104" fmla="*/ 57 w 69"/>
                <a:gd name="T105" fmla="*/ 16 h 33"/>
                <a:gd name="T106" fmla="*/ 59 w 69"/>
                <a:gd name="T107" fmla="*/ 16 h 33"/>
                <a:gd name="T108" fmla="*/ 61 w 69"/>
                <a:gd name="T109" fmla="*/ 14 h 33"/>
                <a:gd name="T110" fmla="*/ 64 w 69"/>
                <a:gd name="T111" fmla="*/ 12 h 33"/>
                <a:gd name="T112" fmla="*/ 67 w 69"/>
                <a:gd name="T113" fmla="*/ 12 h 33"/>
                <a:gd name="T114" fmla="*/ 69 w 69"/>
                <a:gd name="T115" fmla="*/ 11 h 33"/>
                <a:gd name="T116" fmla="*/ 64 w 69"/>
                <a:gd name="T117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" h="33">
                  <a:moveTo>
                    <a:pt x="64" y="7"/>
                  </a:moveTo>
                  <a:cubicBezTo>
                    <a:pt x="64" y="7"/>
                    <a:pt x="63" y="6"/>
                    <a:pt x="63" y="6"/>
                  </a:cubicBezTo>
                  <a:cubicBezTo>
                    <a:pt x="61" y="7"/>
                    <a:pt x="59" y="7"/>
                    <a:pt x="58" y="6"/>
                  </a:cubicBezTo>
                  <a:cubicBezTo>
                    <a:pt x="58" y="4"/>
                    <a:pt x="59" y="3"/>
                    <a:pt x="58" y="2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5" y="0"/>
                    <a:pt x="54" y="1"/>
                    <a:pt x="54" y="2"/>
                  </a:cubicBezTo>
                  <a:cubicBezTo>
                    <a:pt x="54" y="2"/>
                    <a:pt x="55" y="3"/>
                    <a:pt x="55" y="3"/>
                  </a:cubicBezTo>
                  <a:cubicBezTo>
                    <a:pt x="51" y="4"/>
                    <a:pt x="48" y="7"/>
                    <a:pt x="46" y="9"/>
                  </a:cubicBezTo>
                  <a:cubicBezTo>
                    <a:pt x="44" y="11"/>
                    <a:pt x="43" y="11"/>
                    <a:pt x="41" y="12"/>
                  </a:cubicBezTo>
                  <a:cubicBezTo>
                    <a:pt x="39" y="12"/>
                    <a:pt x="39" y="13"/>
                    <a:pt x="38" y="15"/>
                  </a:cubicBezTo>
                  <a:cubicBezTo>
                    <a:pt x="36" y="17"/>
                    <a:pt x="35" y="15"/>
                    <a:pt x="33" y="14"/>
                  </a:cubicBezTo>
                  <a:cubicBezTo>
                    <a:pt x="31" y="13"/>
                    <a:pt x="29" y="15"/>
                    <a:pt x="28" y="15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4" y="15"/>
                    <a:pt x="23" y="15"/>
                    <a:pt x="22" y="16"/>
                  </a:cubicBezTo>
                  <a:cubicBezTo>
                    <a:pt x="20" y="16"/>
                    <a:pt x="19" y="15"/>
                    <a:pt x="17" y="15"/>
                  </a:cubicBezTo>
                  <a:cubicBezTo>
                    <a:pt x="15" y="14"/>
                    <a:pt x="13" y="15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3" y="14"/>
                    <a:pt x="12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8" y="14"/>
                    <a:pt x="9" y="16"/>
                    <a:pt x="7" y="15"/>
                  </a:cubicBezTo>
                  <a:cubicBezTo>
                    <a:pt x="5" y="14"/>
                    <a:pt x="5" y="14"/>
                    <a:pt x="3" y="14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6"/>
                    <a:pt x="3" y="17"/>
                    <a:pt x="3" y="18"/>
                  </a:cubicBezTo>
                  <a:cubicBezTo>
                    <a:pt x="5" y="19"/>
                    <a:pt x="3" y="21"/>
                    <a:pt x="4" y="22"/>
                  </a:cubicBezTo>
                  <a:cubicBezTo>
                    <a:pt x="5" y="23"/>
                    <a:pt x="6" y="23"/>
                    <a:pt x="7" y="23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10" y="23"/>
                    <a:pt x="11" y="23"/>
                    <a:pt x="12" y="24"/>
                  </a:cubicBezTo>
                  <a:cubicBezTo>
                    <a:pt x="12" y="24"/>
                    <a:pt x="12" y="25"/>
                    <a:pt x="13" y="26"/>
                  </a:cubicBezTo>
                  <a:cubicBezTo>
                    <a:pt x="13" y="28"/>
                    <a:pt x="12" y="30"/>
                    <a:pt x="15" y="30"/>
                  </a:cubicBezTo>
                  <a:cubicBezTo>
                    <a:pt x="16" y="31"/>
                    <a:pt x="16" y="30"/>
                    <a:pt x="17" y="30"/>
                  </a:cubicBezTo>
                  <a:cubicBezTo>
                    <a:pt x="18" y="30"/>
                    <a:pt x="19" y="30"/>
                    <a:pt x="20" y="31"/>
                  </a:cubicBezTo>
                  <a:cubicBezTo>
                    <a:pt x="21" y="31"/>
                    <a:pt x="24" y="33"/>
                    <a:pt x="25" y="31"/>
                  </a:cubicBezTo>
                  <a:cubicBezTo>
                    <a:pt x="26" y="31"/>
                    <a:pt x="27" y="32"/>
                    <a:pt x="28" y="32"/>
                  </a:cubicBezTo>
                  <a:cubicBezTo>
                    <a:pt x="29" y="31"/>
                    <a:pt x="28" y="30"/>
                    <a:pt x="27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25" y="28"/>
                    <a:pt x="26" y="28"/>
                    <a:pt x="27" y="28"/>
                  </a:cubicBezTo>
                  <a:cubicBezTo>
                    <a:pt x="28" y="28"/>
                    <a:pt x="29" y="28"/>
                    <a:pt x="30" y="28"/>
                  </a:cubicBezTo>
                  <a:cubicBezTo>
                    <a:pt x="30" y="27"/>
                    <a:pt x="30" y="26"/>
                    <a:pt x="30" y="24"/>
                  </a:cubicBezTo>
                  <a:cubicBezTo>
                    <a:pt x="30" y="23"/>
                    <a:pt x="30" y="22"/>
                    <a:pt x="31" y="21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0"/>
                    <a:pt x="34" y="19"/>
                    <a:pt x="35" y="19"/>
                  </a:cubicBezTo>
                  <a:cubicBezTo>
                    <a:pt x="36" y="18"/>
                    <a:pt x="37" y="19"/>
                    <a:pt x="37" y="21"/>
                  </a:cubicBezTo>
                  <a:cubicBezTo>
                    <a:pt x="37" y="22"/>
                    <a:pt x="37" y="24"/>
                    <a:pt x="39" y="23"/>
                  </a:cubicBezTo>
                  <a:cubicBezTo>
                    <a:pt x="40" y="23"/>
                    <a:pt x="40" y="21"/>
                    <a:pt x="41" y="20"/>
                  </a:cubicBezTo>
                  <a:cubicBezTo>
                    <a:pt x="42" y="19"/>
                    <a:pt x="44" y="19"/>
                    <a:pt x="45" y="20"/>
                  </a:cubicBezTo>
                  <a:cubicBezTo>
                    <a:pt x="46" y="21"/>
                    <a:pt x="46" y="22"/>
                    <a:pt x="47" y="23"/>
                  </a:cubicBezTo>
                  <a:cubicBezTo>
                    <a:pt x="48" y="23"/>
                    <a:pt x="49" y="24"/>
                    <a:pt x="50" y="24"/>
                  </a:cubicBezTo>
                  <a:cubicBezTo>
                    <a:pt x="50" y="25"/>
                    <a:pt x="51" y="24"/>
                    <a:pt x="51" y="24"/>
                  </a:cubicBezTo>
                  <a:cubicBezTo>
                    <a:pt x="52" y="25"/>
                    <a:pt x="52" y="25"/>
                    <a:pt x="53" y="25"/>
                  </a:cubicBezTo>
                  <a:cubicBezTo>
                    <a:pt x="54" y="25"/>
                    <a:pt x="55" y="25"/>
                    <a:pt x="55" y="24"/>
                  </a:cubicBezTo>
                  <a:cubicBezTo>
                    <a:pt x="56" y="23"/>
                    <a:pt x="57" y="21"/>
                    <a:pt x="55" y="22"/>
                  </a:cubicBezTo>
                  <a:cubicBezTo>
                    <a:pt x="55" y="22"/>
                    <a:pt x="55" y="21"/>
                    <a:pt x="55" y="21"/>
                  </a:cubicBezTo>
                  <a:cubicBezTo>
                    <a:pt x="52" y="20"/>
                    <a:pt x="55" y="17"/>
                    <a:pt x="57" y="16"/>
                  </a:cubicBezTo>
                  <a:cubicBezTo>
                    <a:pt x="58" y="15"/>
                    <a:pt x="58" y="16"/>
                    <a:pt x="59" y="16"/>
                  </a:cubicBezTo>
                  <a:cubicBezTo>
                    <a:pt x="61" y="16"/>
                    <a:pt x="60" y="15"/>
                    <a:pt x="61" y="14"/>
                  </a:cubicBezTo>
                  <a:cubicBezTo>
                    <a:pt x="61" y="13"/>
                    <a:pt x="63" y="12"/>
                    <a:pt x="64" y="12"/>
                  </a:cubicBezTo>
                  <a:cubicBezTo>
                    <a:pt x="65" y="11"/>
                    <a:pt x="66" y="12"/>
                    <a:pt x="67" y="12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8"/>
                    <a:pt x="67" y="8"/>
                    <a:pt x="64" y="7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905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7" name="Freeform 100">
              <a:extLst>
                <a:ext uri="{FF2B5EF4-FFF2-40B4-BE49-F238E27FC236}">
                  <a16:creationId xmlns:a16="http://schemas.microsoft.com/office/drawing/2014/main" id="{BF4A28A5-60A4-443A-AB4D-31BD960E0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3784" y="3146604"/>
              <a:ext cx="265792" cy="133800"/>
            </a:xfrm>
            <a:custGeom>
              <a:avLst/>
              <a:gdLst>
                <a:gd name="T0" fmla="*/ 59 w 73"/>
                <a:gd name="T1" fmla="*/ 8 h 37"/>
                <a:gd name="T2" fmla="*/ 58 w 73"/>
                <a:gd name="T3" fmla="*/ 5 h 37"/>
                <a:gd name="T4" fmla="*/ 53 w 73"/>
                <a:gd name="T5" fmla="*/ 9 h 37"/>
                <a:gd name="T6" fmla="*/ 44 w 73"/>
                <a:gd name="T7" fmla="*/ 15 h 37"/>
                <a:gd name="T8" fmla="*/ 40 w 73"/>
                <a:gd name="T9" fmla="*/ 20 h 37"/>
                <a:gd name="T10" fmla="*/ 48 w 73"/>
                <a:gd name="T11" fmla="*/ 21 h 37"/>
                <a:gd name="T12" fmla="*/ 52 w 73"/>
                <a:gd name="T13" fmla="*/ 24 h 37"/>
                <a:gd name="T14" fmla="*/ 55 w 73"/>
                <a:gd name="T15" fmla="*/ 25 h 37"/>
                <a:gd name="T16" fmla="*/ 55 w 73"/>
                <a:gd name="T17" fmla="*/ 24 h 37"/>
                <a:gd name="T18" fmla="*/ 58 w 73"/>
                <a:gd name="T19" fmla="*/ 16 h 37"/>
                <a:gd name="T20" fmla="*/ 66 w 73"/>
                <a:gd name="T21" fmla="*/ 12 h 37"/>
                <a:gd name="T22" fmla="*/ 65 w 73"/>
                <a:gd name="T23" fmla="*/ 10 h 37"/>
                <a:gd name="T24" fmla="*/ 70 w 73"/>
                <a:gd name="T25" fmla="*/ 9 h 37"/>
                <a:gd name="T26" fmla="*/ 70 w 73"/>
                <a:gd name="T27" fmla="*/ 15 h 37"/>
                <a:gd name="T28" fmla="*/ 64 w 73"/>
                <a:gd name="T29" fmla="*/ 16 h 37"/>
                <a:gd name="T30" fmla="*/ 61 w 73"/>
                <a:gd name="T31" fmla="*/ 20 h 37"/>
                <a:gd name="T32" fmla="*/ 58 w 73"/>
                <a:gd name="T33" fmla="*/ 22 h 37"/>
                <a:gd name="T34" fmla="*/ 60 w 73"/>
                <a:gd name="T35" fmla="*/ 25 h 37"/>
                <a:gd name="T36" fmla="*/ 53 w 73"/>
                <a:gd name="T37" fmla="*/ 28 h 37"/>
                <a:gd name="T38" fmla="*/ 49 w 73"/>
                <a:gd name="T39" fmla="*/ 27 h 37"/>
                <a:gd name="T40" fmla="*/ 46 w 73"/>
                <a:gd name="T41" fmla="*/ 23 h 37"/>
                <a:gd name="T42" fmla="*/ 41 w 73"/>
                <a:gd name="T43" fmla="*/ 27 h 37"/>
                <a:gd name="T44" fmla="*/ 36 w 73"/>
                <a:gd name="T45" fmla="*/ 24 h 37"/>
                <a:gd name="T46" fmla="*/ 34 w 73"/>
                <a:gd name="T47" fmla="*/ 26 h 37"/>
                <a:gd name="T48" fmla="*/ 32 w 73"/>
                <a:gd name="T49" fmla="*/ 31 h 37"/>
                <a:gd name="T50" fmla="*/ 28 w 73"/>
                <a:gd name="T51" fmla="*/ 35 h 37"/>
                <a:gd name="T52" fmla="*/ 20 w 73"/>
                <a:gd name="T53" fmla="*/ 34 h 37"/>
                <a:gd name="T54" fmla="*/ 13 w 73"/>
                <a:gd name="T55" fmla="*/ 28 h 37"/>
                <a:gd name="T56" fmla="*/ 13 w 73"/>
                <a:gd name="T57" fmla="*/ 27 h 37"/>
                <a:gd name="T58" fmla="*/ 9 w 73"/>
                <a:gd name="T59" fmla="*/ 27 h 37"/>
                <a:gd name="T60" fmla="*/ 4 w 73"/>
                <a:gd name="T61" fmla="*/ 21 h 37"/>
                <a:gd name="T62" fmla="*/ 4 w 73"/>
                <a:gd name="T63" fmla="*/ 14 h 37"/>
                <a:gd name="T64" fmla="*/ 10 w 73"/>
                <a:gd name="T65" fmla="*/ 15 h 37"/>
                <a:gd name="T66" fmla="*/ 14 w 73"/>
                <a:gd name="T67" fmla="*/ 14 h 37"/>
                <a:gd name="T68" fmla="*/ 19 w 73"/>
                <a:gd name="T69" fmla="*/ 15 h 37"/>
                <a:gd name="T70" fmla="*/ 24 w 73"/>
                <a:gd name="T71" fmla="*/ 16 h 37"/>
                <a:gd name="T72" fmla="*/ 31 w 73"/>
                <a:gd name="T73" fmla="*/ 15 h 37"/>
                <a:gd name="T74" fmla="*/ 39 w 73"/>
                <a:gd name="T75" fmla="*/ 15 h 37"/>
                <a:gd name="T76" fmla="*/ 45 w 73"/>
                <a:gd name="T77" fmla="*/ 12 h 37"/>
                <a:gd name="T78" fmla="*/ 55 w 73"/>
                <a:gd name="T79" fmla="*/ 3 h 37"/>
                <a:gd name="T80" fmla="*/ 57 w 73"/>
                <a:gd name="T81" fmla="*/ 0 h 37"/>
                <a:gd name="T82" fmla="*/ 62 w 73"/>
                <a:gd name="T83" fmla="*/ 6 h 37"/>
                <a:gd name="T84" fmla="*/ 63 w 73"/>
                <a:gd name="T85" fmla="*/ 7 h 37"/>
                <a:gd name="T86" fmla="*/ 37 w 73"/>
                <a:gd name="T87" fmla="*/ 19 h 37"/>
                <a:gd name="T88" fmla="*/ 30 w 73"/>
                <a:gd name="T89" fmla="*/ 19 h 37"/>
                <a:gd name="T90" fmla="*/ 25 w 73"/>
                <a:gd name="T91" fmla="*/ 19 h 37"/>
                <a:gd name="T92" fmla="*/ 17 w 73"/>
                <a:gd name="T93" fmla="*/ 18 h 37"/>
                <a:gd name="T94" fmla="*/ 12 w 73"/>
                <a:gd name="T95" fmla="*/ 18 h 37"/>
                <a:gd name="T96" fmla="*/ 5 w 73"/>
                <a:gd name="T97" fmla="*/ 18 h 37"/>
                <a:gd name="T98" fmla="*/ 8 w 73"/>
                <a:gd name="T99" fmla="*/ 23 h 37"/>
                <a:gd name="T100" fmla="*/ 12 w 73"/>
                <a:gd name="T101" fmla="*/ 23 h 37"/>
                <a:gd name="T102" fmla="*/ 16 w 73"/>
                <a:gd name="T103" fmla="*/ 28 h 37"/>
                <a:gd name="T104" fmla="*/ 18 w 73"/>
                <a:gd name="T105" fmla="*/ 31 h 37"/>
                <a:gd name="T106" fmla="*/ 25 w 73"/>
                <a:gd name="T107" fmla="*/ 32 h 37"/>
                <a:gd name="T108" fmla="*/ 28 w 73"/>
                <a:gd name="T109" fmla="*/ 28 h 37"/>
                <a:gd name="T110" fmla="*/ 31 w 73"/>
                <a:gd name="T111" fmla="*/ 28 h 37"/>
                <a:gd name="T112" fmla="*/ 34 w 73"/>
                <a:gd name="T113" fmla="*/ 21 h 37"/>
                <a:gd name="T114" fmla="*/ 14 w 73"/>
                <a:gd name="T115" fmla="*/ 14 h 37"/>
                <a:gd name="T116" fmla="*/ 12 w 73"/>
                <a:gd name="T117" fmla="*/ 17 h 37"/>
                <a:gd name="T118" fmla="*/ 37 w 73"/>
                <a:gd name="T119" fmla="*/ 22 h 37"/>
                <a:gd name="T120" fmla="*/ 61 w 73"/>
                <a:gd name="T12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" h="37"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4" y="10"/>
                    <a:pt x="63" y="10"/>
                    <a:pt x="62" y="10"/>
                  </a:cubicBezTo>
                  <a:cubicBezTo>
                    <a:pt x="61" y="10"/>
                    <a:pt x="60" y="10"/>
                    <a:pt x="59" y="9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5"/>
                    <a:pt x="59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3" y="9"/>
                  </a:cubicBezTo>
                  <a:cubicBezTo>
                    <a:pt x="51" y="10"/>
                    <a:pt x="50" y="11"/>
                    <a:pt x="49" y="12"/>
                  </a:cubicBezTo>
                  <a:cubicBezTo>
                    <a:pt x="48" y="13"/>
                    <a:pt x="48" y="14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5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3" y="16"/>
                    <a:pt x="42" y="16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1" y="17"/>
                    <a:pt x="41" y="18"/>
                  </a:cubicBezTo>
                  <a:cubicBezTo>
                    <a:pt x="40" y="19"/>
                    <a:pt x="40" y="19"/>
                    <a:pt x="39" y="19"/>
                  </a:cubicBezTo>
                  <a:cubicBezTo>
                    <a:pt x="39" y="19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1"/>
                    <a:pt x="41" y="21"/>
                    <a:pt x="41" y="22"/>
                  </a:cubicBezTo>
                  <a:cubicBezTo>
                    <a:pt x="41" y="22"/>
                    <a:pt x="41" y="21"/>
                    <a:pt x="42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1"/>
                    <a:pt x="50" y="22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5"/>
                    <a:pt x="53" y="25"/>
                    <a:pt x="54" y="25"/>
                  </a:cubicBezTo>
                  <a:cubicBezTo>
                    <a:pt x="54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4" y="21"/>
                    <a:pt x="54" y="20"/>
                    <a:pt x="55" y="19"/>
                  </a:cubicBezTo>
                  <a:cubicBezTo>
                    <a:pt x="56" y="18"/>
                    <a:pt x="57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5"/>
                    <a:pt x="60" y="15"/>
                    <a:pt x="61" y="16"/>
                  </a:cubicBezTo>
                  <a:cubicBezTo>
                    <a:pt x="61" y="16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3" y="13"/>
                  </a:cubicBezTo>
                  <a:cubicBezTo>
                    <a:pt x="64" y="12"/>
                    <a:pt x="65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7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1"/>
                    <a:pt x="67" y="11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lose/>
                  <a:moveTo>
                    <a:pt x="66" y="7"/>
                  </a:moveTo>
                  <a:cubicBezTo>
                    <a:pt x="66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8"/>
                    <a:pt x="69" y="8"/>
                    <a:pt x="70" y="9"/>
                  </a:cubicBezTo>
                  <a:cubicBezTo>
                    <a:pt x="71" y="10"/>
                    <a:pt x="72" y="10"/>
                    <a:pt x="72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1" y="14"/>
                    <a:pt x="71" y="14"/>
                  </a:cubicBezTo>
                  <a:cubicBezTo>
                    <a:pt x="71" y="15"/>
                    <a:pt x="71" y="15"/>
                    <a:pt x="70" y="15"/>
                  </a:cubicBezTo>
                  <a:cubicBezTo>
                    <a:pt x="69" y="16"/>
                    <a:pt x="68" y="16"/>
                    <a:pt x="67" y="15"/>
                  </a:cubicBezTo>
                  <a:cubicBezTo>
                    <a:pt x="67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5"/>
                    <a:pt x="65" y="16"/>
                  </a:cubicBezTo>
                  <a:cubicBezTo>
                    <a:pt x="65" y="16"/>
                    <a:pt x="65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9"/>
                    <a:pt x="63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0" y="20"/>
                    <a:pt x="60" y="19"/>
                    <a:pt x="59" y="19"/>
                  </a:cubicBezTo>
                  <a:cubicBezTo>
                    <a:pt x="59" y="20"/>
                    <a:pt x="58" y="20"/>
                    <a:pt x="58" y="21"/>
                  </a:cubicBezTo>
                  <a:cubicBezTo>
                    <a:pt x="58" y="21"/>
                    <a:pt x="57" y="21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9" y="23"/>
                    <a:pt x="60" y="23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9" y="26"/>
                    <a:pt x="59" y="27"/>
                    <a:pt x="59" y="27"/>
                  </a:cubicBezTo>
                  <a:cubicBezTo>
                    <a:pt x="58" y="28"/>
                    <a:pt x="57" y="28"/>
                    <a:pt x="57" y="29"/>
                  </a:cubicBezTo>
                  <a:cubicBezTo>
                    <a:pt x="56" y="29"/>
                    <a:pt x="55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8"/>
                    <a:pt x="52" y="28"/>
                    <a:pt x="51" y="28"/>
                  </a:cubicBezTo>
                  <a:cubicBezTo>
                    <a:pt x="50" y="28"/>
                    <a:pt x="50" y="27"/>
                    <a:pt x="50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6" y="24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6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9" y="27"/>
                    <a:pt x="38" y="27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4"/>
                    <a:pt x="35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5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3"/>
                    <a:pt x="32" y="34"/>
                  </a:cubicBezTo>
                  <a:cubicBezTo>
                    <a:pt x="32" y="34"/>
                    <a:pt x="31" y="35"/>
                    <a:pt x="31" y="35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6" y="37"/>
                    <a:pt x="24" y="36"/>
                    <a:pt x="22" y="35"/>
                  </a:cubicBezTo>
                  <a:cubicBezTo>
                    <a:pt x="22" y="35"/>
                    <a:pt x="21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6" y="34"/>
                  </a:cubicBezTo>
                  <a:cubicBezTo>
                    <a:pt x="13" y="33"/>
                    <a:pt x="13" y="32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6" y="26"/>
                    <a:pt x="5" y="26"/>
                    <a:pt x="5" y="25"/>
                  </a:cubicBezTo>
                  <a:cubicBezTo>
                    <a:pt x="4" y="24"/>
                    <a:pt x="4" y="23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5"/>
                    <a:pt x="3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8" y="14"/>
                    <a:pt x="9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20" y="15"/>
                    <a:pt x="21" y="16"/>
                    <a:pt x="21" y="16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5"/>
                    <a:pt x="26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32" y="14"/>
                    <a:pt x="34" y="14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6"/>
                    <a:pt x="38" y="16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3"/>
                    <a:pt x="41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1"/>
                    <a:pt x="46" y="10"/>
                  </a:cubicBezTo>
                  <a:cubicBezTo>
                    <a:pt x="48" y="9"/>
                    <a:pt x="49" y="7"/>
                    <a:pt x="51" y="6"/>
                  </a:cubicBezTo>
                  <a:cubicBezTo>
                    <a:pt x="52" y="5"/>
                    <a:pt x="53" y="5"/>
                    <a:pt x="55" y="4"/>
                  </a:cubicBezTo>
                  <a:cubicBezTo>
                    <a:pt x="55" y="4"/>
                    <a:pt x="55" y="4"/>
                    <a:pt x="55" y="3"/>
                  </a:cubicBezTo>
                  <a:cubicBezTo>
                    <a:pt x="55" y="3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4"/>
                    <a:pt x="62" y="5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7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3" y="7"/>
                    <a:pt x="64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lose/>
                  <a:moveTo>
                    <a:pt x="37" y="19"/>
                  </a:moveTo>
                  <a:cubicBezTo>
                    <a:pt x="36" y="19"/>
                    <a:pt x="35" y="19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3" y="18"/>
                    <a:pt x="32" y="18"/>
                  </a:cubicBezTo>
                  <a:cubicBezTo>
                    <a:pt x="31" y="18"/>
                    <a:pt x="31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20"/>
                    <a:pt x="21" y="19"/>
                    <a:pt x="20" y="19"/>
                  </a:cubicBezTo>
                  <a:cubicBezTo>
                    <a:pt x="20" y="19"/>
                    <a:pt x="19" y="19"/>
                    <a:pt x="19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11" y="20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8"/>
                    <a:pt x="7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20"/>
                    <a:pt x="8" y="21"/>
                    <a:pt x="8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2" y="23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6" y="30"/>
                    <a:pt x="16" y="30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0"/>
                    <a:pt x="19" y="30"/>
                    <a:pt x="19" y="30"/>
                  </a:cubicBezTo>
                  <a:cubicBezTo>
                    <a:pt x="20" y="30"/>
                    <a:pt x="21" y="31"/>
                    <a:pt x="22" y="31"/>
                  </a:cubicBezTo>
                  <a:cubicBezTo>
                    <a:pt x="22" y="31"/>
                    <a:pt x="22" y="31"/>
                    <a:pt x="23" y="31"/>
                  </a:cubicBezTo>
                  <a:cubicBezTo>
                    <a:pt x="23" y="31"/>
                    <a:pt x="23" y="32"/>
                    <a:pt x="23" y="32"/>
                  </a:cubicBezTo>
                  <a:cubicBezTo>
                    <a:pt x="24" y="32"/>
                    <a:pt x="25" y="33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9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30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5"/>
                    <a:pt x="31" y="23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0"/>
                    <a:pt x="35" y="20"/>
                    <a:pt x="36" y="20"/>
                  </a:cubicBezTo>
                  <a:cubicBezTo>
                    <a:pt x="36" y="19"/>
                    <a:pt x="36" y="19"/>
                    <a:pt x="37" y="19"/>
                  </a:cubicBezTo>
                  <a:close/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2" y="1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37" y="2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lose/>
                  <a:moveTo>
                    <a:pt x="61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1" y="16"/>
                    <a:pt x="61" y="16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8" name="Freeform 101">
              <a:extLst>
                <a:ext uri="{FF2B5EF4-FFF2-40B4-BE49-F238E27FC236}">
                  <a16:creationId xmlns:a16="http://schemas.microsoft.com/office/drawing/2014/main" id="{D035D06B-778D-48B1-B51D-81F69CF6B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11" y="3110442"/>
              <a:ext cx="141032" cy="130183"/>
            </a:xfrm>
            <a:custGeom>
              <a:avLst/>
              <a:gdLst>
                <a:gd name="T0" fmla="*/ 38 w 39"/>
                <a:gd name="T1" fmla="*/ 24 h 36"/>
                <a:gd name="T2" fmla="*/ 38 w 39"/>
                <a:gd name="T3" fmla="*/ 16 h 36"/>
                <a:gd name="T4" fmla="*/ 36 w 39"/>
                <a:gd name="T5" fmla="*/ 16 h 36"/>
                <a:gd name="T6" fmla="*/ 34 w 39"/>
                <a:gd name="T7" fmla="*/ 13 h 36"/>
                <a:gd name="T8" fmla="*/ 33 w 39"/>
                <a:gd name="T9" fmla="*/ 11 h 36"/>
                <a:gd name="T10" fmla="*/ 33 w 39"/>
                <a:gd name="T11" fmla="*/ 9 h 36"/>
                <a:gd name="T12" fmla="*/ 30 w 39"/>
                <a:gd name="T13" fmla="*/ 9 h 36"/>
                <a:gd name="T14" fmla="*/ 25 w 39"/>
                <a:gd name="T15" fmla="*/ 7 h 36"/>
                <a:gd name="T16" fmla="*/ 19 w 39"/>
                <a:gd name="T17" fmla="*/ 1 h 36"/>
                <a:gd name="T18" fmla="*/ 15 w 39"/>
                <a:gd name="T19" fmla="*/ 3 h 36"/>
                <a:gd name="T20" fmla="*/ 10 w 39"/>
                <a:gd name="T21" fmla="*/ 3 h 36"/>
                <a:gd name="T22" fmla="*/ 6 w 39"/>
                <a:gd name="T23" fmla="*/ 1 h 36"/>
                <a:gd name="T24" fmla="*/ 1 w 39"/>
                <a:gd name="T25" fmla="*/ 1 h 36"/>
                <a:gd name="T26" fmla="*/ 3 w 39"/>
                <a:gd name="T27" fmla="*/ 5 h 36"/>
                <a:gd name="T28" fmla="*/ 5 w 39"/>
                <a:gd name="T29" fmla="*/ 9 h 36"/>
                <a:gd name="T30" fmla="*/ 7 w 39"/>
                <a:gd name="T31" fmla="*/ 13 h 36"/>
                <a:gd name="T32" fmla="*/ 5 w 39"/>
                <a:gd name="T33" fmla="*/ 17 h 36"/>
                <a:gd name="T34" fmla="*/ 6 w 39"/>
                <a:gd name="T35" fmla="*/ 22 h 36"/>
                <a:gd name="T36" fmla="*/ 6 w 39"/>
                <a:gd name="T37" fmla="*/ 27 h 36"/>
                <a:gd name="T38" fmla="*/ 10 w 39"/>
                <a:gd name="T39" fmla="*/ 30 h 36"/>
                <a:gd name="T40" fmla="*/ 15 w 39"/>
                <a:gd name="T41" fmla="*/ 30 h 36"/>
                <a:gd name="T42" fmla="*/ 17 w 39"/>
                <a:gd name="T43" fmla="*/ 34 h 36"/>
                <a:gd name="T44" fmla="*/ 20 w 39"/>
                <a:gd name="T45" fmla="*/ 33 h 36"/>
                <a:gd name="T46" fmla="*/ 21 w 39"/>
                <a:gd name="T47" fmla="*/ 33 h 36"/>
                <a:gd name="T48" fmla="*/ 24 w 39"/>
                <a:gd name="T49" fmla="*/ 35 h 36"/>
                <a:gd name="T50" fmla="*/ 26 w 39"/>
                <a:gd name="T51" fmla="*/ 34 h 36"/>
                <a:gd name="T52" fmla="*/ 26 w 39"/>
                <a:gd name="T53" fmla="*/ 32 h 36"/>
                <a:gd name="T54" fmla="*/ 26 w 39"/>
                <a:gd name="T55" fmla="*/ 29 h 36"/>
                <a:gd name="T56" fmla="*/ 25 w 39"/>
                <a:gd name="T57" fmla="*/ 27 h 36"/>
                <a:gd name="T58" fmla="*/ 25 w 39"/>
                <a:gd name="T59" fmla="*/ 27 h 36"/>
                <a:gd name="T60" fmla="*/ 26 w 39"/>
                <a:gd name="T61" fmla="*/ 27 h 36"/>
                <a:gd name="T62" fmla="*/ 24 w 39"/>
                <a:gd name="T63" fmla="*/ 23 h 36"/>
                <a:gd name="T64" fmla="*/ 29 w 39"/>
                <a:gd name="T65" fmla="*/ 19 h 36"/>
                <a:gd name="T66" fmla="*/ 35 w 39"/>
                <a:gd name="T67" fmla="*/ 26 h 36"/>
                <a:gd name="T68" fmla="*/ 37 w 39"/>
                <a:gd name="T69" fmla="*/ 26 h 36"/>
                <a:gd name="T70" fmla="*/ 38 w 39"/>
                <a:gd name="T71" fmla="*/ 25 h 36"/>
                <a:gd name="T72" fmla="*/ 38 w 39"/>
                <a:gd name="T73" fmla="*/ 25 h 36"/>
                <a:gd name="T74" fmla="*/ 38 w 39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6">
                  <a:moveTo>
                    <a:pt x="38" y="24"/>
                  </a:moveTo>
                  <a:cubicBezTo>
                    <a:pt x="38" y="21"/>
                    <a:pt x="39" y="19"/>
                    <a:pt x="38" y="16"/>
                  </a:cubicBezTo>
                  <a:cubicBezTo>
                    <a:pt x="38" y="16"/>
                    <a:pt x="37" y="16"/>
                    <a:pt x="36" y="16"/>
                  </a:cubicBezTo>
                  <a:cubicBezTo>
                    <a:pt x="37" y="14"/>
                    <a:pt x="36" y="14"/>
                    <a:pt x="34" y="13"/>
                  </a:cubicBezTo>
                  <a:cubicBezTo>
                    <a:pt x="34" y="12"/>
                    <a:pt x="33" y="12"/>
                    <a:pt x="33" y="11"/>
                  </a:cubicBezTo>
                  <a:cubicBezTo>
                    <a:pt x="33" y="10"/>
                    <a:pt x="34" y="9"/>
                    <a:pt x="33" y="9"/>
                  </a:cubicBezTo>
                  <a:cubicBezTo>
                    <a:pt x="33" y="7"/>
                    <a:pt x="31" y="9"/>
                    <a:pt x="30" y="9"/>
                  </a:cubicBezTo>
                  <a:cubicBezTo>
                    <a:pt x="28" y="9"/>
                    <a:pt x="27" y="9"/>
                    <a:pt x="25" y="7"/>
                  </a:cubicBezTo>
                  <a:cubicBezTo>
                    <a:pt x="24" y="4"/>
                    <a:pt x="22" y="2"/>
                    <a:pt x="19" y="1"/>
                  </a:cubicBezTo>
                  <a:cubicBezTo>
                    <a:pt x="17" y="1"/>
                    <a:pt x="16" y="1"/>
                    <a:pt x="15" y="3"/>
                  </a:cubicBezTo>
                  <a:cubicBezTo>
                    <a:pt x="13" y="4"/>
                    <a:pt x="12" y="4"/>
                    <a:pt x="10" y="3"/>
                  </a:cubicBezTo>
                  <a:cubicBezTo>
                    <a:pt x="9" y="3"/>
                    <a:pt x="7" y="2"/>
                    <a:pt x="6" y="1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2"/>
                    <a:pt x="2" y="4"/>
                    <a:pt x="3" y="5"/>
                  </a:cubicBezTo>
                  <a:cubicBezTo>
                    <a:pt x="3" y="6"/>
                    <a:pt x="4" y="8"/>
                    <a:pt x="5" y="9"/>
                  </a:cubicBezTo>
                  <a:cubicBezTo>
                    <a:pt x="6" y="10"/>
                    <a:pt x="7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5" y="19"/>
                    <a:pt x="6" y="21"/>
                    <a:pt x="6" y="22"/>
                  </a:cubicBezTo>
                  <a:cubicBezTo>
                    <a:pt x="6" y="24"/>
                    <a:pt x="5" y="26"/>
                    <a:pt x="6" y="27"/>
                  </a:cubicBezTo>
                  <a:cubicBezTo>
                    <a:pt x="6" y="28"/>
                    <a:pt x="9" y="30"/>
                    <a:pt x="10" y="30"/>
                  </a:cubicBezTo>
                  <a:cubicBezTo>
                    <a:pt x="12" y="30"/>
                    <a:pt x="13" y="29"/>
                    <a:pt x="15" y="30"/>
                  </a:cubicBezTo>
                  <a:cubicBezTo>
                    <a:pt x="15" y="31"/>
                    <a:pt x="15" y="34"/>
                    <a:pt x="17" y="34"/>
                  </a:cubicBezTo>
                  <a:cubicBezTo>
                    <a:pt x="18" y="33"/>
                    <a:pt x="18" y="31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1" y="34"/>
                    <a:pt x="22" y="36"/>
                    <a:pt x="24" y="35"/>
                  </a:cubicBezTo>
                  <a:cubicBezTo>
                    <a:pt x="25" y="35"/>
                    <a:pt x="26" y="35"/>
                    <a:pt x="26" y="34"/>
                  </a:cubicBezTo>
                  <a:cubicBezTo>
                    <a:pt x="26" y="33"/>
                    <a:pt x="26" y="33"/>
                    <a:pt x="26" y="32"/>
                  </a:cubicBezTo>
                  <a:cubicBezTo>
                    <a:pt x="25" y="31"/>
                    <a:pt x="26" y="30"/>
                    <a:pt x="26" y="29"/>
                  </a:cubicBezTo>
                  <a:cubicBezTo>
                    <a:pt x="25" y="29"/>
                    <a:pt x="24" y="28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24" y="26"/>
                    <a:pt x="23" y="25"/>
                    <a:pt x="24" y="23"/>
                  </a:cubicBezTo>
                  <a:cubicBezTo>
                    <a:pt x="25" y="21"/>
                    <a:pt x="27" y="19"/>
                    <a:pt x="29" y="19"/>
                  </a:cubicBezTo>
                  <a:cubicBezTo>
                    <a:pt x="33" y="19"/>
                    <a:pt x="34" y="22"/>
                    <a:pt x="35" y="26"/>
                  </a:cubicBezTo>
                  <a:cubicBezTo>
                    <a:pt x="36" y="26"/>
                    <a:pt x="36" y="26"/>
                    <a:pt x="37" y="26"/>
                  </a:cubicBezTo>
                  <a:cubicBezTo>
                    <a:pt x="38" y="26"/>
                    <a:pt x="37" y="26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19050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9" name="Freeform 102">
              <a:extLst>
                <a:ext uri="{FF2B5EF4-FFF2-40B4-BE49-F238E27FC236}">
                  <a16:creationId xmlns:a16="http://schemas.microsoft.com/office/drawing/2014/main" id="{F62C75C8-9CB5-41F7-AE04-3A3665E5D8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3379" y="3106826"/>
              <a:ext cx="155497" cy="137416"/>
            </a:xfrm>
            <a:custGeom>
              <a:avLst/>
              <a:gdLst>
                <a:gd name="T0" fmla="*/ 39 w 43"/>
                <a:gd name="T1" fmla="*/ 19 h 38"/>
                <a:gd name="T2" fmla="*/ 37 w 43"/>
                <a:gd name="T3" fmla="*/ 17 h 38"/>
                <a:gd name="T4" fmla="*/ 34 w 43"/>
                <a:gd name="T5" fmla="*/ 14 h 38"/>
                <a:gd name="T6" fmla="*/ 33 w 43"/>
                <a:gd name="T7" fmla="*/ 11 h 38"/>
                <a:gd name="T8" fmla="*/ 32 w 43"/>
                <a:gd name="T9" fmla="*/ 12 h 38"/>
                <a:gd name="T10" fmla="*/ 26 w 43"/>
                <a:gd name="T11" fmla="*/ 9 h 38"/>
                <a:gd name="T12" fmla="*/ 26 w 43"/>
                <a:gd name="T13" fmla="*/ 9 h 38"/>
                <a:gd name="T14" fmla="*/ 18 w 43"/>
                <a:gd name="T15" fmla="*/ 5 h 38"/>
                <a:gd name="T16" fmla="*/ 12 w 43"/>
                <a:gd name="T17" fmla="*/ 6 h 38"/>
                <a:gd name="T18" fmla="*/ 5 w 43"/>
                <a:gd name="T19" fmla="*/ 3 h 38"/>
                <a:gd name="T20" fmla="*/ 5 w 43"/>
                <a:gd name="T21" fmla="*/ 4 h 38"/>
                <a:gd name="T22" fmla="*/ 7 w 43"/>
                <a:gd name="T23" fmla="*/ 7 h 38"/>
                <a:gd name="T24" fmla="*/ 8 w 43"/>
                <a:gd name="T25" fmla="*/ 9 h 38"/>
                <a:gd name="T26" fmla="*/ 11 w 43"/>
                <a:gd name="T27" fmla="*/ 14 h 38"/>
                <a:gd name="T28" fmla="*/ 9 w 43"/>
                <a:gd name="T29" fmla="*/ 21 h 38"/>
                <a:gd name="T30" fmla="*/ 9 w 43"/>
                <a:gd name="T31" fmla="*/ 27 h 38"/>
                <a:gd name="T32" fmla="*/ 12 w 43"/>
                <a:gd name="T33" fmla="*/ 29 h 38"/>
                <a:gd name="T34" fmla="*/ 18 w 43"/>
                <a:gd name="T35" fmla="*/ 30 h 38"/>
                <a:gd name="T36" fmla="*/ 19 w 43"/>
                <a:gd name="T37" fmla="*/ 32 h 38"/>
                <a:gd name="T38" fmla="*/ 24 w 43"/>
                <a:gd name="T39" fmla="*/ 33 h 38"/>
                <a:gd name="T40" fmla="*/ 26 w 43"/>
                <a:gd name="T41" fmla="*/ 35 h 38"/>
                <a:gd name="T42" fmla="*/ 26 w 43"/>
                <a:gd name="T43" fmla="*/ 34 h 38"/>
                <a:gd name="T44" fmla="*/ 26 w 43"/>
                <a:gd name="T45" fmla="*/ 32 h 38"/>
                <a:gd name="T46" fmla="*/ 26 w 43"/>
                <a:gd name="T47" fmla="*/ 31 h 38"/>
                <a:gd name="T48" fmla="*/ 24 w 43"/>
                <a:gd name="T49" fmla="*/ 27 h 38"/>
                <a:gd name="T50" fmla="*/ 31 w 43"/>
                <a:gd name="T51" fmla="*/ 18 h 38"/>
                <a:gd name="T52" fmla="*/ 38 w 43"/>
                <a:gd name="T53" fmla="*/ 24 h 38"/>
                <a:gd name="T54" fmla="*/ 42 w 43"/>
                <a:gd name="T55" fmla="*/ 25 h 38"/>
                <a:gd name="T56" fmla="*/ 41 w 43"/>
                <a:gd name="T57" fmla="*/ 28 h 38"/>
                <a:gd name="T58" fmla="*/ 41 w 43"/>
                <a:gd name="T59" fmla="*/ 28 h 38"/>
                <a:gd name="T60" fmla="*/ 37 w 43"/>
                <a:gd name="T61" fmla="*/ 29 h 38"/>
                <a:gd name="T62" fmla="*/ 35 w 43"/>
                <a:gd name="T63" fmla="*/ 27 h 38"/>
                <a:gd name="T64" fmla="*/ 31 w 43"/>
                <a:gd name="T65" fmla="*/ 21 h 38"/>
                <a:gd name="T66" fmla="*/ 27 w 43"/>
                <a:gd name="T67" fmla="*/ 25 h 38"/>
                <a:gd name="T68" fmla="*/ 30 w 43"/>
                <a:gd name="T69" fmla="*/ 27 h 38"/>
                <a:gd name="T70" fmla="*/ 29 w 43"/>
                <a:gd name="T71" fmla="*/ 30 h 38"/>
                <a:gd name="T72" fmla="*/ 29 w 43"/>
                <a:gd name="T73" fmla="*/ 32 h 38"/>
                <a:gd name="T74" fmla="*/ 30 w 43"/>
                <a:gd name="T75" fmla="*/ 36 h 38"/>
                <a:gd name="T76" fmla="*/ 26 w 43"/>
                <a:gd name="T77" fmla="*/ 38 h 38"/>
                <a:gd name="T78" fmla="*/ 21 w 43"/>
                <a:gd name="T79" fmla="*/ 35 h 38"/>
                <a:gd name="T80" fmla="*/ 16 w 43"/>
                <a:gd name="T81" fmla="*/ 35 h 38"/>
                <a:gd name="T82" fmla="*/ 15 w 43"/>
                <a:gd name="T83" fmla="*/ 32 h 38"/>
                <a:gd name="T84" fmla="*/ 12 w 43"/>
                <a:gd name="T85" fmla="*/ 33 h 38"/>
                <a:gd name="T86" fmla="*/ 6 w 43"/>
                <a:gd name="T87" fmla="*/ 24 h 38"/>
                <a:gd name="T88" fmla="*/ 6 w 43"/>
                <a:gd name="T89" fmla="*/ 18 h 38"/>
                <a:gd name="T90" fmla="*/ 6 w 43"/>
                <a:gd name="T91" fmla="*/ 12 h 38"/>
                <a:gd name="T92" fmla="*/ 4 w 43"/>
                <a:gd name="T93" fmla="*/ 8 h 38"/>
                <a:gd name="T94" fmla="*/ 3 w 43"/>
                <a:gd name="T95" fmla="*/ 6 h 38"/>
                <a:gd name="T96" fmla="*/ 1 w 43"/>
                <a:gd name="T97" fmla="*/ 1 h 38"/>
                <a:gd name="T98" fmla="*/ 11 w 43"/>
                <a:gd name="T99" fmla="*/ 2 h 38"/>
                <a:gd name="T100" fmla="*/ 14 w 43"/>
                <a:gd name="T101" fmla="*/ 3 h 38"/>
                <a:gd name="T102" fmla="*/ 21 w 43"/>
                <a:gd name="T103" fmla="*/ 0 h 38"/>
                <a:gd name="T104" fmla="*/ 29 w 43"/>
                <a:gd name="T105" fmla="*/ 7 h 38"/>
                <a:gd name="T106" fmla="*/ 31 w 43"/>
                <a:gd name="T107" fmla="*/ 8 h 38"/>
                <a:gd name="T108" fmla="*/ 32 w 43"/>
                <a:gd name="T109" fmla="*/ 8 h 38"/>
                <a:gd name="T110" fmla="*/ 37 w 43"/>
                <a:gd name="T111" fmla="*/ 11 h 38"/>
                <a:gd name="T112" fmla="*/ 37 w 43"/>
                <a:gd name="T113" fmla="*/ 12 h 38"/>
                <a:gd name="T114" fmla="*/ 40 w 43"/>
                <a:gd name="T115" fmla="*/ 16 h 38"/>
                <a:gd name="T116" fmla="*/ 42 w 43"/>
                <a:gd name="T117" fmla="*/ 17 h 38"/>
                <a:gd name="T118" fmla="*/ 39 w 43"/>
                <a:gd name="T119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38">
                  <a:moveTo>
                    <a:pt x="38" y="24"/>
                  </a:moveTo>
                  <a:cubicBezTo>
                    <a:pt x="38" y="24"/>
                    <a:pt x="38" y="23"/>
                    <a:pt x="39" y="23"/>
                  </a:cubicBezTo>
                  <a:cubicBezTo>
                    <a:pt x="39" y="22"/>
                    <a:pt x="39" y="20"/>
                    <a:pt x="39" y="19"/>
                  </a:cubicBezTo>
                  <a:cubicBezTo>
                    <a:pt x="39" y="19"/>
                    <a:pt x="39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6" y="16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3"/>
                    <a:pt x="34" y="13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29" y="12"/>
                    <a:pt x="28" y="11"/>
                  </a:cubicBezTo>
                  <a:cubicBezTo>
                    <a:pt x="27" y="11"/>
                    <a:pt x="27" y="10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7"/>
                    <a:pt x="23" y="4"/>
                    <a:pt x="21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8" y="4"/>
                    <a:pt x="18" y="5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10"/>
                  </a:cubicBezTo>
                  <a:cubicBezTo>
                    <a:pt x="10" y="11"/>
                    <a:pt x="11" y="12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6"/>
                    <a:pt x="10" y="17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29"/>
                    <a:pt x="16" y="28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2" y="31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3"/>
                  </a:cubicBezTo>
                  <a:cubicBezTo>
                    <a:pt x="26" y="33"/>
                    <a:pt x="26" y="32"/>
                    <a:pt x="26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0"/>
                    <a:pt x="25" y="29"/>
                    <a:pt x="25" y="28"/>
                  </a:cubicBezTo>
                  <a:cubicBezTo>
                    <a:pt x="25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4"/>
                    <a:pt x="24" y="23"/>
                  </a:cubicBezTo>
                  <a:cubicBezTo>
                    <a:pt x="25" y="22"/>
                    <a:pt x="26" y="20"/>
                    <a:pt x="27" y="20"/>
                  </a:cubicBezTo>
                  <a:cubicBezTo>
                    <a:pt x="29" y="19"/>
                    <a:pt x="30" y="18"/>
                    <a:pt x="31" y="18"/>
                  </a:cubicBezTo>
                  <a:cubicBezTo>
                    <a:pt x="33" y="18"/>
                    <a:pt x="35" y="19"/>
                    <a:pt x="36" y="21"/>
                  </a:cubicBezTo>
                  <a:cubicBezTo>
                    <a:pt x="37" y="22"/>
                    <a:pt x="38" y="24"/>
                    <a:pt x="38" y="25"/>
                  </a:cubicBezTo>
                  <a:cubicBezTo>
                    <a:pt x="38" y="25"/>
                    <a:pt x="38" y="25"/>
                    <a:pt x="38" y="24"/>
                  </a:cubicBezTo>
                  <a:close/>
                  <a:moveTo>
                    <a:pt x="42" y="24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4" y="24"/>
                    <a:pt x="34" y="23"/>
                  </a:cubicBezTo>
                  <a:cubicBezTo>
                    <a:pt x="33" y="22"/>
                    <a:pt x="32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0" y="22"/>
                    <a:pt x="29" y="22"/>
                  </a:cubicBezTo>
                  <a:cubicBezTo>
                    <a:pt x="29" y="23"/>
                    <a:pt x="28" y="24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0" y="34"/>
                    <a:pt x="30" y="36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8"/>
                    <a:pt x="27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4" y="38"/>
                    <a:pt x="23" y="37"/>
                  </a:cubicBezTo>
                  <a:cubicBezTo>
                    <a:pt x="22" y="36"/>
                    <a:pt x="22" y="36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0" y="36"/>
                    <a:pt x="19" y="36"/>
                  </a:cubicBezTo>
                  <a:cubicBezTo>
                    <a:pt x="18" y="37"/>
                    <a:pt x="17" y="36"/>
                    <a:pt x="16" y="35"/>
                  </a:cubicBezTo>
                  <a:cubicBezTo>
                    <a:pt x="16" y="34"/>
                    <a:pt x="16" y="34"/>
                    <a:pt x="16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2"/>
                    <a:pt x="10" y="32"/>
                    <a:pt x="9" y="31"/>
                  </a:cubicBezTo>
                  <a:cubicBezTo>
                    <a:pt x="8" y="31"/>
                    <a:pt x="7" y="30"/>
                    <a:pt x="6" y="29"/>
                  </a:cubicBezTo>
                  <a:cubicBezTo>
                    <a:pt x="5" y="28"/>
                    <a:pt x="5" y="26"/>
                    <a:pt x="6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7" y="15"/>
                    <a:pt x="8" y="14"/>
                    <a:pt x="8" y="14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6" y="12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5" y="3"/>
                    <a:pt x="15" y="3"/>
                    <a:pt x="16" y="2"/>
                  </a:cubicBezTo>
                  <a:cubicBezTo>
                    <a:pt x="16" y="2"/>
                    <a:pt x="17" y="1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5" y="1"/>
                    <a:pt x="27" y="4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30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3" y="7"/>
                  </a:cubicBezTo>
                  <a:cubicBezTo>
                    <a:pt x="35" y="7"/>
                    <a:pt x="37" y="7"/>
                    <a:pt x="37" y="9"/>
                  </a:cubicBezTo>
                  <a:cubicBezTo>
                    <a:pt x="37" y="10"/>
                    <a:pt x="37" y="11"/>
                    <a:pt x="37" y="1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9" y="14"/>
                    <a:pt x="40" y="14"/>
                    <a:pt x="40" y="16"/>
                  </a:cubicBezTo>
                  <a:cubicBezTo>
                    <a:pt x="40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20"/>
                    <a:pt x="42" y="22"/>
                    <a:pt x="42" y="24"/>
                  </a:cubicBezTo>
                  <a:close/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0" name="Freeform 103">
              <a:extLst>
                <a:ext uri="{FF2B5EF4-FFF2-40B4-BE49-F238E27FC236}">
                  <a16:creationId xmlns:a16="http://schemas.microsoft.com/office/drawing/2014/main" id="{E5240F87-F809-494D-96DE-DD04335F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84" y="3179150"/>
              <a:ext cx="43394" cy="32546"/>
            </a:xfrm>
            <a:custGeom>
              <a:avLst/>
              <a:gdLst>
                <a:gd name="T0" fmla="*/ 6 w 12"/>
                <a:gd name="T1" fmla="*/ 0 h 9"/>
                <a:gd name="T2" fmla="*/ 1 w 12"/>
                <a:gd name="T3" fmla="*/ 4 h 9"/>
                <a:gd name="T4" fmla="*/ 3 w 12"/>
                <a:gd name="T5" fmla="*/ 8 h 9"/>
                <a:gd name="T6" fmla="*/ 5 w 12"/>
                <a:gd name="T7" fmla="*/ 7 h 9"/>
                <a:gd name="T8" fmla="*/ 9 w 12"/>
                <a:gd name="T9" fmla="*/ 8 h 9"/>
                <a:gd name="T10" fmla="*/ 12 w 12"/>
                <a:gd name="T11" fmla="*/ 7 h 9"/>
                <a:gd name="T12" fmla="*/ 12 w 12"/>
                <a:gd name="T13" fmla="*/ 7 h 9"/>
                <a:gd name="T14" fmla="*/ 6 w 1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6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7" y="7"/>
                    <a:pt x="7" y="7"/>
                    <a:pt x="9" y="8"/>
                  </a:cubicBezTo>
                  <a:cubicBezTo>
                    <a:pt x="11" y="9"/>
                    <a:pt x="10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1" name="Freeform 104">
              <a:extLst>
                <a:ext uri="{FF2B5EF4-FFF2-40B4-BE49-F238E27FC236}">
                  <a16:creationId xmlns:a16="http://schemas.microsoft.com/office/drawing/2014/main" id="{A08BA0DF-FF3E-4AA4-B10D-D5C1214C5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0168" y="3171918"/>
              <a:ext cx="54243" cy="47011"/>
            </a:xfrm>
            <a:custGeom>
              <a:avLst/>
              <a:gdLst>
                <a:gd name="T0" fmla="*/ 7 w 15"/>
                <a:gd name="T1" fmla="*/ 3 h 13"/>
                <a:gd name="T2" fmla="*/ 5 w 15"/>
                <a:gd name="T3" fmla="*/ 4 h 13"/>
                <a:gd name="T4" fmla="*/ 4 w 15"/>
                <a:gd name="T5" fmla="*/ 6 h 13"/>
                <a:gd name="T6" fmla="*/ 3 w 15"/>
                <a:gd name="T7" fmla="*/ 7 h 13"/>
                <a:gd name="T8" fmla="*/ 3 w 15"/>
                <a:gd name="T9" fmla="*/ 7 h 13"/>
                <a:gd name="T10" fmla="*/ 4 w 15"/>
                <a:gd name="T11" fmla="*/ 8 h 13"/>
                <a:gd name="T12" fmla="*/ 5 w 15"/>
                <a:gd name="T13" fmla="*/ 7 h 13"/>
                <a:gd name="T14" fmla="*/ 6 w 15"/>
                <a:gd name="T15" fmla="*/ 7 h 13"/>
                <a:gd name="T16" fmla="*/ 6 w 15"/>
                <a:gd name="T17" fmla="*/ 7 h 13"/>
                <a:gd name="T18" fmla="*/ 10 w 15"/>
                <a:gd name="T19" fmla="*/ 8 h 13"/>
                <a:gd name="T20" fmla="*/ 11 w 15"/>
                <a:gd name="T21" fmla="*/ 8 h 13"/>
                <a:gd name="T22" fmla="*/ 11 w 15"/>
                <a:gd name="T23" fmla="*/ 8 h 13"/>
                <a:gd name="T24" fmla="*/ 10 w 15"/>
                <a:gd name="T25" fmla="*/ 5 h 13"/>
                <a:gd name="T26" fmla="*/ 7 w 15"/>
                <a:gd name="T27" fmla="*/ 3 h 13"/>
                <a:gd name="T28" fmla="*/ 7 w 15"/>
                <a:gd name="T29" fmla="*/ 3 h 13"/>
                <a:gd name="T30" fmla="*/ 3 w 15"/>
                <a:gd name="T31" fmla="*/ 2 h 13"/>
                <a:gd name="T32" fmla="*/ 7 w 15"/>
                <a:gd name="T33" fmla="*/ 0 h 13"/>
                <a:gd name="T34" fmla="*/ 12 w 15"/>
                <a:gd name="T35" fmla="*/ 3 h 13"/>
                <a:gd name="T36" fmla="*/ 15 w 15"/>
                <a:gd name="T37" fmla="*/ 8 h 13"/>
                <a:gd name="T38" fmla="*/ 15 w 15"/>
                <a:gd name="T39" fmla="*/ 10 h 13"/>
                <a:gd name="T40" fmla="*/ 13 w 15"/>
                <a:gd name="T41" fmla="*/ 10 h 13"/>
                <a:gd name="T42" fmla="*/ 13 w 15"/>
                <a:gd name="T43" fmla="*/ 11 h 13"/>
                <a:gd name="T44" fmla="*/ 9 w 15"/>
                <a:gd name="T45" fmla="*/ 11 h 13"/>
                <a:gd name="T46" fmla="*/ 8 w 15"/>
                <a:gd name="T47" fmla="*/ 11 h 13"/>
                <a:gd name="T48" fmla="*/ 7 w 15"/>
                <a:gd name="T49" fmla="*/ 11 h 13"/>
                <a:gd name="T50" fmla="*/ 7 w 15"/>
                <a:gd name="T51" fmla="*/ 11 h 13"/>
                <a:gd name="T52" fmla="*/ 6 w 15"/>
                <a:gd name="T53" fmla="*/ 11 h 13"/>
                <a:gd name="T54" fmla="*/ 5 w 15"/>
                <a:gd name="T55" fmla="*/ 11 h 13"/>
                <a:gd name="T56" fmla="*/ 4 w 15"/>
                <a:gd name="T57" fmla="*/ 12 h 13"/>
                <a:gd name="T58" fmla="*/ 3 w 15"/>
                <a:gd name="T59" fmla="*/ 11 h 13"/>
                <a:gd name="T60" fmla="*/ 0 w 15"/>
                <a:gd name="T61" fmla="*/ 9 h 13"/>
                <a:gd name="T62" fmla="*/ 0 w 15"/>
                <a:gd name="T63" fmla="*/ 9 h 13"/>
                <a:gd name="T64" fmla="*/ 0 w 15"/>
                <a:gd name="T65" fmla="*/ 5 h 13"/>
                <a:gd name="T66" fmla="*/ 3 w 15"/>
                <a:gd name="T6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13">
                  <a:moveTo>
                    <a:pt x="7" y="3"/>
                  </a:move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0" y="6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3" y="2"/>
                  </a:moveTo>
                  <a:cubicBezTo>
                    <a:pt x="5" y="1"/>
                    <a:pt x="6" y="0"/>
                    <a:pt x="7" y="0"/>
                  </a:cubicBezTo>
                  <a:cubicBezTo>
                    <a:pt x="9" y="0"/>
                    <a:pt x="11" y="1"/>
                    <a:pt x="12" y="3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2" y="13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1" y="4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2" name="Freeform 105">
              <a:extLst>
                <a:ext uri="{FF2B5EF4-FFF2-40B4-BE49-F238E27FC236}">
                  <a16:creationId xmlns:a16="http://schemas.microsoft.com/office/drawing/2014/main" id="{0EC78FD8-4941-4384-9747-A6F0CD3A9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284" y="4520762"/>
              <a:ext cx="130183" cy="83173"/>
            </a:xfrm>
            <a:custGeom>
              <a:avLst/>
              <a:gdLst>
                <a:gd name="T0" fmla="*/ 36 w 36"/>
                <a:gd name="T1" fmla="*/ 15 h 23"/>
                <a:gd name="T2" fmla="*/ 35 w 36"/>
                <a:gd name="T3" fmla="*/ 16 h 23"/>
                <a:gd name="T4" fmla="*/ 32 w 36"/>
                <a:gd name="T5" fmla="*/ 18 h 23"/>
                <a:gd name="T6" fmla="*/ 32 w 36"/>
                <a:gd name="T7" fmla="*/ 18 h 23"/>
                <a:gd name="T8" fmla="*/ 31 w 36"/>
                <a:gd name="T9" fmla="*/ 19 h 23"/>
                <a:gd name="T10" fmla="*/ 29 w 36"/>
                <a:gd name="T11" fmla="*/ 21 h 23"/>
                <a:gd name="T12" fmla="*/ 23 w 36"/>
                <a:gd name="T13" fmla="*/ 22 h 23"/>
                <a:gd name="T14" fmla="*/ 18 w 36"/>
                <a:gd name="T15" fmla="*/ 18 h 23"/>
                <a:gd name="T16" fmla="*/ 16 w 36"/>
                <a:gd name="T17" fmla="*/ 13 h 23"/>
                <a:gd name="T18" fmla="*/ 15 w 36"/>
                <a:gd name="T19" fmla="*/ 9 h 23"/>
                <a:gd name="T20" fmla="*/ 13 w 36"/>
                <a:gd name="T21" fmla="*/ 8 h 23"/>
                <a:gd name="T22" fmla="*/ 12 w 36"/>
                <a:gd name="T23" fmla="*/ 7 h 23"/>
                <a:gd name="T24" fmla="*/ 12 w 36"/>
                <a:gd name="T25" fmla="*/ 7 h 23"/>
                <a:gd name="T26" fmla="*/ 10 w 36"/>
                <a:gd name="T27" fmla="*/ 6 h 23"/>
                <a:gd name="T28" fmla="*/ 8 w 36"/>
                <a:gd name="T29" fmla="*/ 5 h 23"/>
                <a:gd name="T30" fmla="*/ 5 w 36"/>
                <a:gd name="T31" fmla="*/ 3 h 23"/>
                <a:gd name="T32" fmla="*/ 1 w 36"/>
                <a:gd name="T33" fmla="*/ 4 h 23"/>
                <a:gd name="T34" fmla="*/ 0 w 36"/>
                <a:gd name="T35" fmla="*/ 1 h 23"/>
                <a:gd name="T36" fmla="*/ 5 w 36"/>
                <a:gd name="T37" fmla="*/ 0 h 23"/>
                <a:gd name="T38" fmla="*/ 10 w 36"/>
                <a:gd name="T39" fmla="*/ 2 h 23"/>
                <a:gd name="T40" fmla="*/ 11 w 36"/>
                <a:gd name="T41" fmla="*/ 4 h 23"/>
                <a:gd name="T42" fmla="*/ 13 w 36"/>
                <a:gd name="T43" fmla="*/ 4 h 23"/>
                <a:gd name="T44" fmla="*/ 13 w 36"/>
                <a:gd name="T45" fmla="*/ 4 h 23"/>
                <a:gd name="T46" fmla="*/ 13 w 36"/>
                <a:gd name="T47" fmla="*/ 4 h 23"/>
                <a:gd name="T48" fmla="*/ 18 w 36"/>
                <a:gd name="T49" fmla="*/ 7 h 23"/>
                <a:gd name="T50" fmla="*/ 20 w 36"/>
                <a:gd name="T51" fmla="*/ 13 h 23"/>
                <a:gd name="T52" fmla="*/ 20 w 36"/>
                <a:gd name="T53" fmla="*/ 17 h 23"/>
                <a:gd name="T54" fmla="*/ 24 w 36"/>
                <a:gd name="T55" fmla="*/ 19 h 23"/>
                <a:gd name="T56" fmla="*/ 27 w 36"/>
                <a:gd name="T57" fmla="*/ 19 h 23"/>
                <a:gd name="T58" fmla="*/ 28 w 36"/>
                <a:gd name="T59" fmla="*/ 17 h 23"/>
                <a:gd name="T60" fmla="*/ 30 w 36"/>
                <a:gd name="T61" fmla="*/ 15 h 23"/>
                <a:gd name="T62" fmla="*/ 30 w 36"/>
                <a:gd name="T63" fmla="*/ 15 h 23"/>
                <a:gd name="T64" fmla="*/ 33 w 36"/>
                <a:gd name="T65" fmla="*/ 13 h 23"/>
                <a:gd name="T66" fmla="*/ 34 w 36"/>
                <a:gd name="T67" fmla="*/ 12 h 23"/>
                <a:gd name="T68" fmla="*/ 36 w 36"/>
                <a:gd name="T6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23">
                  <a:moveTo>
                    <a:pt x="36" y="15"/>
                  </a:moveTo>
                  <a:cubicBezTo>
                    <a:pt x="36" y="15"/>
                    <a:pt x="35" y="16"/>
                    <a:pt x="35" y="16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1" y="19"/>
                  </a:cubicBezTo>
                  <a:cubicBezTo>
                    <a:pt x="30" y="20"/>
                    <a:pt x="30" y="21"/>
                    <a:pt x="29" y="21"/>
                  </a:cubicBezTo>
                  <a:cubicBezTo>
                    <a:pt x="27" y="22"/>
                    <a:pt x="25" y="23"/>
                    <a:pt x="23" y="22"/>
                  </a:cubicBezTo>
                  <a:cubicBezTo>
                    <a:pt x="21" y="21"/>
                    <a:pt x="19" y="20"/>
                    <a:pt x="18" y="18"/>
                  </a:cubicBezTo>
                  <a:cubicBezTo>
                    <a:pt x="16" y="17"/>
                    <a:pt x="16" y="15"/>
                    <a:pt x="16" y="13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4" y="3"/>
                    <a:pt x="2" y="4"/>
                    <a:pt x="1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5"/>
                    <a:pt x="17" y="5"/>
                    <a:pt x="18" y="7"/>
                  </a:cubicBezTo>
                  <a:cubicBezTo>
                    <a:pt x="19" y="9"/>
                    <a:pt x="19" y="11"/>
                    <a:pt x="20" y="13"/>
                  </a:cubicBezTo>
                  <a:cubicBezTo>
                    <a:pt x="20" y="14"/>
                    <a:pt x="20" y="16"/>
                    <a:pt x="20" y="17"/>
                  </a:cubicBezTo>
                  <a:cubicBezTo>
                    <a:pt x="21" y="18"/>
                    <a:pt x="22" y="18"/>
                    <a:pt x="24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7" y="18"/>
                    <a:pt x="28" y="18"/>
                    <a:pt x="28" y="17"/>
                  </a:cubicBezTo>
                  <a:cubicBezTo>
                    <a:pt x="29" y="16"/>
                    <a:pt x="29" y="16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4"/>
                    <a:pt x="32" y="13"/>
                    <a:pt x="33" y="13"/>
                  </a:cubicBezTo>
                  <a:cubicBezTo>
                    <a:pt x="34" y="13"/>
                    <a:pt x="34" y="13"/>
                    <a:pt x="34" y="12"/>
                  </a:cubicBezTo>
                  <a:cubicBezTo>
                    <a:pt x="36" y="15"/>
                    <a:pt x="36" y="15"/>
                    <a:pt x="3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3" name="Freeform 106">
              <a:extLst>
                <a:ext uri="{FF2B5EF4-FFF2-40B4-BE49-F238E27FC236}">
                  <a16:creationId xmlns:a16="http://schemas.microsoft.com/office/drawing/2014/main" id="{78D50C8B-D528-45B1-8E45-F0B6B33E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668" y="4524378"/>
              <a:ext cx="7232" cy="10849"/>
            </a:xfrm>
            <a:custGeom>
              <a:avLst/>
              <a:gdLst>
                <a:gd name="T0" fmla="*/ 4 w 4"/>
                <a:gd name="T1" fmla="*/ 6 h 6"/>
                <a:gd name="T2" fmla="*/ 2 w 4"/>
                <a:gd name="T3" fmla="*/ 6 h 6"/>
                <a:gd name="T4" fmla="*/ 0 w 4"/>
                <a:gd name="T5" fmla="*/ 0 h 6"/>
                <a:gd name="T6" fmla="*/ 2 w 4"/>
                <a:gd name="T7" fmla="*/ 0 h 6"/>
                <a:gd name="T8" fmla="*/ 4 w 4"/>
                <a:gd name="T9" fmla="*/ 6 h 6"/>
                <a:gd name="T10" fmla="*/ 4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4" name="Freeform 107">
              <a:extLst>
                <a:ext uri="{FF2B5EF4-FFF2-40B4-BE49-F238E27FC236}">
                  <a16:creationId xmlns:a16="http://schemas.microsoft.com/office/drawing/2014/main" id="{33477B36-33F9-45E3-BEE4-DBD7E1984A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677" y="4160950"/>
              <a:ext cx="808223" cy="374278"/>
            </a:xfrm>
            <a:custGeom>
              <a:avLst/>
              <a:gdLst>
                <a:gd name="T0" fmla="*/ 216 w 223"/>
                <a:gd name="T1" fmla="*/ 101 h 103"/>
                <a:gd name="T2" fmla="*/ 199 w 223"/>
                <a:gd name="T3" fmla="*/ 90 h 103"/>
                <a:gd name="T4" fmla="*/ 183 w 223"/>
                <a:gd name="T5" fmla="*/ 89 h 103"/>
                <a:gd name="T6" fmla="*/ 169 w 223"/>
                <a:gd name="T7" fmla="*/ 91 h 103"/>
                <a:gd name="T8" fmla="*/ 160 w 223"/>
                <a:gd name="T9" fmla="*/ 91 h 103"/>
                <a:gd name="T10" fmla="*/ 155 w 223"/>
                <a:gd name="T11" fmla="*/ 80 h 103"/>
                <a:gd name="T12" fmla="*/ 150 w 223"/>
                <a:gd name="T13" fmla="*/ 77 h 103"/>
                <a:gd name="T14" fmla="*/ 140 w 223"/>
                <a:gd name="T15" fmla="*/ 66 h 103"/>
                <a:gd name="T16" fmla="*/ 138 w 223"/>
                <a:gd name="T17" fmla="*/ 62 h 103"/>
                <a:gd name="T18" fmla="*/ 128 w 223"/>
                <a:gd name="T19" fmla="*/ 63 h 103"/>
                <a:gd name="T20" fmla="*/ 111 w 223"/>
                <a:gd name="T21" fmla="*/ 66 h 103"/>
                <a:gd name="T22" fmla="*/ 94 w 223"/>
                <a:gd name="T23" fmla="*/ 63 h 103"/>
                <a:gd name="T24" fmla="*/ 91 w 223"/>
                <a:gd name="T25" fmla="*/ 69 h 103"/>
                <a:gd name="T26" fmla="*/ 88 w 223"/>
                <a:gd name="T27" fmla="*/ 81 h 103"/>
                <a:gd name="T28" fmla="*/ 77 w 223"/>
                <a:gd name="T29" fmla="*/ 79 h 103"/>
                <a:gd name="T30" fmla="*/ 71 w 223"/>
                <a:gd name="T31" fmla="*/ 80 h 103"/>
                <a:gd name="T32" fmla="*/ 66 w 223"/>
                <a:gd name="T33" fmla="*/ 88 h 103"/>
                <a:gd name="T34" fmla="*/ 55 w 223"/>
                <a:gd name="T35" fmla="*/ 92 h 103"/>
                <a:gd name="T36" fmla="*/ 44 w 223"/>
                <a:gd name="T37" fmla="*/ 88 h 103"/>
                <a:gd name="T38" fmla="*/ 29 w 223"/>
                <a:gd name="T39" fmla="*/ 84 h 103"/>
                <a:gd name="T40" fmla="*/ 13 w 223"/>
                <a:gd name="T41" fmla="*/ 66 h 103"/>
                <a:gd name="T42" fmla="*/ 10 w 223"/>
                <a:gd name="T43" fmla="*/ 49 h 103"/>
                <a:gd name="T44" fmla="*/ 6 w 223"/>
                <a:gd name="T45" fmla="*/ 37 h 103"/>
                <a:gd name="T46" fmla="*/ 8 w 223"/>
                <a:gd name="T47" fmla="*/ 28 h 103"/>
                <a:gd name="T48" fmla="*/ 9 w 223"/>
                <a:gd name="T49" fmla="*/ 14 h 103"/>
                <a:gd name="T50" fmla="*/ 14 w 223"/>
                <a:gd name="T51" fmla="*/ 6 h 103"/>
                <a:gd name="T52" fmla="*/ 13 w 223"/>
                <a:gd name="T53" fmla="*/ 3 h 103"/>
                <a:gd name="T54" fmla="*/ 18 w 223"/>
                <a:gd name="T55" fmla="*/ 4 h 103"/>
                <a:gd name="T56" fmla="*/ 12 w 223"/>
                <a:gd name="T57" fmla="*/ 12 h 103"/>
                <a:gd name="T58" fmla="*/ 12 w 223"/>
                <a:gd name="T59" fmla="*/ 14 h 103"/>
                <a:gd name="T60" fmla="*/ 9 w 223"/>
                <a:gd name="T61" fmla="*/ 33 h 103"/>
                <a:gd name="T62" fmla="*/ 6 w 223"/>
                <a:gd name="T63" fmla="*/ 42 h 103"/>
                <a:gd name="T64" fmla="*/ 14 w 223"/>
                <a:gd name="T65" fmla="*/ 59 h 103"/>
                <a:gd name="T66" fmla="*/ 29 w 223"/>
                <a:gd name="T67" fmla="*/ 72 h 103"/>
                <a:gd name="T68" fmla="*/ 36 w 223"/>
                <a:gd name="T69" fmla="*/ 83 h 103"/>
                <a:gd name="T70" fmla="*/ 49 w 223"/>
                <a:gd name="T71" fmla="*/ 88 h 103"/>
                <a:gd name="T72" fmla="*/ 55 w 223"/>
                <a:gd name="T73" fmla="*/ 87 h 103"/>
                <a:gd name="T74" fmla="*/ 62 w 223"/>
                <a:gd name="T75" fmla="*/ 85 h 103"/>
                <a:gd name="T76" fmla="*/ 68 w 223"/>
                <a:gd name="T77" fmla="*/ 83 h 103"/>
                <a:gd name="T78" fmla="*/ 75 w 223"/>
                <a:gd name="T79" fmla="*/ 77 h 103"/>
                <a:gd name="T80" fmla="*/ 84 w 223"/>
                <a:gd name="T81" fmla="*/ 77 h 103"/>
                <a:gd name="T82" fmla="*/ 88 w 223"/>
                <a:gd name="T83" fmla="*/ 71 h 103"/>
                <a:gd name="T84" fmla="*/ 92 w 223"/>
                <a:gd name="T85" fmla="*/ 59 h 103"/>
                <a:gd name="T86" fmla="*/ 106 w 223"/>
                <a:gd name="T87" fmla="*/ 62 h 103"/>
                <a:gd name="T88" fmla="*/ 123 w 223"/>
                <a:gd name="T89" fmla="*/ 61 h 103"/>
                <a:gd name="T90" fmla="*/ 136 w 223"/>
                <a:gd name="T91" fmla="*/ 60 h 103"/>
                <a:gd name="T92" fmla="*/ 144 w 223"/>
                <a:gd name="T93" fmla="*/ 65 h 103"/>
                <a:gd name="T94" fmla="*/ 147 w 223"/>
                <a:gd name="T95" fmla="*/ 70 h 103"/>
                <a:gd name="T96" fmla="*/ 151 w 223"/>
                <a:gd name="T97" fmla="*/ 74 h 103"/>
                <a:gd name="T98" fmla="*/ 157 w 223"/>
                <a:gd name="T99" fmla="*/ 83 h 103"/>
                <a:gd name="T100" fmla="*/ 166 w 223"/>
                <a:gd name="T101" fmla="*/ 89 h 103"/>
                <a:gd name="T102" fmla="*/ 174 w 223"/>
                <a:gd name="T103" fmla="*/ 86 h 103"/>
                <a:gd name="T104" fmla="*/ 195 w 223"/>
                <a:gd name="T105" fmla="*/ 86 h 103"/>
                <a:gd name="T106" fmla="*/ 207 w 223"/>
                <a:gd name="T107" fmla="*/ 96 h 103"/>
                <a:gd name="T108" fmla="*/ 217 w 223"/>
                <a:gd name="T109" fmla="*/ 96 h 103"/>
                <a:gd name="T110" fmla="*/ 155 w 223"/>
                <a:gd name="T111" fmla="*/ 79 h 103"/>
                <a:gd name="T112" fmla="*/ 57 w 223"/>
                <a:gd name="T113" fmla="*/ 88 h 103"/>
                <a:gd name="T114" fmla="*/ 57 w 223"/>
                <a:gd name="T115" fmla="*/ 88 h 103"/>
                <a:gd name="T116" fmla="*/ 58 w 223"/>
                <a:gd name="T117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" h="103">
                  <a:moveTo>
                    <a:pt x="221" y="103"/>
                  </a:moveTo>
                  <a:cubicBezTo>
                    <a:pt x="218" y="103"/>
                    <a:pt x="218" y="101"/>
                    <a:pt x="219" y="99"/>
                  </a:cubicBezTo>
                  <a:cubicBezTo>
                    <a:pt x="219" y="99"/>
                    <a:pt x="219" y="99"/>
                    <a:pt x="219" y="98"/>
                  </a:cubicBezTo>
                  <a:cubicBezTo>
                    <a:pt x="219" y="99"/>
                    <a:pt x="219" y="99"/>
                    <a:pt x="219" y="99"/>
                  </a:cubicBezTo>
                  <a:cubicBezTo>
                    <a:pt x="219" y="99"/>
                    <a:pt x="219" y="99"/>
                    <a:pt x="219" y="99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7" y="100"/>
                    <a:pt x="217" y="101"/>
                    <a:pt x="216" y="101"/>
                  </a:cubicBezTo>
                  <a:cubicBezTo>
                    <a:pt x="216" y="102"/>
                    <a:pt x="215" y="102"/>
                    <a:pt x="214" y="103"/>
                  </a:cubicBezTo>
                  <a:cubicBezTo>
                    <a:pt x="212" y="103"/>
                    <a:pt x="210" y="103"/>
                    <a:pt x="209" y="102"/>
                  </a:cubicBezTo>
                  <a:cubicBezTo>
                    <a:pt x="207" y="101"/>
                    <a:pt x="205" y="100"/>
                    <a:pt x="204" y="98"/>
                  </a:cubicBezTo>
                  <a:cubicBezTo>
                    <a:pt x="203" y="97"/>
                    <a:pt x="203" y="96"/>
                    <a:pt x="202" y="95"/>
                  </a:cubicBezTo>
                  <a:cubicBezTo>
                    <a:pt x="202" y="95"/>
                    <a:pt x="202" y="95"/>
                    <a:pt x="202" y="95"/>
                  </a:cubicBezTo>
                  <a:cubicBezTo>
                    <a:pt x="201" y="94"/>
                    <a:pt x="201" y="94"/>
                    <a:pt x="201" y="94"/>
                  </a:cubicBezTo>
                  <a:cubicBezTo>
                    <a:pt x="201" y="94"/>
                    <a:pt x="201" y="94"/>
                    <a:pt x="201" y="94"/>
                  </a:cubicBezTo>
                  <a:cubicBezTo>
                    <a:pt x="201" y="93"/>
                    <a:pt x="200" y="91"/>
                    <a:pt x="199" y="90"/>
                  </a:cubicBezTo>
                  <a:cubicBezTo>
                    <a:pt x="198" y="89"/>
                    <a:pt x="197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5" y="89"/>
                    <a:pt x="194" y="89"/>
                    <a:pt x="194" y="89"/>
                  </a:cubicBezTo>
                  <a:cubicBezTo>
                    <a:pt x="193" y="90"/>
                    <a:pt x="192" y="90"/>
                    <a:pt x="190" y="90"/>
                  </a:cubicBezTo>
                  <a:cubicBezTo>
                    <a:pt x="189" y="90"/>
                    <a:pt x="188" y="90"/>
                    <a:pt x="188" y="90"/>
                  </a:cubicBezTo>
                  <a:cubicBezTo>
                    <a:pt x="186" y="90"/>
                    <a:pt x="184" y="90"/>
                    <a:pt x="183" y="89"/>
                  </a:cubicBezTo>
                  <a:cubicBezTo>
                    <a:pt x="182" y="89"/>
                    <a:pt x="181" y="88"/>
                    <a:pt x="180" y="87"/>
                  </a:cubicBezTo>
                  <a:cubicBezTo>
                    <a:pt x="179" y="86"/>
                    <a:pt x="179" y="85"/>
                    <a:pt x="178" y="85"/>
                  </a:cubicBezTo>
                  <a:cubicBezTo>
                    <a:pt x="178" y="85"/>
                    <a:pt x="178" y="86"/>
                    <a:pt x="178" y="86"/>
                  </a:cubicBezTo>
                  <a:cubicBezTo>
                    <a:pt x="177" y="88"/>
                    <a:pt x="177" y="89"/>
                    <a:pt x="176" y="90"/>
                  </a:cubicBezTo>
                  <a:cubicBezTo>
                    <a:pt x="176" y="90"/>
                    <a:pt x="176" y="90"/>
                    <a:pt x="176" y="90"/>
                  </a:cubicBezTo>
                  <a:cubicBezTo>
                    <a:pt x="175" y="91"/>
                    <a:pt x="173" y="91"/>
                    <a:pt x="172" y="91"/>
                  </a:cubicBezTo>
                  <a:cubicBezTo>
                    <a:pt x="171" y="91"/>
                    <a:pt x="170" y="91"/>
                    <a:pt x="170" y="91"/>
                  </a:cubicBezTo>
                  <a:cubicBezTo>
                    <a:pt x="170" y="91"/>
                    <a:pt x="169" y="91"/>
                    <a:pt x="169" y="91"/>
                  </a:cubicBezTo>
                  <a:cubicBezTo>
                    <a:pt x="169" y="92"/>
                    <a:pt x="168" y="92"/>
                    <a:pt x="167" y="92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5" y="92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1" y="92"/>
                    <a:pt x="161" y="92"/>
                    <a:pt x="160" y="91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0"/>
                    <a:pt x="160" y="90"/>
                    <a:pt x="159" y="90"/>
                  </a:cubicBezTo>
                  <a:cubicBezTo>
                    <a:pt x="159" y="89"/>
                    <a:pt x="158" y="89"/>
                    <a:pt x="157" y="88"/>
                  </a:cubicBezTo>
                  <a:cubicBezTo>
                    <a:pt x="157" y="88"/>
                    <a:pt x="156" y="87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5"/>
                    <a:pt x="153" y="84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3"/>
                    <a:pt x="153" y="82"/>
                    <a:pt x="153" y="81"/>
                  </a:cubicBezTo>
                  <a:cubicBezTo>
                    <a:pt x="154" y="80"/>
                    <a:pt x="154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4" y="79"/>
                    <a:pt x="153" y="79"/>
                    <a:pt x="153" y="79"/>
                  </a:cubicBezTo>
                  <a:cubicBezTo>
                    <a:pt x="152" y="79"/>
                    <a:pt x="152" y="78"/>
                    <a:pt x="151" y="78"/>
                  </a:cubicBezTo>
                  <a:cubicBezTo>
                    <a:pt x="151" y="77"/>
                    <a:pt x="151" y="77"/>
                    <a:pt x="150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48" y="77"/>
                    <a:pt x="147" y="77"/>
                    <a:pt x="146" y="75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145" y="74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4" y="72"/>
                    <a:pt x="144" y="72"/>
                    <a:pt x="143" y="72"/>
                  </a:cubicBezTo>
                  <a:cubicBezTo>
                    <a:pt x="141" y="72"/>
                    <a:pt x="139" y="71"/>
                    <a:pt x="139" y="68"/>
                  </a:cubicBezTo>
                  <a:cubicBezTo>
                    <a:pt x="140" y="67"/>
                    <a:pt x="140" y="66"/>
                    <a:pt x="140" y="66"/>
                  </a:cubicBezTo>
                  <a:cubicBezTo>
                    <a:pt x="141" y="66"/>
                    <a:pt x="141" y="65"/>
                    <a:pt x="141" y="65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1" y="65"/>
                    <a:pt x="141" y="64"/>
                    <a:pt x="141" y="63"/>
                  </a:cubicBezTo>
                  <a:cubicBezTo>
                    <a:pt x="140" y="63"/>
                    <a:pt x="140" y="62"/>
                    <a:pt x="139" y="61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39" y="61"/>
                    <a:pt x="138" y="61"/>
                    <a:pt x="138" y="61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5" y="63"/>
                    <a:pt x="135" y="64"/>
                    <a:pt x="134" y="65"/>
                  </a:cubicBezTo>
                  <a:cubicBezTo>
                    <a:pt x="133" y="68"/>
                    <a:pt x="132" y="70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6" y="67"/>
                    <a:pt x="127" y="65"/>
                    <a:pt x="127" y="64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3"/>
                    <a:pt x="127" y="63"/>
                    <a:pt x="127" y="63"/>
                  </a:cubicBezTo>
                  <a:cubicBezTo>
                    <a:pt x="126" y="63"/>
                    <a:pt x="126" y="64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4" y="64"/>
                    <a:pt x="123" y="65"/>
                    <a:pt x="122" y="66"/>
                  </a:cubicBezTo>
                  <a:cubicBezTo>
                    <a:pt x="120" y="69"/>
                    <a:pt x="116" y="71"/>
                    <a:pt x="113" y="69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2" y="68"/>
                    <a:pt x="111" y="67"/>
                    <a:pt x="111" y="66"/>
                  </a:cubicBezTo>
                  <a:cubicBezTo>
                    <a:pt x="110" y="66"/>
                    <a:pt x="110" y="65"/>
                    <a:pt x="109" y="65"/>
                  </a:cubicBezTo>
                  <a:cubicBezTo>
                    <a:pt x="109" y="65"/>
                    <a:pt x="108" y="65"/>
                    <a:pt x="107" y="65"/>
                  </a:cubicBezTo>
                  <a:cubicBezTo>
                    <a:pt x="105" y="65"/>
                    <a:pt x="104" y="65"/>
                    <a:pt x="103" y="64"/>
                  </a:cubicBezTo>
                  <a:cubicBezTo>
                    <a:pt x="102" y="63"/>
                    <a:pt x="102" y="62"/>
                    <a:pt x="10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1"/>
                    <a:pt x="101" y="62"/>
                    <a:pt x="100" y="62"/>
                  </a:cubicBezTo>
                  <a:cubicBezTo>
                    <a:pt x="99" y="63"/>
                    <a:pt x="98" y="64"/>
                    <a:pt x="96" y="64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3"/>
                    <a:pt x="94" y="64"/>
                  </a:cubicBezTo>
                  <a:cubicBezTo>
                    <a:pt x="94" y="66"/>
                    <a:pt x="93" y="66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70"/>
                    <a:pt x="92" y="71"/>
                    <a:pt x="92" y="73"/>
                  </a:cubicBezTo>
                  <a:cubicBezTo>
                    <a:pt x="93" y="74"/>
                    <a:pt x="92" y="75"/>
                    <a:pt x="91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9" y="77"/>
                    <a:pt x="89" y="78"/>
                    <a:pt x="89" y="78"/>
                  </a:cubicBezTo>
                  <a:cubicBezTo>
                    <a:pt x="89" y="78"/>
                    <a:pt x="89" y="78"/>
                    <a:pt x="89" y="79"/>
                  </a:cubicBezTo>
                  <a:cubicBezTo>
                    <a:pt x="89" y="79"/>
                    <a:pt x="89" y="80"/>
                    <a:pt x="88" y="81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5" y="82"/>
                    <a:pt x="84" y="81"/>
                    <a:pt x="82" y="80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1" y="80"/>
                    <a:pt x="81" y="80"/>
                    <a:pt x="80" y="79"/>
                  </a:cubicBezTo>
                  <a:cubicBezTo>
                    <a:pt x="79" y="79"/>
                    <a:pt x="79" y="79"/>
                    <a:pt x="78" y="79"/>
                  </a:cubicBezTo>
                  <a:cubicBezTo>
                    <a:pt x="78" y="79"/>
                    <a:pt x="78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6" y="80"/>
                    <a:pt x="75" y="81"/>
                    <a:pt x="73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9"/>
                    <a:pt x="71" y="79"/>
                    <a:pt x="71" y="79"/>
                  </a:cubicBezTo>
                  <a:cubicBezTo>
                    <a:pt x="70" y="79"/>
                    <a:pt x="70" y="79"/>
                    <a:pt x="70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80"/>
                    <a:pt x="71" y="80"/>
                    <a:pt x="71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2"/>
                    <a:pt x="73" y="82"/>
                  </a:cubicBezTo>
                  <a:cubicBezTo>
                    <a:pt x="73" y="83"/>
                    <a:pt x="74" y="84"/>
                    <a:pt x="73" y="85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6"/>
                    <a:pt x="70" y="87"/>
                    <a:pt x="69" y="87"/>
                  </a:cubicBezTo>
                  <a:cubicBezTo>
                    <a:pt x="68" y="87"/>
                    <a:pt x="68" y="88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5" y="88"/>
                    <a:pt x="65" y="8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4" y="88"/>
                    <a:pt x="63" y="88"/>
                    <a:pt x="63" y="88"/>
                  </a:cubicBezTo>
                  <a:cubicBezTo>
                    <a:pt x="62" y="88"/>
                    <a:pt x="61" y="88"/>
                    <a:pt x="61" y="88"/>
                  </a:cubicBezTo>
                  <a:cubicBezTo>
                    <a:pt x="60" y="89"/>
                    <a:pt x="59" y="89"/>
                    <a:pt x="58" y="90"/>
                  </a:cubicBezTo>
                  <a:cubicBezTo>
                    <a:pt x="58" y="90"/>
                    <a:pt x="57" y="90"/>
                    <a:pt x="57" y="90"/>
                  </a:cubicBezTo>
                  <a:cubicBezTo>
                    <a:pt x="56" y="91"/>
                    <a:pt x="56" y="91"/>
                    <a:pt x="55" y="92"/>
                  </a:cubicBezTo>
                  <a:cubicBezTo>
                    <a:pt x="54" y="92"/>
                    <a:pt x="53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0" y="91"/>
                    <a:pt x="50" y="91"/>
                  </a:cubicBezTo>
                  <a:cubicBezTo>
                    <a:pt x="50" y="91"/>
                    <a:pt x="49" y="91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7" y="91"/>
                    <a:pt x="47" y="90"/>
                    <a:pt x="46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9"/>
                    <a:pt x="44" y="88"/>
                    <a:pt x="44" y="88"/>
                  </a:cubicBezTo>
                  <a:cubicBezTo>
                    <a:pt x="43" y="87"/>
                    <a:pt x="42" y="87"/>
                    <a:pt x="42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0" y="88"/>
                    <a:pt x="38" y="89"/>
                    <a:pt x="36" y="88"/>
                  </a:cubicBezTo>
                  <a:cubicBezTo>
                    <a:pt x="35" y="88"/>
                    <a:pt x="34" y="87"/>
                    <a:pt x="33" y="86"/>
                  </a:cubicBezTo>
                  <a:cubicBezTo>
                    <a:pt x="33" y="85"/>
                    <a:pt x="32" y="85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1" y="84"/>
                    <a:pt x="31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1"/>
                    <a:pt x="27" y="79"/>
                    <a:pt x="27" y="77"/>
                  </a:cubicBezTo>
                  <a:cubicBezTo>
                    <a:pt x="26" y="76"/>
                    <a:pt x="26" y="76"/>
                    <a:pt x="26" y="75"/>
                  </a:cubicBezTo>
                  <a:cubicBezTo>
                    <a:pt x="26" y="74"/>
                    <a:pt x="25" y="73"/>
                    <a:pt x="25" y="73"/>
                  </a:cubicBezTo>
                  <a:cubicBezTo>
                    <a:pt x="25" y="71"/>
                    <a:pt x="24" y="69"/>
                    <a:pt x="23" y="70"/>
                  </a:cubicBezTo>
                  <a:cubicBezTo>
                    <a:pt x="23" y="70"/>
                    <a:pt x="22" y="70"/>
                    <a:pt x="21" y="70"/>
                  </a:cubicBezTo>
                  <a:cubicBezTo>
                    <a:pt x="18" y="71"/>
                    <a:pt x="15" y="72"/>
                    <a:pt x="14" y="68"/>
                  </a:cubicBezTo>
                  <a:cubicBezTo>
                    <a:pt x="13" y="67"/>
                    <a:pt x="13" y="66"/>
                    <a:pt x="13" y="66"/>
                  </a:cubicBezTo>
                  <a:cubicBezTo>
                    <a:pt x="13" y="65"/>
                    <a:pt x="13" y="65"/>
                    <a:pt x="13" y="64"/>
                  </a:cubicBezTo>
                  <a:cubicBezTo>
                    <a:pt x="13" y="64"/>
                    <a:pt x="13" y="64"/>
                    <a:pt x="12" y="64"/>
                  </a:cubicBezTo>
                  <a:cubicBezTo>
                    <a:pt x="12" y="63"/>
                    <a:pt x="11" y="62"/>
                    <a:pt x="11" y="62"/>
                  </a:cubicBezTo>
                  <a:cubicBezTo>
                    <a:pt x="9" y="61"/>
                    <a:pt x="8" y="60"/>
                    <a:pt x="9" y="58"/>
                  </a:cubicBezTo>
                  <a:cubicBezTo>
                    <a:pt x="9" y="56"/>
                    <a:pt x="10" y="54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2" y="51"/>
                  </a:cubicBezTo>
                  <a:cubicBezTo>
                    <a:pt x="12" y="50"/>
                    <a:pt x="11" y="49"/>
                    <a:pt x="10" y="49"/>
                  </a:cubicBezTo>
                  <a:cubicBezTo>
                    <a:pt x="9" y="47"/>
                    <a:pt x="7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4"/>
                    <a:pt x="1" y="43"/>
                    <a:pt x="1" y="42"/>
                  </a:cubicBezTo>
                  <a:cubicBezTo>
                    <a:pt x="0" y="41"/>
                    <a:pt x="0" y="40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5" y="37"/>
                    <a:pt x="6" y="37"/>
                  </a:cubicBezTo>
                  <a:cubicBezTo>
                    <a:pt x="6" y="37"/>
                    <a:pt x="6" y="37"/>
                    <a:pt x="7" y="37"/>
                  </a:cubicBezTo>
                  <a:cubicBezTo>
                    <a:pt x="7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6"/>
                    <a:pt x="6" y="35"/>
                    <a:pt x="6" y="34"/>
                  </a:cubicBezTo>
                  <a:cubicBezTo>
                    <a:pt x="6" y="33"/>
                    <a:pt x="5" y="31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8" y="28"/>
                    <a:pt x="8" y="28"/>
                  </a:cubicBezTo>
                  <a:cubicBezTo>
                    <a:pt x="9" y="28"/>
                    <a:pt x="9" y="28"/>
                    <a:pt x="10" y="27"/>
                  </a:cubicBezTo>
                  <a:cubicBezTo>
                    <a:pt x="10" y="27"/>
                    <a:pt x="10" y="26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9"/>
                    <a:pt x="10" y="9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3" y="7"/>
                    <a:pt x="13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9"/>
                    <a:pt x="16" y="9"/>
                  </a:cubicBezTo>
                  <a:cubicBezTo>
                    <a:pt x="15" y="10"/>
                    <a:pt x="14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8"/>
                    <a:pt x="13" y="20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7"/>
                    <a:pt x="13" y="28"/>
                  </a:cubicBezTo>
                  <a:cubicBezTo>
                    <a:pt x="12" y="31"/>
                    <a:pt x="11" y="31"/>
                    <a:pt x="9" y="32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0" y="35"/>
                    <a:pt x="10" y="36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5" y="41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8" y="43"/>
                    <a:pt x="11" y="44"/>
                    <a:pt x="13" y="46"/>
                  </a:cubicBezTo>
                  <a:cubicBezTo>
                    <a:pt x="14" y="47"/>
                    <a:pt x="15" y="49"/>
                    <a:pt x="15" y="50"/>
                  </a:cubicBezTo>
                  <a:cubicBezTo>
                    <a:pt x="16" y="51"/>
                    <a:pt x="15" y="53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6"/>
                    <a:pt x="12" y="58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1"/>
                  </a:cubicBezTo>
                  <a:cubicBezTo>
                    <a:pt x="15" y="61"/>
                    <a:pt x="16" y="62"/>
                    <a:pt x="16" y="62"/>
                  </a:cubicBezTo>
                  <a:cubicBezTo>
                    <a:pt x="17" y="64"/>
                    <a:pt x="17" y="65"/>
                    <a:pt x="17" y="66"/>
                  </a:cubicBezTo>
                  <a:cubicBezTo>
                    <a:pt x="17" y="66"/>
                    <a:pt x="17" y="67"/>
                    <a:pt x="17" y="67"/>
                  </a:cubicBezTo>
                  <a:cubicBezTo>
                    <a:pt x="17" y="68"/>
                    <a:pt x="19" y="67"/>
                    <a:pt x="20" y="67"/>
                  </a:cubicBezTo>
                  <a:cubicBezTo>
                    <a:pt x="21" y="67"/>
                    <a:pt x="22" y="66"/>
                    <a:pt x="23" y="66"/>
                  </a:cubicBezTo>
                  <a:cubicBezTo>
                    <a:pt x="27" y="66"/>
                    <a:pt x="28" y="69"/>
                    <a:pt x="29" y="72"/>
                  </a:cubicBezTo>
                  <a:cubicBezTo>
                    <a:pt x="29" y="72"/>
                    <a:pt x="29" y="73"/>
                    <a:pt x="29" y="73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1" y="79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3" y="81"/>
                    <a:pt x="33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3"/>
                    <a:pt x="36" y="83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85"/>
                    <a:pt x="38" y="85"/>
                    <a:pt x="39" y="85"/>
                  </a:cubicBezTo>
                  <a:cubicBezTo>
                    <a:pt x="39" y="84"/>
                    <a:pt x="40" y="83"/>
                    <a:pt x="42" y="84"/>
                  </a:cubicBezTo>
                  <a:cubicBezTo>
                    <a:pt x="43" y="84"/>
                    <a:pt x="44" y="84"/>
                    <a:pt x="45" y="85"/>
                  </a:cubicBezTo>
                  <a:cubicBezTo>
                    <a:pt x="46" y="85"/>
                    <a:pt x="47" y="86"/>
                    <a:pt x="48" y="86"/>
                  </a:cubicBezTo>
                  <a:cubicBezTo>
                    <a:pt x="48" y="87"/>
                    <a:pt x="48" y="87"/>
                    <a:pt x="49" y="87"/>
                  </a:cubicBezTo>
                  <a:cubicBezTo>
                    <a:pt x="49" y="87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8"/>
                    <a:pt x="49" y="88"/>
                    <a:pt x="50" y="88"/>
                  </a:cubicBezTo>
                  <a:cubicBezTo>
                    <a:pt x="50" y="88"/>
                    <a:pt x="50" y="87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9"/>
                    <a:pt x="53" y="89"/>
                    <a:pt x="54" y="88"/>
                  </a:cubicBezTo>
                  <a:cubicBezTo>
                    <a:pt x="54" y="88"/>
                    <a:pt x="54" y="88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7" y="87"/>
                    <a:pt x="57" y="87"/>
                  </a:cubicBezTo>
                  <a:cubicBezTo>
                    <a:pt x="58" y="86"/>
                    <a:pt x="59" y="86"/>
                    <a:pt x="59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5"/>
                    <a:pt x="62" y="85"/>
                  </a:cubicBezTo>
                  <a:cubicBezTo>
                    <a:pt x="63" y="85"/>
                    <a:pt x="64" y="85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5" y="84"/>
                    <a:pt x="65" y="84"/>
                    <a:pt x="66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7" y="84"/>
                    <a:pt x="67" y="84"/>
                    <a:pt x="68" y="84"/>
                  </a:cubicBezTo>
                  <a:cubicBezTo>
                    <a:pt x="68" y="84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8" y="83"/>
                  </a:cubicBezTo>
                  <a:cubicBezTo>
                    <a:pt x="68" y="82"/>
                    <a:pt x="68" y="82"/>
                    <a:pt x="67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5" y="81"/>
                    <a:pt x="65" y="80"/>
                    <a:pt x="65" y="79"/>
                  </a:cubicBezTo>
                  <a:cubicBezTo>
                    <a:pt x="66" y="78"/>
                    <a:pt x="66" y="78"/>
                    <a:pt x="67" y="77"/>
                  </a:cubicBezTo>
                  <a:cubicBezTo>
                    <a:pt x="68" y="77"/>
                    <a:pt x="69" y="76"/>
                    <a:pt x="70" y="76"/>
                  </a:cubicBezTo>
                  <a:cubicBezTo>
                    <a:pt x="72" y="76"/>
                    <a:pt x="73" y="76"/>
                    <a:pt x="74" y="76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6"/>
                    <a:pt x="76" y="76"/>
                    <a:pt x="76" y="76"/>
                  </a:cubicBezTo>
                  <a:cubicBezTo>
                    <a:pt x="77" y="75"/>
                    <a:pt x="78" y="75"/>
                    <a:pt x="79" y="76"/>
                  </a:cubicBezTo>
                  <a:cubicBezTo>
                    <a:pt x="80" y="76"/>
                    <a:pt x="80" y="76"/>
                    <a:pt x="81" y="76"/>
                  </a:cubicBezTo>
                  <a:cubicBezTo>
                    <a:pt x="82" y="76"/>
                    <a:pt x="83" y="77"/>
                    <a:pt x="84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4" y="78"/>
                    <a:pt x="85" y="78"/>
                    <a:pt x="85" y="78"/>
                  </a:cubicBezTo>
                  <a:cubicBezTo>
                    <a:pt x="85" y="78"/>
                    <a:pt x="86" y="77"/>
                    <a:pt x="86" y="76"/>
                  </a:cubicBezTo>
                  <a:cubicBezTo>
                    <a:pt x="86" y="75"/>
                    <a:pt x="87" y="75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2"/>
                    <a:pt x="89" y="72"/>
                    <a:pt x="88" y="71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7" y="70"/>
                    <a:pt x="86" y="69"/>
                    <a:pt x="87" y="68"/>
                  </a:cubicBezTo>
                  <a:cubicBezTo>
                    <a:pt x="87" y="66"/>
                    <a:pt x="88" y="66"/>
                    <a:pt x="89" y="65"/>
                  </a:cubicBezTo>
                  <a:cubicBezTo>
                    <a:pt x="89" y="65"/>
                    <a:pt x="89" y="65"/>
                    <a:pt x="90" y="64"/>
                  </a:cubicBezTo>
                  <a:cubicBezTo>
                    <a:pt x="90" y="64"/>
                    <a:pt x="91" y="64"/>
                    <a:pt x="91" y="63"/>
                  </a:cubicBezTo>
                  <a:cubicBezTo>
                    <a:pt x="91" y="63"/>
                    <a:pt x="91" y="63"/>
                    <a:pt x="90" y="63"/>
                  </a:cubicBezTo>
                  <a:cubicBezTo>
                    <a:pt x="90" y="62"/>
                    <a:pt x="90" y="61"/>
                    <a:pt x="90" y="6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3" y="58"/>
                    <a:pt x="94" y="58"/>
                    <a:pt x="95" y="59"/>
                  </a:cubicBezTo>
                  <a:cubicBezTo>
                    <a:pt x="96" y="59"/>
                    <a:pt x="96" y="59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9" y="59"/>
                    <a:pt x="100" y="58"/>
                    <a:pt x="102" y="58"/>
                  </a:cubicBezTo>
                  <a:cubicBezTo>
                    <a:pt x="102" y="58"/>
                    <a:pt x="103" y="58"/>
                    <a:pt x="104" y="58"/>
                  </a:cubicBezTo>
                  <a:cubicBezTo>
                    <a:pt x="104" y="59"/>
                    <a:pt x="105" y="59"/>
                    <a:pt x="105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6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7" y="62"/>
                  </a:cubicBezTo>
                  <a:cubicBezTo>
                    <a:pt x="108" y="61"/>
                    <a:pt x="110" y="61"/>
                    <a:pt x="111" y="62"/>
                  </a:cubicBezTo>
                  <a:cubicBezTo>
                    <a:pt x="112" y="63"/>
                    <a:pt x="113" y="64"/>
                    <a:pt x="113" y="65"/>
                  </a:cubicBezTo>
                  <a:cubicBezTo>
                    <a:pt x="114" y="65"/>
                    <a:pt x="114" y="66"/>
                    <a:pt x="115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7"/>
                    <a:pt x="118" y="65"/>
                    <a:pt x="120" y="63"/>
                  </a:cubicBezTo>
                  <a:cubicBezTo>
                    <a:pt x="121" y="63"/>
                    <a:pt x="122" y="62"/>
                    <a:pt x="123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1"/>
                    <a:pt x="125" y="60"/>
                    <a:pt x="125" y="60"/>
                  </a:cubicBezTo>
                  <a:cubicBezTo>
                    <a:pt x="127" y="59"/>
                    <a:pt x="130" y="59"/>
                    <a:pt x="131" y="61"/>
                  </a:cubicBezTo>
                  <a:cubicBezTo>
                    <a:pt x="132" y="63"/>
                    <a:pt x="131" y="64"/>
                    <a:pt x="130" y="65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1" y="65"/>
                    <a:pt x="131" y="65"/>
                    <a:pt x="131" y="64"/>
                  </a:cubicBezTo>
                  <a:cubicBezTo>
                    <a:pt x="132" y="62"/>
                    <a:pt x="133" y="60"/>
                    <a:pt x="135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58"/>
                    <a:pt x="136" y="58"/>
                    <a:pt x="136" y="58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38" y="57"/>
                    <a:pt x="140" y="57"/>
                    <a:pt x="141" y="59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3" y="60"/>
                    <a:pt x="144" y="62"/>
                    <a:pt x="145" y="6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65"/>
                    <a:pt x="144" y="66"/>
                    <a:pt x="144" y="67"/>
                  </a:cubicBezTo>
                  <a:cubicBezTo>
                    <a:pt x="144" y="67"/>
                    <a:pt x="143" y="68"/>
                    <a:pt x="143" y="68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43" y="69"/>
                    <a:pt x="143" y="69"/>
                    <a:pt x="144" y="69"/>
                  </a:cubicBezTo>
                  <a:cubicBezTo>
                    <a:pt x="144" y="69"/>
                    <a:pt x="144" y="69"/>
                    <a:pt x="145" y="69"/>
                  </a:cubicBezTo>
                  <a:cubicBezTo>
                    <a:pt x="145" y="69"/>
                    <a:pt x="146" y="69"/>
                    <a:pt x="146" y="69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8" y="71"/>
                    <a:pt x="148" y="71"/>
                    <a:pt x="148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3"/>
                    <a:pt x="149" y="73"/>
                    <a:pt x="149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50" y="74"/>
                    <a:pt x="150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2" y="74"/>
                    <a:pt x="153" y="75"/>
                    <a:pt x="154" y="75"/>
                  </a:cubicBezTo>
                  <a:cubicBezTo>
                    <a:pt x="154" y="76"/>
                    <a:pt x="154" y="76"/>
                    <a:pt x="155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7" y="76"/>
                    <a:pt x="158" y="77"/>
                    <a:pt x="158" y="78"/>
                  </a:cubicBezTo>
                  <a:cubicBezTo>
                    <a:pt x="159" y="80"/>
                    <a:pt x="158" y="81"/>
                    <a:pt x="157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57" y="83"/>
                    <a:pt x="157" y="83"/>
                    <a:pt x="157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9" y="85"/>
                    <a:pt x="159" y="86"/>
                  </a:cubicBezTo>
                  <a:cubicBezTo>
                    <a:pt x="160" y="86"/>
                    <a:pt x="161" y="87"/>
                    <a:pt x="162" y="87"/>
                  </a:cubicBezTo>
                  <a:cubicBezTo>
                    <a:pt x="162" y="88"/>
                    <a:pt x="162" y="88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4" y="89"/>
                    <a:pt x="165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7" y="89"/>
                    <a:pt x="167" y="89"/>
                    <a:pt x="168" y="89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70" y="87"/>
                    <a:pt x="171" y="87"/>
                    <a:pt x="172" y="87"/>
                  </a:cubicBezTo>
                  <a:cubicBezTo>
                    <a:pt x="173" y="87"/>
                    <a:pt x="174" y="87"/>
                    <a:pt x="174" y="87"/>
                  </a:cubicBezTo>
                  <a:cubicBezTo>
                    <a:pt x="174" y="87"/>
                    <a:pt x="174" y="87"/>
                    <a:pt x="174" y="87"/>
                  </a:cubicBezTo>
                  <a:cubicBezTo>
                    <a:pt x="174" y="87"/>
                    <a:pt x="174" y="86"/>
                    <a:pt x="174" y="86"/>
                  </a:cubicBezTo>
                  <a:cubicBezTo>
                    <a:pt x="175" y="84"/>
                    <a:pt x="175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80" y="82"/>
                    <a:pt x="181" y="83"/>
                    <a:pt x="183" y="85"/>
                  </a:cubicBezTo>
                  <a:cubicBezTo>
                    <a:pt x="183" y="85"/>
                    <a:pt x="184" y="86"/>
                    <a:pt x="184" y="86"/>
                  </a:cubicBezTo>
                  <a:cubicBezTo>
                    <a:pt x="185" y="87"/>
                    <a:pt x="187" y="87"/>
                    <a:pt x="188" y="87"/>
                  </a:cubicBezTo>
                  <a:cubicBezTo>
                    <a:pt x="189" y="87"/>
                    <a:pt x="189" y="87"/>
                    <a:pt x="190" y="87"/>
                  </a:cubicBezTo>
                  <a:cubicBezTo>
                    <a:pt x="191" y="87"/>
                    <a:pt x="192" y="87"/>
                    <a:pt x="193" y="86"/>
                  </a:cubicBezTo>
                  <a:cubicBezTo>
                    <a:pt x="193" y="86"/>
                    <a:pt x="194" y="86"/>
                    <a:pt x="195" y="86"/>
                  </a:cubicBezTo>
                  <a:cubicBezTo>
                    <a:pt x="195" y="86"/>
                    <a:pt x="195" y="86"/>
                    <a:pt x="195" y="86"/>
                  </a:cubicBezTo>
                  <a:cubicBezTo>
                    <a:pt x="195" y="86"/>
                    <a:pt x="195" y="86"/>
                    <a:pt x="195" y="86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7" y="85"/>
                    <a:pt x="199" y="86"/>
                    <a:pt x="201" y="88"/>
                  </a:cubicBezTo>
                  <a:cubicBezTo>
                    <a:pt x="202" y="89"/>
                    <a:pt x="204" y="91"/>
                    <a:pt x="204" y="9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5" y="94"/>
                    <a:pt x="206" y="95"/>
                    <a:pt x="207" y="96"/>
                  </a:cubicBezTo>
                  <a:cubicBezTo>
                    <a:pt x="208" y="97"/>
                    <a:pt x="209" y="98"/>
                    <a:pt x="210" y="99"/>
                  </a:cubicBezTo>
                  <a:cubicBezTo>
                    <a:pt x="211" y="99"/>
                    <a:pt x="212" y="100"/>
                    <a:pt x="213" y="99"/>
                  </a:cubicBezTo>
                  <a:cubicBezTo>
                    <a:pt x="213" y="99"/>
                    <a:pt x="214" y="99"/>
                    <a:pt x="214" y="99"/>
                  </a:cubicBezTo>
                  <a:cubicBezTo>
                    <a:pt x="214" y="99"/>
                    <a:pt x="215" y="98"/>
                    <a:pt x="215" y="9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5" y="97"/>
                    <a:pt x="216" y="97"/>
                    <a:pt x="216" y="96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8" y="95"/>
                    <a:pt x="219" y="93"/>
                    <a:pt x="221" y="93"/>
                  </a:cubicBezTo>
                  <a:cubicBezTo>
                    <a:pt x="223" y="94"/>
                    <a:pt x="223" y="95"/>
                    <a:pt x="223" y="96"/>
                  </a:cubicBezTo>
                  <a:cubicBezTo>
                    <a:pt x="223" y="96"/>
                    <a:pt x="223" y="96"/>
                    <a:pt x="223" y="96"/>
                  </a:cubicBezTo>
                  <a:cubicBezTo>
                    <a:pt x="223" y="97"/>
                    <a:pt x="223" y="98"/>
                    <a:pt x="223" y="99"/>
                  </a:cubicBezTo>
                  <a:cubicBezTo>
                    <a:pt x="222" y="99"/>
                    <a:pt x="222" y="100"/>
                    <a:pt x="222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3"/>
                    <a:pt x="221" y="103"/>
                    <a:pt x="221" y="103"/>
                  </a:cubicBezTo>
                  <a:close/>
                  <a:moveTo>
                    <a:pt x="155" y="79"/>
                  </a:moveTo>
                  <a:cubicBezTo>
                    <a:pt x="155" y="79"/>
                    <a:pt x="155" y="80"/>
                    <a:pt x="155" y="79"/>
                  </a:cubicBezTo>
                  <a:cubicBezTo>
                    <a:pt x="155" y="79"/>
                    <a:pt x="155" y="79"/>
                    <a:pt x="155" y="79"/>
                  </a:cubicBezTo>
                  <a:close/>
                  <a:moveTo>
                    <a:pt x="103" y="61"/>
                  </a:move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57" y="88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8"/>
                  </a:cubicBezTo>
                  <a:close/>
                  <a:moveTo>
                    <a:pt x="57" y="88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6" y="87"/>
                    <a:pt x="56" y="87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57" y="88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57" y="88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57" y="88"/>
                  </a:moveTo>
                  <a:cubicBezTo>
                    <a:pt x="57" y="89"/>
                    <a:pt x="57" y="89"/>
                    <a:pt x="57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7" y="88"/>
                    <a:pt x="57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5" name="Freeform 108">
              <a:extLst>
                <a:ext uri="{FF2B5EF4-FFF2-40B4-BE49-F238E27FC236}">
                  <a16:creationId xmlns:a16="http://schemas.microsoft.com/office/drawing/2014/main" id="{B8EC05A2-DD67-4462-BEC8-2B645CB73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72" y="4157334"/>
              <a:ext cx="14465" cy="10849"/>
            </a:xfrm>
            <a:custGeom>
              <a:avLst/>
              <a:gdLst>
                <a:gd name="T0" fmla="*/ 2 w 8"/>
                <a:gd name="T1" fmla="*/ 6 h 6"/>
                <a:gd name="T2" fmla="*/ 0 w 8"/>
                <a:gd name="T3" fmla="*/ 2 h 6"/>
                <a:gd name="T4" fmla="*/ 6 w 8"/>
                <a:gd name="T5" fmla="*/ 0 h 6"/>
                <a:gd name="T6" fmla="*/ 8 w 8"/>
                <a:gd name="T7" fmla="*/ 4 h 6"/>
                <a:gd name="T8" fmla="*/ 2 w 8"/>
                <a:gd name="T9" fmla="*/ 6 h 6"/>
                <a:gd name="T10" fmla="*/ 2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6" name="Freeform 109">
              <a:extLst>
                <a:ext uri="{FF2B5EF4-FFF2-40B4-BE49-F238E27FC236}">
                  <a16:creationId xmlns:a16="http://schemas.microsoft.com/office/drawing/2014/main" id="{A73F7A1C-7E80-4C70-9CD2-BAAA6E99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56" y="3513650"/>
              <a:ext cx="122951" cy="654533"/>
            </a:xfrm>
            <a:custGeom>
              <a:avLst/>
              <a:gdLst>
                <a:gd name="T0" fmla="*/ 5 w 34"/>
                <a:gd name="T1" fmla="*/ 173 h 181"/>
                <a:gd name="T2" fmla="*/ 9 w 34"/>
                <a:gd name="T3" fmla="*/ 170 h 181"/>
                <a:gd name="T4" fmla="*/ 4 w 34"/>
                <a:gd name="T5" fmla="*/ 167 h 181"/>
                <a:gd name="T6" fmla="*/ 5 w 34"/>
                <a:gd name="T7" fmla="*/ 161 h 181"/>
                <a:gd name="T8" fmla="*/ 2 w 34"/>
                <a:gd name="T9" fmla="*/ 156 h 181"/>
                <a:gd name="T10" fmla="*/ 4 w 34"/>
                <a:gd name="T11" fmla="*/ 143 h 181"/>
                <a:gd name="T12" fmla="*/ 8 w 34"/>
                <a:gd name="T13" fmla="*/ 137 h 181"/>
                <a:gd name="T14" fmla="*/ 7 w 34"/>
                <a:gd name="T15" fmla="*/ 132 h 181"/>
                <a:gd name="T16" fmla="*/ 16 w 34"/>
                <a:gd name="T17" fmla="*/ 121 h 181"/>
                <a:gd name="T18" fmla="*/ 13 w 34"/>
                <a:gd name="T19" fmla="*/ 118 h 181"/>
                <a:gd name="T20" fmla="*/ 4 w 34"/>
                <a:gd name="T21" fmla="*/ 109 h 181"/>
                <a:gd name="T22" fmla="*/ 10 w 34"/>
                <a:gd name="T23" fmla="*/ 96 h 181"/>
                <a:gd name="T24" fmla="*/ 18 w 34"/>
                <a:gd name="T25" fmla="*/ 97 h 181"/>
                <a:gd name="T26" fmla="*/ 22 w 34"/>
                <a:gd name="T27" fmla="*/ 99 h 181"/>
                <a:gd name="T28" fmla="*/ 30 w 34"/>
                <a:gd name="T29" fmla="*/ 86 h 181"/>
                <a:gd name="T30" fmla="*/ 26 w 34"/>
                <a:gd name="T31" fmla="*/ 79 h 181"/>
                <a:gd name="T32" fmla="*/ 27 w 34"/>
                <a:gd name="T33" fmla="*/ 76 h 181"/>
                <a:gd name="T34" fmla="*/ 24 w 34"/>
                <a:gd name="T35" fmla="*/ 74 h 181"/>
                <a:gd name="T36" fmla="*/ 18 w 34"/>
                <a:gd name="T37" fmla="*/ 69 h 181"/>
                <a:gd name="T38" fmla="*/ 16 w 34"/>
                <a:gd name="T39" fmla="*/ 58 h 181"/>
                <a:gd name="T40" fmla="*/ 13 w 34"/>
                <a:gd name="T41" fmla="*/ 59 h 181"/>
                <a:gd name="T42" fmla="*/ 13 w 34"/>
                <a:gd name="T43" fmla="*/ 50 h 181"/>
                <a:gd name="T44" fmla="*/ 14 w 34"/>
                <a:gd name="T45" fmla="*/ 47 h 181"/>
                <a:gd name="T46" fmla="*/ 15 w 34"/>
                <a:gd name="T47" fmla="*/ 40 h 181"/>
                <a:gd name="T48" fmla="*/ 14 w 34"/>
                <a:gd name="T49" fmla="*/ 38 h 181"/>
                <a:gd name="T50" fmla="*/ 10 w 34"/>
                <a:gd name="T51" fmla="*/ 35 h 181"/>
                <a:gd name="T52" fmla="*/ 8 w 34"/>
                <a:gd name="T53" fmla="*/ 30 h 181"/>
                <a:gd name="T54" fmla="*/ 7 w 34"/>
                <a:gd name="T55" fmla="*/ 22 h 181"/>
                <a:gd name="T56" fmla="*/ 16 w 34"/>
                <a:gd name="T57" fmla="*/ 17 h 181"/>
                <a:gd name="T58" fmla="*/ 15 w 34"/>
                <a:gd name="T59" fmla="*/ 8 h 181"/>
                <a:gd name="T60" fmla="*/ 16 w 34"/>
                <a:gd name="T61" fmla="*/ 4 h 181"/>
                <a:gd name="T62" fmla="*/ 18 w 34"/>
                <a:gd name="T63" fmla="*/ 8 h 181"/>
                <a:gd name="T64" fmla="*/ 19 w 34"/>
                <a:gd name="T65" fmla="*/ 11 h 181"/>
                <a:gd name="T66" fmla="*/ 21 w 34"/>
                <a:gd name="T67" fmla="*/ 13 h 181"/>
                <a:gd name="T68" fmla="*/ 11 w 34"/>
                <a:gd name="T69" fmla="*/ 20 h 181"/>
                <a:gd name="T70" fmla="*/ 12 w 34"/>
                <a:gd name="T71" fmla="*/ 25 h 181"/>
                <a:gd name="T72" fmla="*/ 12 w 34"/>
                <a:gd name="T73" fmla="*/ 33 h 181"/>
                <a:gd name="T74" fmla="*/ 13 w 34"/>
                <a:gd name="T75" fmla="*/ 34 h 181"/>
                <a:gd name="T76" fmla="*/ 18 w 34"/>
                <a:gd name="T77" fmla="*/ 37 h 181"/>
                <a:gd name="T78" fmla="*/ 18 w 34"/>
                <a:gd name="T79" fmla="*/ 46 h 181"/>
                <a:gd name="T80" fmla="*/ 17 w 34"/>
                <a:gd name="T81" fmla="*/ 49 h 181"/>
                <a:gd name="T82" fmla="*/ 14 w 34"/>
                <a:gd name="T83" fmla="*/ 55 h 181"/>
                <a:gd name="T84" fmla="*/ 17 w 34"/>
                <a:gd name="T85" fmla="*/ 55 h 181"/>
                <a:gd name="T86" fmla="*/ 21 w 34"/>
                <a:gd name="T87" fmla="*/ 68 h 181"/>
                <a:gd name="T88" fmla="*/ 27 w 34"/>
                <a:gd name="T89" fmla="*/ 72 h 181"/>
                <a:gd name="T90" fmla="*/ 30 w 34"/>
                <a:gd name="T91" fmla="*/ 77 h 181"/>
                <a:gd name="T92" fmla="*/ 29 w 34"/>
                <a:gd name="T93" fmla="*/ 92 h 181"/>
                <a:gd name="T94" fmla="*/ 21 w 34"/>
                <a:gd name="T95" fmla="*/ 104 h 181"/>
                <a:gd name="T96" fmla="*/ 15 w 34"/>
                <a:gd name="T97" fmla="*/ 98 h 181"/>
                <a:gd name="T98" fmla="*/ 8 w 34"/>
                <a:gd name="T99" fmla="*/ 100 h 181"/>
                <a:gd name="T100" fmla="*/ 7 w 34"/>
                <a:gd name="T101" fmla="*/ 108 h 181"/>
                <a:gd name="T102" fmla="*/ 17 w 34"/>
                <a:gd name="T103" fmla="*/ 117 h 181"/>
                <a:gd name="T104" fmla="*/ 16 w 34"/>
                <a:gd name="T105" fmla="*/ 125 h 181"/>
                <a:gd name="T106" fmla="*/ 11 w 34"/>
                <a:gd name="T107" fmla="*/ 131 h 181"/>
                <a:gd name="T108" fmla="*/ 11 w 34"/>
                <a:gd name="T109" fmla="*/ 140 h 181"/>
                <a:gd name="T110" fmla="*/ 9 w 34"/>
                <a:gd name="T111" fmla="*/ 146 h 181"/>
                <a:gd name="T112" fmla="*/ 4 w 34"/>
                <a:gd name="T113" fmla="*/ 151 h 181"/>
                <a:gd name="T114" fmla="*/ 6 w 34"/>
                <a:gd name="T115" fmla="*/ 155 h 181"/>
                <a:gd name="T116" fmla="*/ 7 w 34"/>
                <a:gd name="T117" fmla="*/ 165 h 181"/>
                <a:gd name="T118" fmla="*/ 7 w 34"/>
                <a:gd name="T119" fmla="*/ 167 h 181"/>
                <a:gd name="T120" fmla="*/ 10 w 34"/>
                <a:gd name="T121" fmla="*/ 174 h 181"/>
                <a:gd name="T122" fmla="*/ 6 w 34"/>
                <a:gd name="T123" fmla="*/ 17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181">
                  <a:moveTo>
                    <a:pt x="3" y="177"/>
                  </a:moveTo>
                  <a:cubicBezTo>
                    <a:pt x="3" y="177"/>
                    <a:pt x="3" y="177"/>
                    <a:pt x="3" y="177"/>
                  </a:cubicBezTo>
                  <a:cubicBezTo>
                    <a:pt x="4" y="176"/>
                    <a:pt x="4" y="174"/>
                    <a:pt x="4" y="174"/>
                  </a:cubicBezTo>
                  <a:cubicBezTo>
                    <a:pt x="5" y="173"/>
                    <a:pt x="5" y="173"/>
                    <a:pt x="5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2"/>
                    <a:pt x="7" y="172"/>
                    <a:pt x="8" y="171"/>
                  </a:cubicBezTo>
                  <a:cubicBezTo>
                    <a:pt x="8" y="171"/>
                    <a:pt x="9" y="170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8" y="170"/>
                    <a:pt x="7" y="171"/>
                    <a:pt x="6" y="170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4" y="169"/>
                    <a:pt x="4" y="168"/>
                    <a:pt x="4" y="167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4" y="166"/>
                    <a:pt x="4" y="165"/>
                    <a:pt x="4" y="164"/>
                  </a:cubicBezTo>
                  <a:cubicBezTo>
                    <a:pt x="4" y="163"/>
                    <a:pt x="5" y="162"/>
                    <a:pt x="5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6" y="160"/>
                    <a:pt x="6" y="159"/>
                    <a:pt x="5" y="159"/>
                  </a:cubicBezTo>
                  <a:cubicBezTo>
                    <a:pt x="5" y="158"/>
                    <a:pt x="5" y="158"/>
                    <a:pt x="4" y="158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3" y="158"/>
                    <a:pt x="2" y="157"/>
                    <a:pt x="2" y="156"/>
                  </a:cubicBezTo>
                  <a:cubicBezTo>
                    <a:pt x="1" y="155"/>
                    <a:pt x="1" y="154"/>
                    <a:pt x="1" y="154"/>
                  </a:cubicBezTo>
                  <a:cubicBezTo>
                    <a:pt x="0" y="153"/>
                    <a:pt x="0" y="152"/>
                    <a:pt x="0" y="151"/>
                  </a:cubicBezTo>
                  <a:cubicBezTo>
                    <a:pt x="0" y="150"/>
                    <a:pt x="0" y="148"/>
                    <a:pt x="0" y="147"/>
                  </a:cubicBezTo>
                  <a:cubicBezTo>
                    <a:pt x="1" y="145"/>
                    <a:pt x="2" y="143"/>
                    <a:pt x="4" y="143"/>
                  </a:cubicBezTo>
                  <a:cubicBezTo>
                    <a:pt x="6" y="143"/>
                    <a:pt x="7" y="143"/>
                    <a:pt x="7" y="143"/>
                  </a:cubicBezTo>
                  <a:cubicBezTo>
                    <a:pt x="7" y="143"/>
                    <a:pt x="8" y="142"/>
                    <a:pt x="8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39"/>
                    <a:pt x="8" y="138"/>
                    <a:pt x="8" y="137"/>
                  </a:cubicBezTo>
                  <a:cubicBezTo>
                    <a:pt x="8" y="136"/>
                    <a:pt x="8" y="136"/>
                    <a:pt x="9" y="136"/>
                  </a:cubicBezTo>
                  <a:cubicBezTo>
                    <a:pt x="9" y="135"/>
                    <a:pt x="9" y="135"/>
                    <a:pt x="9" y="134"/>
                  </a:cubicBezTo>
                  <a:cubicBezTo>
                    <a:pt x="9" y="134"/>
                    <a:pt x="8" y="133"/>
                    <a:pt x="8" y="133"/>
                  </a:cubicBezTo>
                  <a:cubicBezTo>
                    <a:pt x="8" y="133"/>
                    <a:pt x="8" y="132"/>
                    <a:pt x="7" y="132"/>
                  </a:cubicBezTo>
                  <a:cubicBezTo>
                    <a:pt x="6" y="130"/>
                    <a:pt x="6" y="129"/>
                    <a:pt x="9" y="127"/>
                  </a:cubicBezTo>
                  <a:cubicBezTo>
                    <a:pt x="10" y="126"/>
                    <a:pt x="11" y="126"/>
                    <a:pt x="11" y="125"/>
                  </a:cubicBezTo>
                  <a:cubicBezTo>
                    <a:pt x="12" y="124"/>
                    <a:pt x="13" y="123"/>
                    <a:pt x="14" y="122"/>
                  </a:cubicBezTo>
                  <a:cubicBezTo>
                    <a:pt x="15" y="122"/>
                    <a:pt x="15" y="122"/>
                    <a:pt x="16" y="121"/>
                  </a:cubicBezTo>
                  <a:cubicBezTo>
                    <a:pt x="16" y="121"/>
                    <a:pt x="16" y="121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5" y="120"/>
                    <a:pt x="15" y="119"/>
                  </a:cubicBezTo>
                  <a:cubicBezTo>
                    <a:pt x="14" y="119"/>
                    <a:pt x="14" y="119"/>
                    <a:pt x="13" y="118"/>
                  </a:cubicBezTo>
                  <a:cubicBezTo>
                    <a:pt x="11" y="118"/>
                    <a:pt x="10" y="117"/>
                    <a:pt x="8" y="116"/>
                  </a:cubicBezTo>
                  <a:cubicBezTo>
                    <a:pt x="7" y="115"/>
                    <a:pt x="6" y="114"/>
                    <a:pt x="6" y="112"/>
                  </a:cubicBezTo>
                  <a:cubicBezTo>
                    <a:pt x="5" y="111"/>
                    <a:pt x="4" y="110"/>
                    <a:pt x="4" y="109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3" y="108"/>
                    <a:pt x="3" y="106"/>
                    <a:pt x="3" y="105"/>
                  </a:cubicBezTo>
                  <a:cubicBezTo>
                    <a:pt x="3" y="103"/>
                    <a:pt x="3" y="101"/>
                    <a:pt x="3" y="100"/>
                  </a:cubicBezTo>
                  <a:cubicBezTo>
                    <a:pt x="4" y="95"/>
                    <a:pt x="6" y="96"/>
                    <a:pt x="9" y="96"/>
                  </a:cubicBezTo>
                  <a:cubicBezTo>
                    <a:pt x="9" y="96"/>
                    <a:pt x="10" y="97"/>
                    <a:pt x="10" y="96"/>
                  </a:cubicBezTo>
                  <a:cubicBezTo>
                    <a:pt x="11" y="96"/>
                    <a:pt x="11" y="96"/>
                    <a:pt x="12" y="96"/>
                  </a:cubicBezTo>
                  <a:cubicBezTo>
                    <a:pt x="12" y="95"/>
                    <a:pt x="13" y="95"/>
                    <a:pt x="13" y="94"/>
                  </a:cubicBezTo>
                  <a:cubicBezTo>
                    <a:pt x="15" y="94"/>
                    <a:pt x="17" y="94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98"/>
                    <a:pt x="19" y="99"/>
                    <a:pt x="19" y="100"/>
                  </a:cubicBezTo>
                  <a:cubicBezTo>
                    <a:pt x="19" y="100"/>
                    <a:pt x="19" y="100"/>
                    <a:pt x="19" y="101"/>
                  </a:cubicBezTo>
                  <a:cubicBezTo>
                    <a:pt x="19" y="101"/>
                    <a:pt x="19" y="101"/>
                    <a:pt x="20" y="100"/>
                  </a:cubicBezTo>
                  <a:cubicBezTo>
                    <a:pt x="21" y="100"/>
                    <a:pt x="22" y="100"/>
                    <a:pt x="22" y="99"/>
                  </a:cubicBezTo>
                  <a:cubicBezTo>
                    <a:pt x="23" y="99"/>
                    <a:pt x="23" y="98"/>
                    <a:pt x="23" y="97"/>
                  </a:cubicBezTo>
                  <a:cubicBezTo>
                    <a:pt x="23" y="96"/>
                    <a:pt x="23" y="96"/>
                    <a:pt x="23" y="95"/>
                  </a:cubicBezTo>
                  <a:cubicBezTo>
                    <a:pt x="23" y="92"/>
                    <a:pt x="24" y="91"/>
                    <a:pt x="27" y="89"/>
                  </a:cubicBezTo>
                  <a:cubicBezTo>
                    <a:pt x="29" y="88"/>
                    <a:pt x="30" y="87"/>
                    <a:pt x="30" y="86"/>
                  </a:cubicBezTo>
                  <a:cubicBezTo>
                    <a:pt x="30" y="84"/>
                    <a:pt x="29" y="82"/>
                    <a:pt x="29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7"/>
                    <a:pt x="27" y="76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5"/>
                    <a:pt x="26" y="75"/>
                    <a:pt x="26" y="75"/>
                  </a:cubicBezTo>
                  <a:cubicBezTo>
                    <a:pt x="26" y="75"/>
                    <a:pt x="26" y="75"/>
                    <a:pt x="25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4"/>
                    <a:pt x="24" y="73"/>
                    <a:pt x="24" y="73"/>
                  </a:cubicBezTo>
                  <a:cubicBezTo>
                    <a:pt x="23" y="72"/>
                    <a:pt x="23" y="71"/>
                    <a:pt x="23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0" y="71"/>
                    <a:pt x="19" y="71"/>
                    <a:pt x="18" y="69"/>
                  </a:cubicBezTo>
                  <a:cubicBezTo>
                    <a:pt x="18" y="67"/>
                    <a:pt x="18" y="65"/>
                    <a:pt x="18" y="63"/>
                  </a:cubicBezTo>
                  <a:cubicBezTo>
                    <a:pt x="19" y="62"/>
                    <a:pt x="19" y="61"/>
                    <a:pt x="18" y="60"/>
                  </a:cubicBezTo>
                  <a:cubicBezTo>
                    <a:pt x="18" y="60"/>
                    <a:pt x="18" y="59"/>
                    <a:pt x="17" y="58"/>
                  </a:cubicBezTo>
                  <a:cubicBezTo>
                    <a:pt x="17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59"/>
                    <a:pt x="14" y="59"/>
                    <a:pt x="13" y="59"/>
                  </a:cubicBezTo>
                  <a:cubicBezTo>
                    <a:pt x="11" y="59"/>
                    <a:pt x="10" y="57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4"/>
                    <a:pt x="12" y="53"/>
                    <a:pt x="13" y="51"/>
                  </a:cubicBezTo>
                  <a:cubicBezTo>
                    <a:pt x="13" y="51"/>
                    <a:pt x="13" y="51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4" y="49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3"/>
                    <a:pt x="15" y="43"/>
                  </a:cubicBezTo>
                  <a:cubicBezTo>
                    <a:pt x="15" y="42"/>
                    <a:pt x="15" y="41"/>
                    <a:pt x="15" y="40"/>
                  </a:cubicBezTo>
                  <a:cubicBezTo>
                    <a:pt x="15" y="39"/>
                    <a:pt x="15" y="39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7"/>
                    <a:pt x="12" y="37"/>
                    <a:pt x="11" y="37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3"/>
                    <a:pt x="8" y="32"/>
                    <a:pt x="8" y="30"/>
                  </a:cubicBezTo>
                  <a:cubicBezTo>
                    <a:pt x="8" y="29"/>
                    <a:pt x="8" y="29"/>
                    <a:pt x="9" y="28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8" y="26"/>
                    <a:pt x="8" y="25"/>
                  </a:cubicBezTo>
                  <a:cubicBezTo>
                    <a:pt x="7" y="24"/>
                    <a:pt x="7" y="24"/>
                    <a:pt x="7" y="22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6"/>
                    <a:pt x="14" y="16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6"/>
                    <a:pt x="18" y="15"/>
                    <a:pt x="18" y="14"/>
                  </a:cubicBezTo>
                  <a:cubicBezTo>
                    <a:pt x="16" y="14"/>
                    <a:pt x="16" y="13"/>
                    <a:pt x="15" y="12"/>
                  </a:cubicBezTo>
                  <a:cubicBezTo>
                    <a:pt x="15" y="10"/>
                    <a:pt x="14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0" y="4"/>
                    <a:pt x="19" y="6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5"/>
                    <a:pt x="21" y="17"/>
                    <a:pt x="20" y="18"/>
                  </a:cubicBezTo>
                  <a:cubicBezTo>
                    <a:pt x="19" y="20"/>
                    <a:pt x="18" y="21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1"/>
                    <a:pt x="10" y="21"/>
                    <a:pt x="10" y="22"/>
                  </a:cubicBezTo>
                  <a:cubicBezTo>
                    <a:pt x="10" y="22"/>
                    <a:pt x="10" y="23"/>
                    <a:pt x="11" y="23"/>
                  </a:cubicBezTo>
                  <a:cubicBezTo>
                    <a:pt x="11" y="24"/>
                    <a:pt x="11" y="24"/>
                    <a:pt x="12" y="25"/>
                  </a:cubicBezTo>
                  <a:cubicBezTo>
                    <a:pt x="12" y="26"/>
                    <a:pt x="12" y="28"/>
                    <a:pt x="12" y="29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7" y="34"/>
                    <a:pt x="17" y="34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8"/>
                    <a:pt x="19" y="39"/>
                    <a:pt x="19" y="40"/>
                  </a:cubicBezTo>
                  <a:cubicBezTo>
                    <a:pt x="19" y="41"/>
                    <a:pt x="19" y="42"/>
                    <a:pt x="19" y="43"/>
                  </a:cubicBezTo>
                  <a:cubicBezTo>
                    <a:pt x="18" y="44"/>
                    <a:pt x="18" y="45"/>
                    <a:pt x="18" y="46"/>
                  </a:cubicBezTo>
                  <a:cubicBezTo>
                    <a:pt x="18" y="47"/>
                    <a:pt x="17" y="47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1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5" y="55"/>
                    <a:pt x="16" y="54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9" y="56"/>
                  </a:cubicBezTo>
                  <a:cubicBezTo>
                    <a:pt x="20" y="57"/>
                    <a:pt x="21" y="57"/>
                    <a:pt x="21" y="58"/>
                  </a:cubicBezTo>
                  <a:cubicBezTo>
                    <a:pt x="23" y="60"/>
                    <a:pt x="22" y="62"/>
                    <a:pt x="22" y="64"/>
                  </a:cubicBezTo>
                  <a:cubicBezTo>
                    <a:pt x="21" y="65"/>
                    <a:pt x="21" y="67"/>
                    <a:pt x="21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3" y="68"/>
                    <a:pt x="24" y="68"/>
                  </a:cubicBezTo>
                  <a:cubicBezTo>
                    <a:pt x="26" y="69"/>
                    <a:pt x="26" y="70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8" y="72"/>
                    <a:pt x="29" y="72"/>
                    <a:pt x="30" y="73"/>
                  </a:cubicBezTo>
                  <a:cubicBezTo>
                    <a:pt x="32" y="75"/>
                    <a:pt x="31" y="76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81"/>
                    <a:pt x="34" y="83"/>
                    <a:pt x="34" y="86"/>
                  </a:cubicBezTo>
                  <a:cubicBezTo>
                    <a:pt x="34" y="88"/>
                    <a:pt x="32" y="91"/>
                    <a:pt x="29" y="92"/>
                  </a:cubicBezTo>
                  <a:cubicBezTo>
                    <a:pt x="27" y="93"/>
                    <a:pt x="27" y="94"/>
                    <a:pt x="27" y="95"/>
                  </a:cubicBezTo>
                  <a:cubicBezTo>
                    <a:pt x="27" y="96"/>
                    <a:pt x="27" y="96"/>
                    <a:pt x="27" y="97"/>
                  </a:cubicBezTo>
                  <a:cubicBezTo>
                    <a:pt x="26" y="99"/>
                    <a:pt x="26" y="100"/>
                    <a:pt x="25" y="101"/>
                  </a:cubicBezTo>
                  <a:cubicBezTo>
                    <a:pt x="24" y="103"/>
                    <a:pt x="23" y="103"/>
                    <a:pt x="21" y="104"/>
                  </a:cubicBezTo>
                  <a:cubicBezTo>
                    <a:pt x="17" y="105"/>
                    <a:pt x="16" y="103"/>
                    <a:pt x="16" y="101"/>
                  </a:cubicBezTo>
                  <a:cubicBezTo>
                    <a:pt x="15" y="101"/>
                    <a:pt x="15" y="100"/>
                    <a:pt x="15" y="100"/>
                  </a:cubicBezTo>
                  <a:cubicBezTo>
                    <a:pt x="15" y="99"/>
                    <a:pt x="15" y="99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8"/>
                    <a:pt x="14" y="98"/>
                    <a:pt x="14" y="98"/>
                  </a:cubicBezTo>
                  <a:cubicBezTo>
                    <a:pt x="13" y="99"/>
                    <a:pt x="12" y="99"/>
                    <a:pt x="12" y="100"/>
                  </a:cubicBezTo>
                  <a:cubicBezTo>
                    <a:pt x="10" y="100"/>
                    <a:pt x="9" y="100"/>
                    <a:pt x="8" y="100"/>
                  </a:cubicBezTo>
                  <a:cubicBezTo>
                    <a:pt x="7" y="99"/>
                    <a:pt x="7" y="99"/>
                    <a:pt x="7" y="100"/>
                  </a:cubicBezTo>
                  <a:cubicBezTo>
                    <a:pt x="7" y="101"/>
                    <a:pt x="7" y="103"/>
                    <a:pt x="7" y="104"/>
                  </a:cubicBezTo>
                  <a:cubicBezTo>
                    <a:pt x="7" y="106"/>
                    <a:pt x="7" y="107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7" y="109"/>
                    <a:pt x="8" y="110"/>
                    <a:pt x="8" y="111"/>
                  </a:cubicBezTo>
                  <a:cubicBezTo>
                    <a:pt x="9" y="111"/>
                    <a:pt x="10" y="112"/>
                    <a:pt x="10" y="113"/>
                  </a:cubicBezTo>
                  <a:cubicBezTo>
                    <a:pt x="12" y="114"/>
                    <a:pt x="13" y="115"/>
                    <a:pt x="14" y="115"/>
                  </a:cubicBezTo>
                  <a:cubicBezTo>
                    <a:pt x="15" y="116"/>
                    <a:pt x="16" y="116"/>
                    <a:pt x="17" y="117"/>
                  </a:cubicBezTo>
                  <a:cubicBezTo>
                    <a:pt x="18" y="117"/>
                    <a:pt x="18" y="118"/>
                    <a:pt x="19" y="119"/>
                  </a:cubicBezTo>
                  <a:cubicBezTo>
                    <a:pt x="19" y="119"/>
                    <a:pt x="19" y="120"/>
                    <a:pt x="19" y="121"/>
                  </a:cubicBezTo>
                  <a:cubicBezTo>
                    <a:pt x="19" y="122"/>
                    <a:pt x="19" y="122"/>
                    <a:pt x="19" y="123"/>
                  </a:cubicBezTo>
                  <a:cubicBezTo>
                    <a:pt x="18" y="124"/>
                    <a:pt x="17" y="125"/>
                    <a:pt x="16" y="125"/>
                  </a:cubicBezTo>
                  <a:cubicBezTo>
                    <a:pt x="15" y="126"/>
                    <a:pt x="14" y="126"/>
                    <a:pt x="14" y="127"/>
                  </a:cubicBezTo>
                  <a:cubicBezTo>
                    <a:pt x="13" y="128"/>
                    <a:pt x="12" y="129"/>
                    <a:pt x="11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1"/>
                    <a:pt x="11" y="131"/>
                  </a:cubicBezTo>
                  <a:cubicBezTo>
                    <a:pt x="11" y="131"/>
                    <a:pt x="12" y="132"/>
                    <a:pt x="12" y="133"/>
                  </a:cubicBezTo>
                  <a:cubicBezTo>
                    <a:pt x="13" y="135"/>
                    <a:pt x="12" y="136"/>
                    <a:pt x="12" y="137"/>
                  </a:cubicBezTo>
                  <a:cubicBezTo>
                    <a:pt x="12" y="137"/>
                    <a:pt x="12" y="138"/>
                    <a:pt x="11" y="138"/>
                  </a:cubicBezTo>
                  <a:cubicBezTo>
                    <a:pt x="11" y="139"/>
                    <a:pt x="11" y="139"/>
                    <a:pt x="11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4"/>
                    <a:pt x="10" y="145"/>
                    <a:pt x="9" y="146"/>
                  </a:cubicBezTo>
                  <a:cubicBezTo>
                    <a:pt x="8" y="147"/>
                    <a:pt x="6" y="147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50"/>
                    <a:pt x="4" y="151"/>
                  </a:cubicBezTo>
                  <a:cubicBezTo>
                    <a:pt x="4" y="151"/>
                    <a:pt x="4" y="152"/>
                    <a:pt x="4" y="153"/>
                  </a:cubicBezTo>
                  <a:cubicBezTo>
                    <a:pt x="4" y="153"/>
                    <a:pt x="4" y="154"/>
                    <a:pt x="4" y="154"/>
                  </a:cubicBezTo>
                  <a:cubicBezTo>
                    <a:pt x="5" y="155"/>
                    <a:pt x="5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7" y="155"/>
                    <a:pt x="7" y="156"/>
                  </a:cubicBezTo>
                  <a:cubicBezTo>
                    <a:pt x="11" y="158"/>
                    <a:pt x="10" y="160"/>
                    <a:pt x="8" y="163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3"/>
                    <a:pt x="8" y="164"/>
                    <a:pt x="7" y="165"/>
                  </a:cubicBezTo>
                  <a:cubicBezTo>
                    <a:pt x="7" y="165"/>
                    <a:pt x="7" y="166"/>
                    <a:pt x="7" y="16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9" y="167"/>
                    <a:pt x="10" y="166"/>
                    <a:pt x="12" y="168"/>
                  </a:cubicBezTo>
                  <a:cubicBezTo>
                    <a:pt x="13" y="169"/>
                    <a:pt x="13" y="171"/>
                    <a:pt x="12" y="172"/>
                  </a:cubicBezTo>
                  <a:cubicBezTo>
                    <a:pt x="11" y="173"/>
                    <a:pt x="10" y="173"/>
                    <a:pt x="10" y="174"/>
                  </a:cubicBezTo>
                  <a:cubicBezTo>
                    <a:pt x="9" y="174"/>
                    <a:pt x="8" y="175"/>
                    <a:pt x="8" y="175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7"/>
                    <a:pt x="6" y="178"/>
                    <a:pt x="6" y="179"/>
                  </a:cubicBezTo>
                  <a:cubicBezTo>
                    <a:pt x="5" y="180"/>
                    <a:pt x="4" y="181"/>
                    <a:pt x="3" y="180"/>
                  </a:cubicBezTo>
                  <a:cubicBezTo>
                    <a:pt x="3" y="177"/>
                    <a:pt x="3" y="177"/>
                    <a:pt x="3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7" name="Freeform 110">
              <a:extLst>
                <a:ext uri="{FF2B5EF4-FFF2-40B4-BE49-F238E27FC236}">
                  <a16:creationId xmlns:a16="http://schemas.microsoft.com/office/drawing/2014/main" id="{48639781-344E-498F-9F88-9D5B5B43B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15" y="3506417"/>
              <a:ext cx="14465" cy="14465"/>
            </a:xfrm>
            <a:custGeom>
              <a:avLst/>
              <a:gdLst>
                <a:gd name="T0" fmla="*/ 2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6 h 8"/>
                <a:gd name="T8" fmla="*/ 2 w 8"/>
                <a:gd name="T9" fmla="*/ 8 h 8"/>
                <a:gd name="T10" fmla="*/ 2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8" name="Freeform 111">
              <a:extLst>
                <a:ext uri="{FF2B5EF4-FFF2-40B4-BE49-F238E27FC236}">
                  <a16:creationId xmlns:a16="http://schemas.microsoft.com/office/drawing/2014/main" id="{6163AFCE-2B72-4FEE-A04A-68902A7F5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37" y="2701811"/>
              <a:ext cx="245902" cy="811839"/>
            </a:xfrm>
            <a:custGeom>
              <a:avLst/>
              <a:gdLst>
                <a:gd name="T0" fmla="*/ 46 w 68"/>
                <a:gd name="T1" fmla="*/ 218 h 224"/>
                <a:gd name="T2" fmla="*/ 40 w 68"/>
                <a:gd name="T3" fmla="*/ 214 h 224"/>
                <a:gd name="T4" fmla="*/ 32 w 68"/>
                <a:gd name="T5" fmla="*/ 201 h 224"/>
                <a:gd name="T6" fmla="*/ 26 w 68"/>
                <a:gd name="T7" fmla="*/ 186 h 224"/>
                <a:gd name="T8" fmla="*/ 15 w 68"/>
                <a:gd name="T9" fmla="*/ 162 h 224"/>
                <a:gd name="T10" fmla="*/ 10 w 68"/>
                <a:gd name="T11" fmla="*/ 149 h 224"/>
                <a:gd name="T12" fmla="*/ 4 w 68"/>
                <a:gd name="T13" fmla="*/ 141 h 224"/>
                <a:gd name="T14" fmla="*/ 0 w 68"/>
                <a:gd name="T15" fmla="*/ 131 h 224"/>
                <a:gd name="T16" fmla="*/ 8 w 68"/>
                <a:gd name="T17" fmla="*/ 115 h 224"/>
                <a:gd name="T18" fmla="*/ 10 w 68"/>
                <a:gd name="T19" fmla="*/ 110 h 224"/>
                <a:gd name="T20" fmla="*/ 19 w 68"/>
                <a:gd name="T21" fmla="*/ 105 h 224"/>
                <a:gd name="T22" fmla="*/ 25 w 68"/>
                <a:gd name="T23" fmla="*/ 97 h 224"/>
                <a:gd name="T24" fmla="*/ 31 w 68"/>
                <a:gd name="T25" fmla="*/ 91 h 224"/>
                <a:gd name="T26" fmla="*/ 37 w 68"/>
                <a:gd name="T27" fmla="*/ 87 h 224"/>
                <a:gd name="T28" fmla="*/ 47 w 68"/>
                <a:gd name="T29" fmla="*/ 77 h 224"/>
                <a:gd name="T30" fmla="*/ 53 w 68"/>
                <a:gd name="T31" fmla="*/ 69 h 224"/>
                <a:gd name="T32" fmla="*/ 46 w 68"/>
                <a:gd name="T33" fmla="*/ 64 h 224"/>
                <a:gd name="T34" fmla="*/ 38 w 68"/>
                <a:gd name="T35" fmla="*/ 58 h 224"/>
                <a:gd name="T36" fmla="*/ 47 w 68"/>
                <a:gd name="T37" fmla="*/ 51 h 224"/>
                <a:gd name="T38" fmla="*/ 42 w 68"/>
                <a:gd name="T39" fmla="*/ 50 h 224"/>
                <a:gd name="T40" fmla="*/ 46 w 68"/>
                <a:gd name="T41" fmla="*/ 41 h 224"/>
                <a:gd name="T42" fmla="*/ 53 w 68"/>
                <a:gd name="T43" fmla="*/ 39 h 224"/>
                <a:gd name="T44" fmla="*/ 60 w 68"/>
                <a:gd name="T45" fmla="*/ 31 h 224"/>
                <a:gd name="T46" fmla="*/ 58 w 68"/>
                <a:gd name="T47" fmla="*/ 27 h 224"/>
                <a:gd name="T48" fmla="*/ 59 w 68"/>
                <a:gd name="T49" fmla="*/ 21 h 224"/>
                <a:gd name="T50" fmla="*/ 49 w 68"/>
                <a:gd name="T51" fmla="*/ 12 h 224"/>
                <a:gd name="T52" fmla="*/ 55 w 68"/>
                <a:gd name="T53" fmla="*/ 2 h 224"/>
                <a:gd name="T54" fmla="*/ 61 w 68"/>
                <a:gd name="T55" fmla="*/ 0 h 224"/>
                <a:gd name="T56" fmla="*/ 56 w 68"/>
                <a:gd name="T57" fmla="*/ 5 h 224"/>
                <a:gd name="T58" fmla="*/ 52 w 68"/>
                <a:gd name="T59" fmla="*/ 8 h 224"/>
                <a:gd name="T60" fmla="*/ 56 w 68"/>
                <a:gd name="T61" fmla="*/ 17 h 224"/>
                <a:gd name="T62" fmla="*/ 60 w 68"/>
                <a:gd name="T63" fmla="*/ 17 h 224"/>
                <a:gd name="T64" fmla="*/ 61 w 68"/>
                <a:gd name="T65" fmla="*/ 24 h 224"/>
                <a:gd name="T66" fmla="*/ 63 w 68"/>
                <a:gd name="T67" fmla="*/ 27 h 224"/>
                <a:gd name="T68" fmla="*/ 58 w 68"/>
                <a:gd name="T69" fmla="*/ 36 h 224"/>
                <a:gd name="T70" fmla="*/ 49 w 68"/>
                <a:gd name="T71" fmla="*/ 42 h 224"/>
                <a:gd name="T72" fmla="*/ 47 w 68"/>
                <a:gd name="T73" fmla="*/ 55 h 224"/>
                <a:gd name="T74" fmla="*/ 41 w 68"/>
                <a:gd name="T75" fmla="*/ 58 h 224"/>
                <a:gd name="T76" fmla="*/ 50 w 68"/>
                <a:gd name="T77" fmla="*/ 64 h 224"/>
                <a:gd name="T78" fmla="*/ 56 w 68"/>
                <a:gd name="T79" fmla="*/ 69 h 224"/>
                <a:gd name="T80" fmla="*/ 50 w 68"/>
                <a:gd name="T81" fmla="*/ 75 h 224"/>
                <a:gd name="T82" fmla="*/ 41 w 68"/>
                <a:gd name="T83" fmla="*/ 87 h 224"/>
                <a:gd name="T84" fmla="*/ 34 w 68"/>
                <a:gd name="T85" fmla="*/ 96 h 224"/>
                <a:gd name="T86" fmla="*/ 26 w 68"/>
                <a:gd name="T87" fmla="*/ 94 h 224"/>
                <a:gd name="T88" fmla="*/ 20 w 68"/>
                <a:gd name="T89" fmla="*/ 108 h 224"/>
                <a:gd name="T90" fmla="*/ 13 w 68"/>
                <a:gd name="T91" fmla="*/ 112 h 224"/>
                <a:gd name="T92" fmla="*/ 11 w 68"/>
                <a:gd name="T93" fmla="*/ 116 h 224"/>
                <a:gd name="T94" fmla="*/ 5 w 68"/>
                <a:gd name="T95" fmla="*/ 126 h 224"/>
                <a:gd name="T96" fmla="*/ 4 w 68"/>
                <a:gd name="T97" fmla="*/ 135 h 224"/>
                <a:gd name="T98" fmla="*/ 11 w 68"/>
                <a:gd name="T99" fmla="*/ 145 h 224"/>
                <a:gd name="T100" fmla="*/ 17 w 68"/>
                <a:gd name="T101" fmla="*/ 159 h 224"/>
                <a:gd name="T102" fmla="*/ 20 w 68"/>
                <a:gd name="T103" fmla="*/ 164 h 224"/>
                <a:gd name="T104" fmla="*/ 29 w 68"/>
                <a:gd name="T105" fmla="*/ 186 h 224"/>
                <a:gd name="T106" fmla="*/ 34 w 68"/>
                <a:gd name="T107" fmla="*/ 199 h 224"/>
                <a:gd name="T108" fmla="*/ 38 w 68"/>
                <a:gd name="T109" fmla="*/ 212 h 224"/>
                <a:gd name="T110" fmla="*/ 46 w 68"/>
                <a:gd name="T111" fmla="*/ 21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" h="224">
                  <a:moveTo>
                    <a:pt x="51" y="222"/>
                  </a:moveTo>
                  <a:cubicBezTo>
                    <a:pt x="51" y="222"/>
                    <a:pt x="51" y="222"/>
                    <a:pt x="51" y="222"/>
                  </a:cubicBezTo>
                  <a:cubicBezTo>
                    <a:pt x="49" y="224"/>
                    <a:pt x="49" y="224"/>
                    <a:pt x="49" y="224"/>
                  </a:cubicBezTo>
                  <a:cubicBezTo>
                    <a:pt x="48" y="223"/>
                    <a:pt x="48" y="222"/>
                    <a:pt x="47" y="221"/>
                  </a:cubicBezTo>
                  <a:cubicBezTo>
                    <a:pt x="47" y="220"/>
                    <a:pt x="47" y="220"/>
                    <a:pt x="47" y="219"/>
                  </a:cubicBezTo>
                  <a:cubicBezTo>
                    <a:pt x="47" y="219"/>
                    <a:pt x="46" y="218"/>
                    <a:pt x="46" y="218"/>
                  </a:cubicBezTo>
                  <a:cubicBezTo>
                    <a:pt x="45" y="218"/>
                    <a:pt x="45" y="218"/>
                    <a:pt x="44" y="218"/>
                  </a:cubicBezTo>
                  <a:cubicBezTo>
                    <a:pt x="42" y="217"/>
                    <a:pt x="42" y="216"/>
                    <a:pt x="41" y="215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41" y="215"/>
                    <a:pt x="41" y="215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39" y="215"/>
                    <a:pt x="38" y="216"/>
                    <a:pt x="37" y="216"/>
                  </a:cubicBezTo>
                  <a:cubicBezTo>
                    <a:pt x="35" y="216"/>
                    <a:pt x="33" y="215"/>
                    <a:pt x="33" y="213"/>
                  </a:cubicBezTo>
                  <a:cubicBezTo>
                    <a:pt x="33" y="211"/>
                    <a:pt x="34" y="209"/>
                    <a:pt x="34" y="208"/>
                  </a:cubicBezTo>
                  <a:cubicBezTo>
                    <a:pt x="34" y="207"/>
                    <a:pt x="34" y="207"/>
                    <a:pt x="34" y="207"/>
                  </a:cubicBezTo>
                  <a:cubicBezTo>
                    <a:pt x="35" y="205"/>
                    <a:pt x="34" y="204"/>
                    <a:pt x="33" y="203"/>
                  </a:cubicBezTo>
                  <a:cubicBezTo>
                    <a:pt x="33" y="202"/>
                    <a:pt x="32" y="202"/>
                    <a:pt x="32" y="201"/>
                  </a:cubicBezTo>
                  <a:cubicBezTo>
                    <a:pt x="31" y="200"/>
                    <a:pt x="30" y="199"/>
                    <a:pt x="30" y="197"/>
                  </a:cubicBezTo>
                  <a:cubicBezTo>
                    <a:pt x="29" y="196"/>
                    <a:pt x="29" y="195"/>
                    <a:pt x="28" y="194"/>
                  </a:cubicBezTo>
                  <a:cubicBezTo>
                    <a:pt x="28" y="193"/>
                    <a:pt x="28" y="193"/>
                    <a:pt x="27" y="193"/>
                  </a:cubicBezTo>
                  <a:cubicBezTo>
                    <a:pt x="27" y="192"/>
                    <a:pt x="26" y="192"/>
                    <a:pt x="26" y="191"/>
                  </a:cubicBezTo>
                  <a:cubicBezTo>
                    <a:pt x="25" y="189"/>
                    <a:pt x="25" y="188"/>
                    <a:pt x="25" y="187"/>
                  </a:cubicBezTo>
                  <a:cubicBezTo>
                    <a:pt x="25" y="187"/>
                    <a:pt x="26" y="186"/>
                    <a:pt x="26" y="186"/>
                  </a:cubicBezTo>
                  <a:cubicBezTo>
                    <a:pt x="26" y="183"/>
                    <a:pt x="23" y="180"/>
                    <a:pt x="21" y="177"/>
                  </a:cubicBezTo>
                  <a:cubicBezTo>
                    <a:pt x="20" y="176"/>
                    <a:pt x="19" y="175"/>
                    <a:pt x="18" y="173"/>
                  </a:cubicBezTo>
                  <a:cubicBezTo>
                    <a:pt x="18" y="173"/>
                    <a:pt x="18" y="172"/>
                    <a:pt x="18" y="172"/>
                  </a:cubicBezTo>
                  <a:cubicBezTo>
                    <a:pt x="16" y="170"/>
                    <a:pt x="15" y="168"/>
                    <a:pt x="15" y="165"/>
                  </a:cubicBezTo>
                  <a:cubicBezTo>
                    <a:pt x="15" y="164"/>
                    <a:pt x="16" y="163"/>
                    <a:pt x="16" y="163"/>
                  </a:cubicBezTo>
                  <a:cubicBezTo>
                    <a:pt x="16" y="163"/>
                    <a:pt x="15" y="163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4" y="159"/>
                    <a:pt x="13" y="157"/>
                    <a:pt x="13" y="155"/>
                  </a:cubicBezTo>
                  <a:cubicBezTo>
                    <a:pt x="12" y="153"/>
                    <a:pt x="12" y="152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0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8"/>
                    <a:pt x="8" y="148"/>
                    <a:pt x="8" y="147"/>
                  </a:cubicBezTo>
                  <a:cubicBezTo>
                    <a:pt x="8" y="147"/>
                    <a:pt x="7" y="147"/>
                    <a:pt x="7" y="146"/>
                  </a:cubicBezTo>
                  <a:cubicBezTo>
                    <a:pt x="6" y="146"/>
                    <a:pt x="5" y="145"/>
                    <a:pt x="5" y="144"/>
                  </a:cubicBezTo>
                  <a:cubicBezTo>
                    <a:pt x="4" y="143"/>
                    <a:pt x="4" y="142"/>
                    <a:pt x="4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40"/>
                    <a:pt x="3" y="139"/>
                    <a:pt x="3" y="139"/>
                  </a:cubicBezTo>
                  <a:cubicBezTo>
                    <a:pt x="2" y="138"/>
                    <a:pt x="2" y="138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35"/>
                    <a:pt x="0" y="134"/>
                    <a:pt x="0" y="13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9"/>
                    <a:pt x="1" y="126"/>
                    <a:pt x="2" y="124"/>
                  </a:cubicBezTo>
                  <a:cubicBezTo>
                    <a:pt x="3" y="123"/>
                    <a:pt x="5" y="122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0"/>
                    <a:pt x="6" y="119"/>
                    <a:pt x="6" y="118"/>
                  </a:cubicBezTo>
                  <a:cubicBezTo>
                    <a:pt x="7" y="117"/>
                    <a:pt x="7" y="116"/>
                    <a:pt x="8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9" y="114"/>
                    <a:pt x="9" y="113"/>
                    <a:pt x="9" y="113"/>
                  </a:cubicBezTo>
                  <a:cubicBezTo>
                    <a:pt x="9" y="113"/>
                    <a:pt x="10" y="112"/>
                    <a:pt x="10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0" y="111"/>
                    <a:pt x="10" y="111"/>
                    <a:pt x="10" y="110"/>
                  </a:cubicBezTo>
                  <a:cubicBezTo>
                    <a:pt x="11" y="109"/>
                    <a:pt x="11" y="109"/>
                    <a:pt x="12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3" y="106"/>
                    <a:pt x="14" y="105"/>
                    <a:pt x="16" y="105"/>
                  </a:cubicBezTo>
                  <a:cubicBezTo>
                    <a:pt x="17" y="105"/>
                    <a:pt x="17" y="105"/>
                    <a:pt x="18" y="105"/>
                  </a:cubicBezTo>
                  <a:cubicBezTo>
                    <a:pt x="18" y="105"/>
                    <a:pt x="19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1" y="105"/>
                    <a:pt x="21" y="104"/>
                    <a:pt x="21" y="103"/>
                  </a:cubicBezTo>
                  <a:cubicBezTo>
                    <a:pt x="21" y="102"/>
                    <a:pt x="21" y="101"/>
                    <a:pt x="21" y="100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3" y="99"/>
                    <a:pt x="24" y="98"/>
                    <a:pt x="24" y="98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7"/>
                    <a:pt x="24" y="97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3" y="95"/>
                    <a:pt x="22" y="94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89"/>
                    <a:pt x="25" y="89"/>
                    <a:pt x="27" y="89"/>
                  </a:cubicBezTo>
                  <a:cubicBezTo>
                    <a:pt x="29" y="90"/>
                    <a:pt x="30" y="91"/>
                    <a:pt x="31" y="91"/>
                  </a:cubicBezTo>
                  <a:cubicBezTo>
                    <a:pt x="32" y="92"/>
                    <a:pt x="34" y="93"/>
                    <a:pt x="34" y="93"/>
                  </a:cubicBezTo>
                  <a:cubicBezTo>
                    <a:pt x="35" y="93"/>
                    <a:pt x="36" y="91"/>
                    <a:pt x="36" y="89"/>
                  </a:cubicBezTo>
                  <a:cubicBezTo>
                    <a:pt x="37" y="88"/>
                    <a:pt x="37" y="8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8" y="84"/>
                    <a:pt x="38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3"/>
                    <a:pt x="45" y="82"/>
                  </a:cubicBezTo>
                  <a:cubicBezTo>
                    <a:pt x="46" y="81"/>
                    <a:pt x="46" y="80"/>
                    <a:pt x="46" y="79"/>
                  </a:cubicBezTo>
                  <a:cubicBezTo>
                    <a:pt x="47" y="79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4"/>
                    <a:pt x="46" y="73"/>
                    <a:pt x="47" y="71"/>
                  </a:cubicBezTo>
                  <a:cubicBezTo>
                    <a:pt x="48" y="70"/>
                    <a:pt x="50" y="70"/>
                    <a:pt x="51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2" y="69"/>
                    <a:pt x="52" y="69"/>
                  </a:cubicBezTo>
                  <a:cubicBezTo>
                    <a:pt x="50" y="69"/>
                    <a:pt x="49" y="69"/>
                    <a:pt x="47" y="67"/>
                  </a:cubicBezTo>
                  <a:cubicBezTo>
                    <a:pt x="47" y="66"/>
                    <a:pt x="47" y="66"/>
                    <a:pt x="47" y="65"/>
                  </a:cubicBezTo>
                  <a:cubicBezTo>
                    <a:pt x="47" y="65"/>
                    <a:pt x="47" y="64"/>
                    <a:pt x="46" y="64"/>
                  </a:cubicBezTo>
                  <a:cubicBezTo>
                    <a:pt x="46" y="64"/>
                    <a:pt x="45" y="65"/>
                    <a:pt x="45" y="65"/>
                  </a:cubicBezTo>
                  <a:cubicBezTo>
                    <a:pt x="43" y="65"/>
                    <a:pt x="42" y="66"/>
                    <a:pt x="40" y="65"/>
                  </a:cubicBezTo>
                  <a:cubicBezTo>
                    <a:pt x="38" y="64"/>
                    <a:pt x="38" y="61"/>
                    <a:pt x="38" y="59"/>
                  </a:cubicBezTo>
                  <a:cubicBezTo>
                    <a:pt x="38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6"/>
                    <a:pt x="38" y="54"/>
                    <a:pt x="40" y="53"/>
                  </a:cubicBezTo>
                  <a:cubicBezTo>
                    <a:pt x="42" y="52"/>
                    <a:pt x="43" y="52"/>
                    <a:pt x="44" y="52"/>
                  </a:cubicBezTo>
                  <a:cubicBezTo>
                    <a:pt x="45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7" y="52"/>
                    <a:pt x="47" y="51"/>
                  </a:cubicBezTo>
                  <a:cubicBezTo>
                    <a:pt x="47" y="51"/>
                    <a:pt x="47" y="51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5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2"/>
                    <a:pt x="46" y="41"/>
                  </a:cubicBezTo>
                  <a:cubicBezTo>
                    <a:pt x="46" y="41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9" y="38"/>
                    <a:pt x="50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2" y="40"/>
                    <a:pt x="53" y="39"/>
                  </a:cubicBezTo>
                  <a:cubicBezTo>
                    <a:pt x="54" y="38"/>
                    <a:pt x="54" y="38"/>
                    <a:pt x="54" y="37"/>
                  </a:cubicBezTo>
                  <a:cubicBezTo>
                    <a:pt x="54" y="36"/>
                    <a:pt x="55" y="35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3"/>
                    <a:pt x="56" y="32"/>
                    <a:pt x="57" y="31"/>
                  </a:cubicBezTo>
                  <a:cubicBezTo>
                    <a:pt x="58" y="31"/>
                    <a:pt x="59" y="31"/>
                    <a:pt x="60" y="31"/>
                  </a:cubicBezTo>
                  <a:cubicBezTo>
                    <a:pt x="60" y="31"/>
                    <a:pt x="60" y="31"/>
                    <a:pt x="61" y="31"/>
                  </a:cubicBezTo>
                  <a:cubicBezTo>
                    <a:pt x="61" y="30"/>
                    <a:pt x="60" y="30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5"/>
                    <a:pt x="58" y="23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2"/>
                    <a:pt x="55" y="21"/>
                    <a:pt x="54" y="20"/>
                  </a:cubicBezTo>
                  <a:cubicBezTo>
                    <a:pt x="54" y="20"/>
                    <a:pt x="54" y="19"/>
                    <a:pt x="53" y="19"/>
                  </a:cubicBezTo>
                  <a:cubicBezTo>
                    <a:pt x="53" y="19"/>
                    <a:pt x="53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4"/>
                    <a:pt x="49" y="13"/>
                    <a:pt x="49" y="12"/>
                  </a:cubicBezTo>
                  <a:cubicBezTo>
                    <a:pt x="49" y="11"/>
                    <a:pt x="50" y="11"/>
                    <a:pt x="50" y="10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8"/>
                    <a:pt x="48" y="6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3"/>
                    <a:pt x="52" y="2"/>
                    <a:pt x="54" y="2"/>
                  </a:cubicBezTo>
                  <a:cubicBezTo>
                    <a:pt x="54" y="2"/>
                    <a:pt x="54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1"/>
                    <a:pt x="59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0"/>
                    <a:pt x="66" y="0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5" y="4"/>
                    <a:pt x="63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4"/>
                    <a:pt x="58" y="4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5"/>
                    <a:pt x="55" y="5"/>
                    <a:pt x="54" y="5"/>
                  </a:cubicBezTo>
                  <a:cubicBezTo>
                    <a:pt x="54" y="5"/>
                    <a:pt x="5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3" y="8"/>
                    <a:pt x="53" y="9"/>
                    <a:pt x="53" y="9"/>
                  </a:cubicBezTo>
                  <a:cubicBezTo>
                    <a:pt x="53" y="11"/>
                    <a:pt x="53" y="12"/>
                    <a:pt x="52" y="13"/>
                  </a:cubicBezTo>
                  <a:cubicBezTo>
                    <a:pt x="52" y="14"/>
                    <a:pt x="52" y="14"/>
                    <a:pt x="52" y="15"/>
                  </a:cubicBezTo>
                  <a:cubicBezTo>
                    <a:pt x="52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6"/>
                    <a:pt x="55" y="16"/>
                    <a:pt x="56" y="17"/>
                  </a:cubicBezTo>
                  <a:cubicBezTo>
                    <a:pt x="56" y="17"/>
                    <a:pt x="56" y="17"/>
                    <a:pt x="57" y="18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60" y="17"/>
                    <a:pt x="60" y="17"/>
                  </a:cubicBezTo>
                  <a:cubicBezTo>
                    <a:pt x="62" y="17"/>
                    <a:pt x="64" y="18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1" y="23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4" y="29"/>
                    <a:pt x="65" y="31"/>
                    <a:pt x="63" y="33"/>
                  </a:cubicBezTo>
                  <a:cubicBezTo>
                    <a:pt x="62" y="34"/>
                    <a:pt x="61" y="34"/>
                    <a:pt x="59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58" y="35"/>
                    <a:pt x="58" y="35"/>
                  </a:cubicBezTo>
                  <a:cubicBezTo>
                    <a:pt x="58" y="35"/>
                    <a:pt x="58" y="35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7"/>
                    <a:pt x="58" y="37"/>
                  </a:cubicBezTo>
                  <a:cubicBezTo>
                    <a:pt x="57" y="39"/>
                    <a:pt x="57" y="40"/>
                    <a:pt x="55" y="42"/>
                  </a:cubicBezTo>
                  <a:cubicBezTo>
                    <a:pt x="53" y="43"/>
                    <a:pt x="51" y="43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8" y="45"/>
                    <a:pt x="47" y="46"/>
                  </a:cubicBezTo>
                  <a:cubicBezTo>
                    <a:pt x="48" y="46"/>
                    <a:pt x="50" y="47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51"/>
                    <a:pt x="50" y="52"/>
                    <a:pt x="50" y="53"/>
                  </a:cubicBezTo>
                  <a:cubicBezTo>
                    <a:pt x="49" y="54"/>
                    <a:pt x="48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6" y="56"/>
                    <a:pt x="45" y="56"/>
                    <a:pt x="44" y="55"/>
                  </a:cubicBezTo>
                  <a:cubicBezTo>
                    <a:pt x="43" y="55"/>
                    <a:pt x="42" y="55"/>
                    <a:pt x="42" y="55"/>
                  </a:cubicBezTo>
                  <a:cubicBezTo>
                    <a:pt x="42" y="56"/>
                    <a:pt x="42" y="57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1" y="58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60"/>
                    <a:pt x="41" y="62"/>
                    <a:pt x="42" y="62"/>
                  </a:cubicBezTo>
                  <a:cubicBezTo>
                    <a:pt x="42" y="62"/>
                    <a:pt x="43" y="62"/>
                    <a:pt x="43" y="62"/>
                  </a:cubicBezTo>
                  <a:cubicBezTo>
                    <a:pt x="44" y="61"/>
                    <a:pt x="45" y="61"/>
                    <a:pt x="46" y="61"/>
                  </a:cubicBezTo>
                  <a:cubicBezTo>
                    <a:pt x="49" y="61"/>
                    <a:pt x="50" y="62"/>
                    <a:pt x="50" y="64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5"/>
                    <a:pt x="53" y="65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6"/>
                    <a:pt x="56" y="67"/>
                    <a:pt x="56" y="68"/>
                  </a:cubicBezTo>
                  <a:cubicBezTo>
                    <a:pt x="56" y="68"/>
                    <a:pt x="56" y="68"/>
                    <a:pt x="56" y="69"/>
                  </a:cubicBezTo>
                  <a:cubicBezTo>
                    <a:pt x="56" y="69"/>
                    <a:pt x="56" y="70"/>
                    <a:pt x="56" y="70"/>
                  </a:cubicBezTo>
                  <a:cubicBezTo>
                    <a:pt x="56" y="71"/>
                    <a:pt x="55" y="72"/>
                    <a:pt x="54" y="73"/>
                  </a:cubicBezTo>
                  <a:cubicBezTo>
                    <a:pt x="53" y="73"/>
                    <a:pt x="52" y="73"/>
                    <a:pt x="51" y="73"/>
                  </a:cubicBezTo>
                  <a:cubicBezTo>
                    <a:pt x="51" y="73"/>
                    <a:pt x="50" y="73"/>
                    <a:pt x="50" y="73"/>
                  </a:cubicBezTo>
                  <a:cubicBezTo>
                    <a:pt x="50" y="73"/>
                    <a:pt x="50" y="74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6"/>
                    <a:pt x="51" y="77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9"/>
                    <a:pt x="50" y="80"/>
                    <a:pt x="50" y="81"/>
                  </a:cubicBezTo>
                  <a:cubicBezTo>
                    <a:pt x="49" y="82"/>
                    <a:pt x="49" y="83"/>
                    <a:pt x="48" y="84"/>
                  </a:cubicBezTo>
                  <a:cubicBezTo>
                    <a:pt x="46" y="86"/>
                    <a:pt x="45" y="87"/>
                    <a:pt x="42" y="87"/>
                  </a:cubicBezTo>
                  <a:cubicBezTo>
                    <a:pt x="42" y="87"/>
                    <a:pt x="42" y="87"/>
                    <a:pt x="41" y="87"/>
                  </a:cubicBezTo>
                  <a:cubicBezTo>
                    <a:pt x="41" y="87"/>
                    <a:pt x="41" y="87"/>
                    <a:pt x="40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9"/>
                    <a:pt x="40" y="89"/>
                    <a:pt x="40" y="90"/>
                  </a:cubicBezTo>
                  <a:cubicBezTo>
                    <a:pt x="39" y="93"/>
                    <a:pt x="38" y="96"/>
                    <a:pt x="34" y="96"/>
                  </a:cubicBezTo>
                  <a:cubicBezTo>
                    <a:pt x="32" y="96"/>
                    <a:pt x="31" y="95"/>
                    <a:pt x="29" y="94"/>
                  </a:cubicBezTo>
                  <a:cubicBezTo>
                    <a:pt x="28" y="94"/>
                    <a:pt x="27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4"/>
                    <a:pt x="26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7" y="95"/>
                    <a:pt x="28" y="96"/>
                    <a:pt x="28" y="97"/>
                  </a:cubicBezTo>
                  <a:cubicBezTo>
                    <a:pt x="28" y="99"/>
                    <a:pt x="27" y="100"/>
                    <a:pt x="26" y="101"/>
                  </a:cubicBezTo>
                  <a:cubicBezTo>
                    <a:pt x="26" y="101"/>
                    <a:pt x="25" y="102"/>
                    <a:pt x="24" y="102"/>
                  </a:cubicBezTo>
                  <a:cubicBezTo>
                    <a:pt x="24" y="102"/>
                    <a:pt x="24" y="102"/>
                    <a:pt x="24" y="103"/>
                  </a:cubicBezTo>
                  <a:cubicBezTo>
                    <a:pt x="24" y="105"/>
                    <a:pt x="24" y="107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9"/>
                    <a:pt x="18" y="109"/>
                    <a:pt x="17" y="109"/>
                  </a:cubicBezTo>
                  <a:cubicBezTo>
                    <a:pt x="17" y="109"/>
                    <a:pt x="17" y="108"/>
                    <a:pt x="16" y="108"/>
                  </a:cubicBezTo>
                  <a:cubicBezTo>
                    <a:pt x="16" y="108"/>
                    <a:pt x="15" y="109"/>
                    <a:pt x="15" y="109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4" y="111"/>
                    <a:pt x="14" y="111"/>
                  </a:cubicBezTo>
                  <a:cubicBezTo>
                    <a:pt x="14" y="112"/>
                    <a:pt x="13" y="112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3" y="114"/>
                    <a:pt x="12" y="114"/>
                    <a:pt x="12" y="115"/>
                  </a:cubicBezTo>
                  <a:cubicBezTo>
                    <a:pt x="12" y="115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7"/>
                    <a:pt x="10" y="118"/>
                    <a:pt x="10" y="119"/>
                  </a:cubicBezTo>
                  <a:cubicBezTo>
                    <a:pt x="10" y="119"/>
                    <a:pt x="10" y="120"/>
                    <a:pt x="10" y="121"/>
                  </a:cubicBezTo>
                  <a:cubicBezTo>
                    <a:pt x="10" y="121"/>
                    <a:pt x="10" y="122"/>
                    <a:pt x="10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7" y="125"/>
                    <a:pt x="6" y="125"/>
                    <a:pt x="5" y="126"/>
                  </a:cubicBezTo>
                  <a:cubicBezTo>
                    <a:pt x="4" y="128"/>
                    <a:pt x="3" y="129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3"/>
                    <a:pt x="3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5" y="135"/>
                    <a:pt x="5" y="136"/>
                    <a:pt x="5" y="136"/>
                  </a:cubicBezTo>
                  <a:cubicBezTo>
                    <a:pt x="6" y="137"/>
                    <a:pt x="7" y="138"/>
                    <a:pt x="7" y="140"/>
                  </a:cubicBezTo>
                  <a:cubicBezTo>
                    <a:pt x="8" y="141"/>
                    <a:pt x="8" y="141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9" y="144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2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3" y="147"/>
                    <a:pt x="13" y="148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6" y="152"/>
                    <a:pt x="16" y="154"/>
                  </a:cubicBezTo>
                  <a:cubicBezTo>
                    <a:pt x="16" y="156"/>
                    <a:pt x="17" y="157"/>
                    <a:pt x="17" y="159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18" y="158"/>
                    <a:pt x="19" y="157"/>
                    <a:pt x="20" y="15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4" y="160"/>
                    <a:pt x="22" y="162"/>
                    <a:pt x="20" y="164"/>
                  </a:cubicBezTo>
                  <a:cubicBezTo>
                    <a:pt x="19" y="164"/>
                    <a:pt x="19" y="165"/>
                    <a:pt x="19" y="165"/>
                  </a:cubicBezTo>
                  <a:cubicBezTo>
                    <a:pt x="18" y="167"/>
                    <a:pt x="19" y="169"/>
                    <a:pt x="20" y="170"/>
                  </a:cubicBezTo>
                  <a:cubicBezTo>
                    <a:pt x="21" y="171"/>
                    <a:pt x="21" y="171"/>
                    <a:pt x="21" y="172"/>
                  </a:cubicBezTo>
                  <a:cubicBezTo>
                    <a:pt x="22" y="173"/>
                    <a:pt x="23" y="174"/>
                    <a:pt x="24" y="175"/>
                  </a:cubicBezTo>
                  <a:cubicBezTo>
                    <a:pt x="26" y="178"/>
                    <a:pt x="29" y="182"/>
                    <a:pt x="29" y="186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9" y="187"/>
                    <a:pt x="29" y="187"/>
                    <a:pt x="29" y="188"/>
                  </a:cubicBezTo>
                  <a:cubicBezTo>
                    <a:pt x="29" y="188"/>
                    <a:pt x="28" y="189"/>
                    <a:pt x="29" y="189"/>
                  </a:cubicBezTo>
                  <a:cubicBezTo>
                    <a:pt x="29" y="190"/>
                    <a:pt x="29" y="190"/>
                    <a:pt x="30" y="190"/>
                  </a:cubicBezTo>
                  <a:cubicBezTo>
                    <a:pt x="30" y="191"/>
                    <a:pt x="31" y="191"/>
                    <a:pt x="31" y="192"/>
                  </a:cubicBezTo>
                  <a:cubicBezTo>
                    <a:pt x="32" y="193"/>
                    <a:pt x="33" y="195"/>
                    <a:pt x="33" y="196"/>
                  </a:cubicBezTo>
                  <a:cubicBezTo>
                    <a:pt x="33" y="197"/>
                    <a:pt x="34" y="198"/>
                    <a:pt x="34" y="199"/>
                  </a:cubicBezTo>
                  <a:cubicBezTo>
                    <a:pt x="35" y="200"/>
                    <a:pt x="35" y="200"/>
                    <a:pt x="36" y="201"/>
                  </a:cubicBezTo>
                  <a:cubicBezTo>
                    <a:pt x="37" y="203"/>
                    <a:pt x="39" y="204"/>
                    <a:pt x="38" y="208"/>
                  </a:cubicBezTo>
                  <a:cubicBezTo>
                    <a:pt x="38" y="208"/>
                    <a:pt x="38" y="208"/>
                    <a:pt x="37" y="209"/>
                  </a:cubicBezTo>
                  <a:cubicBezTo>
                    <a:pt x="37" y="210"/>
                    <a:pt x="37" y="211"/>
                    <a:pt x="37" y="212"/>
                  </a:cubicBezTo>
                  <a:cubicBezTo>
                    <a:pt x="37" y="212"/>
                    <a:pt x="37" y="212"/>
                    <a:pt x="37" y="212"/>
                  </a:cubicBezTo>
                  <a:cubicBezTo>
                    <a:pt x="37" y="212"/>
                    <a:pt x="37" y="212"/>
                    <a:pt x="38" y="212"/>
                  </a:cubicBezTo>
                  <a:cubicBezTo>
                    <a:pt x="38" y="212"/>
                    <a:pt x="38" y="212"/>
                    <a:pt x="38" y="212"/>
                  </a:cubicBezTo>
                  <a:cubicBezTo>
                    <a:pt x="39" y="211"/>
                    <a:pt x="40" y="210"/>
                    <a:pt x="43" y="212"/>
                  </a:cubicBezTo>
                  <a:cubicBezTo>
                    <a:pt x="43" y="212"/>
                    <a:pt x="44" y="213"/>
                    <a:pt x="44" y="214"/>
                  </a:cubicBezTo>
                  <a:cubicBezTo>
                    <a:pt x="44" y="214"/>
                    <a:pt x="44" y="214"/>
                    <a:pt x="44" y="214"/>
                  </a:cubicBezTo>
                  <a:cubicBezTo>
                    <a:pt x="44" y="214"/>
                    <a:pt x="45" y="215"/>
                    <a:pt x="45" y="215"/>
                  </a:cubicBezTo>
                  <a:cubicBezTo>
                    <a:pt x="45" y="215"/>
                    <a:pt x="46" y="215"/>
                    <a:pt x="46" y="215"/>
                  </a:cubicBezTo>
                  <a:cubicBezTo>
                    <a:pt x="48" y="215"/>
                    <a:pt x="49" y="215"/>
                    <a:pt x="50" y="217"/>
                  </a:cubicBezTo>
                  <a:cubicBezTo>
                    <a:pt x="50" y="218"/>
                    <a:pt x="51" y="219"/>
                    <a:pt x="51" y="220"/>
                  </a:cubicBezTo>
                  <a:cubicBezTo>
                    <a:pt x="51" y="221"/>
                    <a:pt x="51" y="221"/>
                    <a:pt x="51" y="222"/>
                  </a:cubicBezTo>
                  <a:cubicBezTo>
                    <a:pt x="51" y="222"/>
                    <a:pt x="51" y="222"/>
                    <a:pt x="51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9" name="Freeform 112">
              <a:extLst>
                <a:ext uri="{FF2B5EF4-FFF2-40B4-BE49-F238E27FC236}">
                  <a16:creationId xmlns:a16="http://schemas.microsoft.com/office/drawing/2014/main" id="{5253FABD-B0BA-478F-9A61-96C58EC8C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23" y="2698195"/>
              <a:ext cx="14465" cy="18081"/>
            </a:xfrm>
            <a:custGeom>
              <a:avLst/>
              <a:gdLst>
                <a:gd name="T0" fmla="*/ 2 w 8"/>
                <a:gd name="T1" fmla="*/ 0 h 10"/>
                <a:gd name="T2" fmla="*/ 8 w 8"/>
                <a:gd name="T3" fmla="*/ 2 h 10"/>
                <a:gd name="T4" fmla="*/ 6 w 8"/>
                <a:gd name="T5" fmla="*/ 10 h 10"/>
                <a:gd name="T6" fmla="*/ 0 w 8"/>
                <a:gd name="T7" fmla="*/ 8 h 10"/>
                <a:gd name="T8" fmla="*/ 2 w 8"/>
                <a:gd name="T9" fmla="*/ 0 h 10"/>
                <a:gd name="T10" fmla="*/ 2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8" y="2"/>
                  </a:ln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0" name="Freeform 113">
              <a:extLst>
                <a:ext uri="{FF2B5EF4-FFF2-40B4-BE49-F238E27FC236}">
                  <a16:creationId xmlns:a16="http://schemas.microsoft.com/office/drawing/2014/main" id="{31D30BA3-28BD-432E-8D95-37594634E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255" y="2276907"/>
              <a:ext cx="703353" cy="435753"/>
            </a:xfrm>
            <a:custGeom>
              <a:avLst/>
              <a:gdLst>
                <a:gd name="T0" fmla="*/ 26 w 194"/>
                <a:gd name="T1" fmla="*/ 111 h 120"/>
                <a:gd name="T2" fmla="*/ 24 w 194"/>
                <a:gd name="T3" fmla="*/ 101 h 120"/>
                <a:gd name="T4" fmla="*/ 23 w 194"/>
                <a:gd name="T5" fmla="*/ 85 h 120"/>
                <a:gd name="T6" fmla="*/ 24 w 194"/>
                <a:gd name="T7" fmla="*/ 66 h 120"/>
                <a:gd name="T8" fmla="*/ 24 w 194"/>
                <a:gd name="T9" fmla="*/ 54 h 120"/>
                <a:gd name="T10" fmla="*/ 35 w 194"/>
                <a:gd name="T11" fmla="*/ 42 h 120"/>
                <a:gd name="T12" fmla="*/ 32 w 194"/>
                <a:gd name="T13" fmla="*/ 44 h 120"/>
                <a:gd name="T14" fmla="*/ 16 w 194"/>
                <a:gd name="T15" fmla="*/ 49 h 120"/>
                <a:gd name="T16" fmla="*/ 10 w 194"/>
                <a:gd name="T17" fmla="*/ 41 h 120"/>
                <a:gd name="T18" fmla="*/ 15 w 194"/>
                <a:gd name="T19" fmla="*/ 26 h 120"/>
                <a:gd name="T20" fmla="*/ 29 w 194"/>
                <a:gd name="T21" fmla="*/ 20 h 120"/>
                <a:gd name="T22" fmla="*/ 33 w 194"/>
                <a:gd name="T23" fmla="*/ 22 h 120"/>
                <a:gd name="T24" fmla="*/ 43 w 194"/>
                <a:gd name="T25" fmla="*/ 16 h 120"/>
                <a:gd name="T26" fmla="*/ 64 w 194"/>
                <a:gd name="T27" fmla="*/ 0 h 120"/>
                <a:gd name="T28" fmla="*/ 69 w 194"/>
                <a:gd name="T29" fmla="*/ 10 h 120"/>
                <a:gd name="T30" fmla="*/ 83 w 194"/>
                <a:gd name="T31" fmla="*/ 16 h 120"/>
                <a:gd name="T32" fmla="*/ 88 w 194"/>
                <a:gd name="T33" fmla="*/ 27 h 120"/>
                <a:gd name="T34" fmla="*/ 95 w 194"/>
                <a:gd name="T35" fmla="*/ 32 h 120"/>
                <a:gd name="T36" fmla="*/ 105 w 194"/>
                <a:gd name="T37" fmla="*/ 42 h 120"/>
                <a:gd name="T38" fmla="*/ 120 w 194"/>
                <a:gd name="T39" fmla="*/ 38 h 120"/>
                <a:gd name="T40" fmla="*/ 132 w 194"/>
                <a:gd name="T41" fmla="*/ 44 h 120"/>
                <a:gd name="T42" fmla="*/ 140 w 194"/>
                <a:gd name="T43" fmla="*/ 52 h 120"/>
                <a:gd name="T44" fmla="*/ 165 w 194"/>
                <a:gd name="T45" fmla="*/ 50 h 120"/>
                <a:gd name="T46" fmla="*/ 179 w 194"/>
                <a:gd name="T47" fmla="*/ 56 h 120"/>
                <a:gd name="T48" fmla="*/ 189 w 194"/>
                <a:gd name="T49" fmla="*/ 59 h 120"/>
                <a:gd name="T50" fmla="*/ 189 w 194"/>
                <a:gd name="T51" fmla="*/ 71 h 120"/>
                <a:gd name="T52" fmla="*/ 192 w 194"/>
                <a:gd name="T53" fmla="*/ 72 h 120"/>
                <a:gd name="T54" fmla="*/ 183 w 194"/>
                <a:gd name="T55" fmla="*/ 69 h 120"/>
                <a:gd name="T56" fmla="*/ 183 w 194"/>
                <a:gd name="T57" fmla="*/ 57 h 120"/>
                <a:gd name="T58" fmla="*/ 176 w 194"/>
                <a:gd name="T59" fmla="*/ 58 h 120"/>
                <a:gd name="T60" fmla="*/ 164 w 194"/>
                <a:gd name="T61" fmla="*/ 53 h 120"/>
                <a:gd name="T62" fmla="*/ 141 w 194"/>
                <a:gd name="T63" fmla="*/ 55 h 120"/>
                <a:gd name="T64" fmla="*/ 128 w 194"/>
                <a:gd name="T65" fmla="*/ 52 h 120"/>
                <a:gd name="T66" fmla="*/ 115 w 194"/>
                <a:gd name="T67" fmla="*/ 43 h 120"/>
                <a:gd name="T68" fmla="*/ 99 w 194"/>
                <a:gd name="T69" fmla="*/ 47 h 120"/>
                <a:gd name="T70" fmla="*/ 89 w 194"/>
                <a:gd name="T71" fmla="*/ 34 h 120"/>
                <a:gd name="T72" fmla="*/ 81 w 194"/>
                <a:gd name="T73" fmla="*/ 21 h 120"/>
                <a:gd name="T74" fmla="*/ 74 w 194"/>
                <a:gd name="T75" fmla="*/ 11 h 120"/>
                <a:gd name="T76" fmla="*/ 64 w 194"/>
                <a:gd name="T77" fmla="*/ 14 h 120"/>
                <a:gd name="T78" fmla="*/ 54 w 194"/>
                <a:gd name="T79" fmla="*/ 10 h 120"/>
                <a:gd name="T80" fmla="*/ 36 w 194"/>
                <a:gd name="T81" fmla="*/ 25 h 120"/>
                <a:gd name="T82" fmla="*/ 28 w 194"/>
                <a:gd name="T83" fmla="*/ 24 h 120"/>
                <a:gd name="T84" fmla="*/ 26 w 194"/>
                <a:gd name="T85" fmla="*/ 14 h 120"/>
                <a:gd name="T86" fmla="*/ 22 w 194"/>
                <a:gd name="T87" fmla="*/ 26 h 120"/>
                <a:gd name="T88" fmla="*/ 14 w 194"/>
                <a:gd name="T89" fmla="*/ 39 h 120"/>
                <a:gd name="T90" fmla="*/ 21 w 194"/>
                <a:gd name="T91" fmla="*/ 47 h 120"/>
                <a:gd name="T92" fmla="*/ 32 w 194"/>
                <a:gd name="T93" fmla="*/ 39 h 120"/>
                <a:gd name="T94" fmla="*/ 37 w 194"/>
                <a:gd name="T95" fmla="*/ 45 h 120"/>
                <a:gd name="T96" fmla="*/ 33 w 194"/>
                <a:gd name="T97" fmla="*/ 58 h 120"/>
                <a:gd name="T98" fmla="*/ 25 w 194"/>
                <a:gd name="T99" fmla="*/ 71 h 120"/>
                <a:gd name="T100" fmla="*/ 28 w 194"/>
                <a:gd name="T101" fmla="*/ 77 h 120"/>
                <a:gd name="T102" fmla="*/ 27 w 194"/>
                <a:gd name="T103" fmla="*/ 84 h 120"/>
                <a:gd name="T104" fmla="*/ 30 w 194"/>
                <a:gd name="T105" fmla="*/ 91 h 120"/>
                <a:gd name="T106" fmla="*/ 31 w 194"/>
                <a:gd name="T107" fmla="*/ 103 h 120"/>
                <a:gd name="T108" fmla="*/ 7 w 194"/>
                <a:gd name="T109" fmla="*/ 116 h 120"/>
                <a:gd name="T110" fmla="*/ 29 w 194"/>
                <a:gd name="T111" fmla="*/ 54 h 120"/>
                <a:gd name="T112" fmla="*/ 128 w 194"/>
                <a:gd name="T113" fmla="*/ 44 h 120"/>
                <a:gd name="T114" fmla="*/ 129 w 194"/>
                <a:gd name="T115" fmla="*/ 44 h 120"/>
                <a:gd name="T116" fmla="*/ 126 w 194"/>
                <a:gd name="T11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4" h="120">
                  <a:moveTo>
                    <a:pt x="0" y="118"/>
                  </a:moveTo>
                  <a:cubicBezTo>
                    <a:pt x="1" y="117"/>
                    <a:pt x="1" y="117"/>
                    <a:pt x="2" y="116"/>
                  </a:cubicBezTo>
                  <a:cubicBezTo>
                    <a:pt x="3" y="115"/>
                    <a:pt x="4" y="114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2"/>
                    <a:pt x="10" y="112"/>
                    <a:pt x="12" y="113"/>
                  </a:cubicBezTo>
                  <a:cubicBezTo>
                    <a:pt x="13" y="113"/>
                    <a:pt x="13" y="114"/>
                    <a:pt x="14" y="114"/>
                  </a:cubicBezTo>
                  <a:cubicBezTo>
                    <a:pt x="16" y="114"/>
                    <a:pt x="17" y="115"/>
                    <a:pt x="19" y="115"/>
                  </a:cubicBezTo>
                  <a:cubicBezTo>
                    <a:pt x="21" y="114"/>
                    <a:pt x="22" y="114"/>
                    <a:pt x="25" y="113"/>
                  </a:cubicBezTo>
                  <a:cubicBezTo>
                    <a:pt x="25" y="112"/>
                    <a:pt x="26" y="112"/>
                    <a:pt x="26" y="111"/>
                  </a:cubicBezTo>
                  <a:cubicBezTo>
                    <a:pt x="26" y="110"/>
                    <a:pt x="27" y="109"/>
                    <a:pt x="27" y="109"/>
                  </a:cubicBezTo>
                  <a:cubicBezTo>
                    <a:pt x="28" y="108"/>
                    <a:pt x="28" y="108"/>
                    <a:pt x="29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6"/>
                    <a:pt x="29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105"/>
                    <a:pt x="28" y="105"/>
                    <a:pt x="28" y="105"/>
                  </a:cubicBezTo>
                  <a:cubicBezTo>
                    <a:pt x="27" y="104"/>
                    <a:pt x="25" y="102"/>
                    <a:pt x="24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98"/>
                    <a:pt x="21" y="96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5" y="93"/>
                    <a:pt x="26" y="93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92"/>
                    <a:pt x="25" y="92"/>
                    <a:pt x="25" y="90"/>
                  </a:cubicBezTo>
                  <a:cubicBezTo>
                    <a:pt x="25" y="89"/>
                    <a:pt x="25" y="88"/>
                    <a:pt x="25" y="87"/>
                  </a:cubicBezTo>
                  <a:cubicBezTo>
                    <a:pt x="25" y="87"/>
                    <a:pt x="24" y="86"/>
                    <a:pt x="23" y="85"/>
                  </a:cubicBezTo>
                  <a:cubicBezTo>
                    <a:pt x="22" y="84"/>
                    <a:pt x="21" y="82"/>
                    <a:pt x="23" y="81"/>
                  </a:cubicBezTo>
                  <a:cubicBezTo>
                    <a:pt x="24" y="80"/>
                    <a:pt x="25" y="80"/>
                    <a:pt x="26" y="80"/>
                  </a:cubicBezTo>
                  <a:cubicBezTo>
                    <a:pt x="26" y="80"/>
                    <a:pt x="26" y="79"/>
                    <a:pt x="25" y="79"/>
                  </a:cubicBezTo>
                  <a:cubicBezTo>
                    <a:pt x="24" y="78"/>
                    <a:pt x="24" y="77"/>
                    <a:pt x="25" y="76"/>
                  </a:cubicBezTo>
                  <a:cubicBezTo>
                    <a:pt x="24" y="75"/>
                    <a:pt x="23" y="75"/>
                    <a:pt x="23" y="74"/>
                  </a:cubicBezTo>
                  <a:cubicBezTo>
                    <a:pt x="22" y="74"/>
                    <a:pt x="22" y="73"/>
                    <a:pt x="22" y="72"/>
                  </a:cubicBezTo>
                  <a:cubicBezTo>
                    <a:pt x="22" y="71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8"/>
                    <a:pt x="23" y="67"/>
                    <a:pt x="24" y="66"/>
                  </a:cubicBezTo>
                  <a:cubicBezTo>
                    <a:pt x="24" y="66"/>
                    <a:pt x="24" y="66"/>
                    <a:pt x="25" y="65"/>
                  </a:cubicBezTo>
                  <a:cubicBezTo>
                    <a:pt x="25" y="65"/>
                    <a:pt x="25" y="64"/>
                    <a:pt x="25" y="64"/>
                  </a:cubicBezTo>
                  <a:cubicBezTo>
                    <a:pt x="25" y="63"/>
                    <a:pt x="25" y="62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7"/>
                    <a:pt x="23" y="56"/>
                    <a:pt x="24" y="54"/>
                  </a:cubicBezTo>
                  <a:cubicBezTo>
                    <a:pt x="25" y="53"/>
                    <a:pt x="26" y="52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30" y="50"/>
                    <a:pt x="32" y="50"/>
                    <a:pt x="32" y="52"/>
                  </a:cubicBezTo>
                  <a:cubicBezTo>
                    <a:pt x="32" y="49"/>
                    <a:pt x="33" y="49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7"/>
                    <a:pt x="35" y="47"/>
                  </a:cubicBezTo>
                  <a:cubicBezTo>
                    <a:pt x="34" y="47"/>
                    <a:pt x="34" y="46"/>
                    <a:pt x="34" y="45"/>
                  </a:cubicBezTo>
                  <a:cubicBezTo>
                    <a:pt x="34" y="44"/>
                    <a:pt x="34" y="43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2" y="44"/>
                  </a:cubicBezTo>
                  <a:cubicBezTo>
                    <a:pt x="32" y="45"/>
                    <a:pt x="32" y="45"/>
                    <a:pt x="32" y="46"/>
                  </a:cubicBezTo>
                  <a:cubicBezTo>
                    <a:pt x="30" y="49"/>
                    <a:pt x="29" y="51"/>
                    <a:pt x="25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5" y="50"/>
                    <a:pt x="15" y="50"/>
                    <a:pt x="14" y="50"/>
                  </a:cubicBezTo>
                  <a:cubicBezTo>
                    <a:pt x="13" y="50"/>
                    <a:pt x="13" y="50"/>
                    <a:pt x="12" y="50"/>
                  </a:cubicBezTo>
                  <a:cubicBezTo>
                    <a:pt x="11" y="50"/>
                    <a:pt x="10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7"/>
                    <a:pt x="8" y="46"/>
                    <a:pt x="9" y="45"/>
                  </a:cubicBezTo>
                  <a:cubicBezTo>
                    <a:pt x="9" y="45"/>
                    <a:pt x="10" y="44"/>
                    <a:pt x="10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10" y="42"/>
                    <a:pt x="10" y="41"/>
                    <a:pt x="10" y="41"/>
                  </a:cubicBezTo>
                  <a:cubicBezTo>
                    <a:pt x="10" y="40"/>
                    <a:pt x="10" y="39"/>
                    <a:pt x="10" y="39"/>
                  </a:cubicBezTo>
                  <a:cubicBezTo>
                    <a:pt x="11" y="37"/>
                    <a:pt x="11" y="34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1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7"/>
                    <a:pt x="15" y="26"/>
                  </a:cubicBezTo>
                  <a:cubicBezTo>
                    <a:pt x="16" y="25"/>
                    <a:pt x="16" y="24"/>
                    <a:pt x="17" y="23"/>
                  </a:cubicBezTo>
                  <a:cubicBezTo>
                    <a:pt x="16" y="23"/>
                    <a:pt x="14" y="22"/>
                    <a:pt x="13" y="20"/>
                  </a:cubicBezTo>
                  <a:cubicBezTo>
                    <a:pt x="13" y="18"/>
                    <a:pt x="13" y="16"/>
                    <a:pt x="13" y="14"/>
                  </a:cubicBezTo>
                  <a:cubicBezTo>
                    <a:pt x="14" y="12"/>
                    <a:pt x="15" y="10"/>
                    <a:pt x="17" y="10"/>
                  </a:cubicBezTo>
                  <a:cubicBezTo>
                    <a:pt x="18" y="9"/>
                    <a:pt x="21" y="9"/>
                    <a:pt x="23" y="9"/>
                  </a:cubicBezTo>
                  <a:cubicBezTo>
                    <a:pt x="25" y="9"/>
                    <a:pt x="27" y="10"/>
                    <a:pt x="28" y="11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0" y="18"/>
                    <a:pt x="29" y="19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1" y="22"/>
                    <a:pt x="31" y="22"/>
                    <a:pt x="32" y="22"/>
                  </a:cubicBezTo>
                  <a:cubicBezTo>
                    <a:pt x="32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2"/>
                    <a:pt x="34" y="22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19"/>
                  </a:cubicBezTo>
                  <a:cubicBezTo>
                    <a:pt x="39" y="19"/>
                    <a:pt x="39" y="18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2" y="16"/>
                    <a:pt x="43" y="16"/>
                  </a:cubicBezTo>
                  <a:cubicBezTo>
                    <a:pt x="44" y="15"/>
                    <a:pt x="46" y="14"/>
                    <a:pt x="46" y="14"/>
                  </a:cubicBezTo>
                  <a:cubicBezTo>
                    <a:pt x="46" y="14"/>
                    <a:pt x="46" y="14"/>
                    <a:pt x="45" y="14"/>
                  </a:cubicBezTo>
                  <a:cubicBezTo>
                    <a:pt x="45" y="13"/>
                    <a:pt x="44" y="12"/>
                    <a:pt x="45" y="10"/>
                  </a:cubicBezTo>
                  <a:cubicBezTo>
                    <a:pt x="47" y="9"/>
                    <a:pt x="48" y="8"/>
                    <a:pt x="50" y="8"/>
                  </a:cubicBezTo>
                  <a:cubicBezTo>
                    <a:pt x="51" y="7"/>
                    <a:pt x="52" y="7"/>
                    <a:pt x="52" y="7"/>
                  </a:cubicBezTo>
                  <a:cubicBezTo>
                    <a:pt x="53" y="6"/>
                    <a:pt x="55" y="5"/>
                    <a:pt x="56" y="4"/>
                  </a:cubicBezTo>
                  <a:cubicBezTo>
                    <a:pt x="56" y="3"/>
                    <a:pt x="57" y="3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1"/>
                    <a:pt x="62" y="0"/>
                    <a:pt x="64" y="0"/>
                  </a:cubicBezTo>
                  <a:cubicBezTo>
                    <a:pt x="65" y="0"/>
                    <a:pt x="66" y="0"/>
                    <a:pt x="67" y="1"/>
                  </a:cubicBezTo>
                  <a:cubicBezTo>
                    <a:pt x="68" y="2"/>
                    <a:pt x="69" y="2"/>
                    <a:pt x="70" y="4"/>
                  </a:cubicBezTo>
                  <a:cubicBezTo>
                    <a:pt x="70" y="5"/>
                    <a:pt x="70" y="7"/>
                    <a:pt x="70" y="8"/>
                  </a:cubicBezTo>
                  <a:cubicBezTo>
                    <a:pt x="69" y="9"/>
                    <a:pt x="69" y="10"/>
                    <a:pt x="68" y="11"/>
                  </a:cubicBezTo>
                  <a:cubicBezTo>
                    <a:pt x="68" y="12"/>
                    <a:pt x="67" y="12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8" y="13"/>
                    <a:pt x="68" y="12"/>
                    <a:pt x="68" y="12"/>
                  </a:cubicBezTo>
                  <a:cubicBezTo>
                    <a:pt x="69" y="11"/>
                    <a:pt x="69" y="10"/>
                    <a:pt x="69" y="10"/>
                  </a:cubicBezTo>
                  <a:cubicBezTo>
                    <a:pt x="70" y="9"/>
                    <a:pt x="71" y="8"/>
                    <a:pt x="72" y="8"/>
                  </a:cubicBezTo>
                  <a:cubicBezTo>
                    <a:pt x="73" y="7"/>
                    <a:pt x="74" y="7"/>
                    <a:pt x="76" y="8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79" y="10"/>
                    <a:pt x="79" y="12"/>
                    <a:pt x="79" y="1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5"/>
                    <a:pt x="80" y="14"/>
                    <a:pt x="82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6"/>
                    <a:pt x="83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9"/>
                    <a:pt x="85" y="21"/>
                    <a:pt x="84" y="23"/>
                  </a:cubicBezTo>
                  <a:cubicBezTo>
                    <a:pt x="83" y="24"/>
                    <a:pt x="82" y="25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6" y="26"/>
                    <a:pt x="87" y="26"/>
                    <a:pt x="88" y="27"/>
                  </a:cubicBezTo>
                  <a:cubicBezTo>
                    <a:pt x="89" y="28"/>
                    <a:pt x="89" y="29"/>
                    <a:pt x="89" y="29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0" y="30"/>
                    <a:pt x="90" y="31"/>
                    <a:pt x="90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3"/>
                    <a:pt x="94" y="33"/>
                    <a:pt x="95" y="32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5"/>
                    <a:pt x="97" y="36"/>
                    <a:pt x="97" y="37"/>
                  </a:cubicBezTo>
                  <a:cubicBezTo>
                    <a:pt x="97" y="39"/>
                    <a:pt x="97" y="40"/>
                    <a:pt x="98" y="42"/>
                  </a:cubicBezTo>
                  <a:cubicBezTo>
                    <a:pt x="98" y="43"/>
                    <a:pt x="99" y="44"/>
                    <a:pt x="100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1" y="44"/>
                    <a:pt x="102" y="44"/>
                    <a:pt x="103" y="44"/>
                  </a:cubicBezTo>
                  <a:cubicBezTo>
                    <a:pt x="104" y="43"/>
                    <a:pt x="105" y="43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1"/>
                    <a:pt x="108" y="40"/>
                    <a:pt x="109" y="39"/>
                  </a:cubicBezTo>
                  <a:cubicBezTo>
                    <a:pt x="110" y="39"/>
                    <a:pt x="111" y="39"/>
                    <a:pt x="113" y="39"/>
                  </a:cubicBezTo>
                  <a:cubicBezTo>
                    <a:pt x="113" y="38"/>
                    <a:pt x="113" y="38"/>
                    <a:pt x="114" y="37"/>
                  </a:cubicBezTo>
                  <a:cubicBezTo>
                    <a:pt x="115" y="36"/>
                    <a:pt x="118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39"/>
                    <a:pt x="121" y="39"/>
                    <a:pt x="122" y="40"/>
                  </a:cubicBezTo>
                  <a:cubicBezTo>
                    <a:pt x="123" y="41"/>
                    <a:pt x="124" y="41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7" y="40"/>
                    <a:pt x="128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0" y="40"/>
                    <a:pt x="130" y="40"/>
                    <a:pt x="131" y="41"/>
                  </a:cubicBezTo>
                  <a:cubicBezTo>
                    <a:pt x="131" y="41"/>
                    <a:pt x="131" y="42"/>
                    <a:pt x="132" y="42"/>
                  </a:cubicBezTo>
                  <a:cubicBezTo>
                    <a:pt x="132" y="43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5"/>
                    <a:pt x="132" y="46"/>
                    <a:pt x="131" y="46"/>
                  </a:cubicBezTo>
                  <a:cubicBezTo>
                    <a:pt x="132" y="46"/>
                    <a:pt x="132" y="46"/>
                    <a:pt x="133" y="47"/>
                  </a:cubicBezTo>
                  <a:cubicBezTo>
                    <a:pt x="134" y="48"/>
                    <a:pt x="134" y="49"/>
                    <a:pt x="134" y="51"/>
                  </a:cubicBezTo>
                  <a:cubicBezTo>
                    <a:pt x="134" y="51"/>
                    <a:pt x="134" y="51"/>
                    <a:pt x="134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3"/>
                    <a:pt x="136" y="53"/>
                    <a:pt x="137" y="53"/>
                  </a:cubicBezTo>
                  <a:cubicBezTo>
                    <a:pt x="138" y="53"/>
                    <a:pt x="138" y="53"/>
                    <a:pt x="138" y="52"/>
                  </a:cubicBezTo>
                  <a:cubicBezTo>
                    <a:pt x="139" y="52"/>
                    <a:pt x="139" y="52"/>
                    <a:pt x="140" y="52"/>
                  </a:cubicBezTo>
                  <a:cubicBezTo>
                    <a:pt x="142" y="51"/>
                    <a:pt x="143" y="52"/>
                    <a:pt x="144" y="53"/>
                  </a:cubicBezTo>
                  <a:cubicBezTo>
                    <a:pt x="145" y="53"/>
                    <a:pt x="145" y="53"/>
                    <a:pt x="145" y="54"/>
                  </a:cubicBezTo>
                  <a:cubicBezTo>
                    <a:pt x="146" y="54"/>
                    <a:pt x="148" y="54"/>
                    <a:pt x="150" y="54"/>
                  </a:cubicBezTo>
                  <a:cubicBezTo>
                    <a:pt x="151" y="53"/>
                    <a:pt x="152" y="53"/>
                    <a:pt x="153" y="53"/>
                  </a:cubicBezTo>
                  <a:cubicBezTo>
                    <a:pt x="153" y="53"/>
                    <a:pt x="154" y="53"/>
                    <a:pt x="155" y="53"/>
                  </a:cubicBezTo>
                  <a:cubicBezTo>
                    <a:pt x="156" y="53"/>
                    <a:pt x="157" y="54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8" y="51"/>
                    <a:pt x="158" y="50"/>
                    <a:pt x="160" y="50"/>
                  </a:cubicBezTo>
                  <a:cubicBezTo>
                    <a:pt x="161" y="49"/>
                    <a:pt x="163" y="50"/>
                    <a:pt x="165" y="50"/>
                  </a:cubicBezTo>
                  <a:cubicBezTo>
                    <a:pt x="165" y="50"/>
                    <a:pt x="165" y="50"/>
                    <a:pt x="166" y="50"/>
                  </a:cubicBezTo>
                  <a:cubicBezTo>
                    <a:pt x="167" y="50"/>
                    <a:pt x="169" y="51"/>
                    <a:pt x="170" y="51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2"/>
                    <a:pt x="173" y="52"/>
                    <a:pt x="174" y="52"/>
                  </a:cubicBezTo>
                  <a:cubicBezTo>
                    <a:pt x="174" y="52"/>
                    <a:pt x="175" y="52"/>
                    <a:pt x="176" y="52"/>
                  </a:cubicBezTo>
                  <a:cubicBezTo>
                    <a:pt x="179" y="53"/>
                    <a:pt x="179" y="55"/>
                    <a:pt x="179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5"/>
                    <a:pt x="180" y="55"/>
                    <a:pt x="180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5" y="51"/>
                    <a:pt x="186" y="54"/>
                    <a:pt x="187" y="56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7" y="57"/>
                    <a:pt x="187" y="57"/>
                    <a:pt x="187" y="58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87" y="58"/>
                    <a:pt x="188" y="58"/>
                    <a:pt x="188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91" y="61"/>
                    <a:pt x="191" y="62"/>
                    <a:pt x="189" y="64"/>
                  </a:cubicBezTo>
                  <a:cubicBezTo>
                    <a:pt x="189" y="65"/>
                    <a:pt x="188" y="66"/>
                    <a:pt x="187" y="66"/>
                  </a:cubicBezTo>
                  <a:cubicBezTo>
                    <a:pt x="187" y="66"/>
                    <a:pt x="186" y="66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70"/>
                    <a:pt x="187" y="71"/>
                    <a:pt x="187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0"/>
                    <a:pt x="191" y="69"/>
                    <a:pt x="192" y="69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3" y="68"/>
                    <a:pt x="194" y="69"/>
                    <a:pt x="194" y="71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4"/>
                    <a:pt x="190" y="74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4" y="75"/>
                    <a:pt x="184" y="71"/>
                    <a:pt x="183" y="69"/>
                  </a:cubicBezTo>
                  <a:cubicBezTo>
                    <a:pt x="183" y="69"/>
                    <a:pt x="183" y="68"/>
                    <a:pt x="183" y="68"/>
                  </a:cubicBezTo>
                  <a:cubicBezTo>
                    <a:pt x="183" y="65"/>
                    <a:pt x="184" y="64"/>
                    <a:pt x="185" y="63"/>
                  </a:cubicBezTo>
                  <a:cubicBezTo>
                    <a:pt x="186" y="63"/>
                    <a:pt x="186" y="63"/>
                    <a:pt x="187" y="62"/>
                  </a:cubicBezTo>
                  <a:cubicBezTo>
                    <a:pt x="187" y="62"/>
                    <a:pt x="187" y="62"/>
                    <a:pt x="187" y="62"/>
                  </a:cubicBezTo>
                  <a:cubicBezTo>
                    <a:pt x="187" y="62"/>
                    <a:pt x="187" y="62"/>
                    <a:pt x="187" y="62"/>
                  </a:cubicBezTo>
                  <a:cubicBezTo>
                    <a:pt x="187" y="62"/>
                    <a:pt x="187" y="62"/>
                    <a:pt x="186" y="62"/>
                  </a:cubicBezTo>
                  <a:cubicBezTo>
                    <a:pt x="185" y="61"/>
                    <a:pt x="185" y="60"/>
                    <a:pt x="184" y="59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58"/>
                    <a:pt x="184" y="58"/>
                    <a:pt x="183" y="57"/>
                  </a:cubicBezTo>
                  <a:cubicBezTo>
                    <a:pt x="183" y="57"/>
                    <a:pt x="183" y="57"/>
                    <a:pt x="183" y="57"/>
                  </a:cubicBezTo>
                  <a:cubicBezTo>
                    <a:pt x="183" y="57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7"/>
                    <a:pt x="183" y="57"/>
                    <a:pt x="183" y="5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2" y="60"/>
                    <a:pt x="181" y="61"/>
                    <a:pt x="177" y="60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6"/>
                    <a:pt x="175" y="56"/>
                  </a:cubicBezTo>
                  <a:cubicBezTo>
                    <a:pt x="175" y="55"/>
                    <a:pt x="174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2" y="55"/>
                    <a:pt x="171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68" y="54"/>
                    <a:pt x="167" y="54"/>
                    <a:pt x="165" y="53"/>
                  </a:cubicBezTo>
                  <a:cubicBezTo>
                    <a:pt x="165" y="53"/>
                    <a:pt x="165" y="53"/>
                    <a:pt x="164" y="53"/>
                  </a:cubicBezTo>
                  <a:cubicBezTo>
                    <a:pt x="163" y="53"/>
                    <a:pt x="161" y="53"/>
                    <a:pt x="161" y="53"/>
                  </a:cubicBezTo>
                  <a:cubicBezTo>
                    <a:pt x="161" y="53"/>
                    <a:pt x="161" y="53"/>
                    <a:pt x="161" y="54"/>
                  </a:cubicBezTo>
                  <a:cubicBezTo>
                    <a:pt x="160" y="55"/>
                    <a:pt x="160" y="56"/>
                    <a:pt x="159" y="56"/>
                  </a:cubicBezTo>
                  <a:cubicBezTo>
                    <a:pt x="157" y="57"/>
                    <a:pt x="156" y="57"/>
                    <a:pt x="154" y="57"/>
                  </a:cubicBezTo>
                  <a:cubicBezTo>
                    <a:pt x="154" y="57"/>
                    <a:pt x="153" y="57"/>
                    <a:pt x="153" y="57"/>
                  </a:cubicBezTo>
                  <a:cubicBezTo>
                    <a:pt x="152" y="57"/>
                    <a:pt x="151" y="57"/>
                    <a:pt x="150" y="57"/>
                  </a:cubicBezTo>
                  <a:cubicBezTo>
                    <a:pt x="148" y="58"/>
                    <a:pt x="145" y="58"/>
                    <a:pt x="143" y="56"/>
                  </a:cubicBezTo>
                  <a:cubicBezTo>
                    <a:pt x="143" y="56"/>
                    <a:pt x="142" y="56"/>
                    <a:pt x="142" y="55"/>
                  </a:cubicBezTo>
                  <a:cubicBezTo>
                    <a:pt x="142" y="55"/>
                    <a:pt x="141" y="55"/>
                    <a:pt x="141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6"/>
                    <a:pt x="138" y="56"/>
                    <a:pt x="136" y="56"/>
                  </a:cubicBezTo>
                  <a:cubicBezTo>
                    <a:pt x="135" y="56"/>
                    <a:pt x="134" y="56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2" y="55"/>
                    <a:pt x="132" y="54"/>
                    <a:pt x="131" y="53"/>
                  </a:cubicBezTo>
                  <a:cubicBezTo>
                    <a:pt x="131" y="52"/>
                    <a:pt x="131" y="51"/>
                    <a:pt x="131" y="5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0" y="50"/>
                    <a:pt x="130" y="51"/>
                  </a:cubicBezTo>
                  <a:cubicBezTo>
                    <a:pt x="129" y="51"/>
                    <a:pt x="128" y="51"/>
                    <a:pt x="128" y="52"/>
                  </a:cubicBezTo>
                  <a:cubicBezTo>
                    <a:pt x="126" y="53"/>
                    <a:pt x="124" y="52"/>
                    <a:pt x="123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2" y="48"/>
                    <a:pt x="122" y="47"/>
                    <a:pt x="123" y="46"/>
                  </a:cubicBezTo>
                  <a:cubicBezTo>
                    <a:pt x="123" y="45"/>
                    <a:pt x="123" y="45"/>
                    <a:pt x="124" y="44"/>
                  </a:cubicBezTo>
                  <a:cubicBezTo>
                    <a:pt x="123" y="44"/>
                    <a:pt x="121" y="44"/>
                    <a:pt x="120" y="43"/>
                  </a:cubicBezTo>
                  <a:cubicBezTo>
                    <a:pt x="119" y="42"/>
                    <a:pt x="118" y="41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1"/>
                    <a:pt x="115" y="42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2" y="43"/>
                    <a:pt x="111" y="43"/>
                    <a:pt x="110" y="43"/>
                  </a:cubicBezTo>
                  <a:cubicBezTo>
                    <a:pt x="109" y="43"/>
                    <a:pt x="109" y="43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7" y="46"/>
                    <a:pt x="106" y="46"/>
                    <a:pt x="104" y="47"/>
                  </a:cubicBezTo>
                  <a:cubicBezTo>
                    <a:pt x="103" y="47"/>
                    <a:pt x="102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99" y="47"/>
                    <a:pt x="99" y="47"/>
                  </a:cubicBezTo>
                  <a:cubicBezTo>
                    <a:pt x="97" y="46"/>
                    <a:pt x="95" y="45"/>
                    <a:pt x="94" y="43"/>
                  </a:cubicBezTo>
                  <a:cubicBezTo>
                    <a:pt x="94" y="41"/>
                    <a:pt x="94" y="39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6"/>
                    <a:pt x="89" y="35"/>
                    <a:pt x="89" y="35"/>
                  </a:cubicBezTo>
                  <a:cubicBezTo>
                    <a:pt x="89" y="35"/>
                    <a:pt x="89" y="34"/>
                    <a:pt x="89" y="34"/>
                  </a:cubicBezTo>
                  <a:cubicBezTo>
                    <a:pt x="89" y="34"/>
                    <a:pt x="89" y="34"/>
                    <a:pt x="88" y="34"/>
                  </a:cubicBezTo>
                  <a:cubicBezTo>
                    <a:pt x="88" y="33"/>
                    <a:pt x="87" y="33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2"/>
                    <a:pt x="86" y="31"/>
                    <a:pt x="86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30"/>
                    <a:pt x="85" y="30"/>
                    <a:pt x="85" y="30"/>
                  </a:cubicBezTo>
                  <a:cubicBezTo>
                    <a:pt x="83" y="30"/>
                    <a:pt x="82" y="3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8" y="26"/>
                    <a:pt x="80" y="24"/>
                    <a:pt x="81" y="21"/>
                  </a:cubicBezTo>
                  <a:cubicBezTo>
                    <a:pt x="81" y="20"/>
                    <a:pt x="82" y="20"/>
                    <a:pt x="82" y="19"/>
                  </a:cubicBezTo>
                  <a:cubicBezTo>
                    <a:pt x="82" y="19"/>
                    <a:pt x="81" y="19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0" y="19"/>
                    <a:pt x="79" y="20"/>
                    <a:pt x="77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7"/>
                    <a:pt x="76" y="16"/>
                    <a:pt x="76" y="14"/>
                  </a:cubicBezTo>
                  <a:cubicBezTo>
                    <a:pt x="76" y="13"/>
                    <a:pt x="76" y="11"/>
                    <a:pt x="75" y="11"/>
                  </a:cubicBezTo>
                  <a:cubicBezTo>
                    <a:pt x="75" y="11"/>
                    <a:pt x="75" y="11"/>
                    <a:pt x="74" y="11"/>
                  </a:cubicBezTo>
                  <a:cubicBezTo>
                    <a:pt x="74" y="11"/>
                    <a:pt x="74" y="11"/>
                    <a:pt x="73" y="11"/>
                  </a:cubicBezTo>
                  <a:cubicBezTo>
                    <a:pt x="73" y="11"/>
                    <a:pt x="72" y="11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1" y="14"/>
                    <a:pt x="71" y="15"/>
                    <a:pt x="70" y="16"/>
                  </a:cubicBezTo>
                  <a:cubicBezTo>
                    <a:pt x="69" y="16"/>
                    <a:pt x="69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6" y="17"/>
                    <a:pt x="65" y="16"/>
                  </a:cubicBezTo>
                  <a:cubicBezTo>
                    <a:pt x="65" y="16"/>
                    <a:pt x="64" y="15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2"/>
                    <a:pt x="64" y="10"/>
                    <a:pt x="65" y="9"/>
                  </a:cubicBezTo>
                  <a:cubicBezTo>
                    <a:pt x="66" y="8"/>
                    <a:pt x="66" y="8"/>
                    <a:pt x="66" y="7"/>
                  </a:cubicBezTo>
                  <a:cubicBezTo>
                    <a:pt x="67" y="6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4" y="3"/>
                    <a:pt x="64" y="3"/>
                  </a:cubicBezTo>
                  <a:cubicBezTo>
                    <a:pt x="62" y="3"/>
                    <a:pt x="61" y="4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5"/>
                    <a:pt x="59" y="6"/>
                    <a:pt x="58" y="6"/>
                  </a:cubicBezTo>
                  <a:cubicBezTo>
                    <a:pt x="57" y="8"/>
                    <a:pt x="55" y="9"/>
                    <a:pt x="54" y="10"/>
                  </a:cubicBezTo>
                  <a:cubicBezTo>
                    <a:pt x="53" y="10"/>
                    <a:pt x="52" y="10"/>
                    <a:pt x="51" y="11"/>
                  </a:cubicBezTo>
                  <a:cubicBezTo>
                    <a:pt x="50" y="11"/>
                    <a:pt x="49" y="12"/>
                    <a:pt x="48" y="12"/>
                  </a:cubicBezTo>
                  <a:cubicBezTo>
                    <a:pt x="49" y="13"/>
                    <a:pt x="49" y="14"/>
                    <a:pt x="49" y="15"/>
                  </a:cubicBezTo>
                  <a:cubicBezTo>
                    <a:pt x="48" y="17"/>
                    <a:pt x="46" y="18"/>
                    <a:pt x="44" y="19"/>
                  </a:cubicBezTo>
                  <a:cubicBezTo>
                    <a:pt x="44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3"/>
                    <a:pt x="42" y="24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4" y="25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3"/>
                    <a:pt x="27" y="23"/>
                  </a:cubicBezTo>
                  <a:cubicBezTo>
                    <a:pt x="26" y="23"/>
                    <a:pt x="24" y="23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8"/>
                  </a:cubicBezTo>
                  <a:cubicBezTo>
                    <a:pt x="26" y="18"/>
                    <a:pt x="26" y="17"/>
                    <a:pt x="26" y="17"/>
                  </a:cubicBezTo>
                  <a:cubicBezTo>
                    <a:pt x="27" y="16"/>
                    <a:pt x="26" y="15"/>
                    <a:pt x="26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3"/>
                    <a:pt x="24" y="13"/>
                    <a:pt x="22" y="12"/>
                  </a:cubicBezTo>
                  <a:cubicBezTo>
                    <a:pt x="21" y="12"/>
                    <a:pt x="19" y="12"/>
                    <a:pt x="18" y="13"/>
                  </a:cubicBezTo>
                  <a:cubicBezTo>
                    <a:pt x="17" y="13"/>
                    <a:pt x="17" y="14"/>
                    <a:pt x="16" y="15"/>
                  </a:cubicBezTo>
                  <a:cubicBezTo>
                    <a:pt x="16" y="16"/>
                    <a:pt x="16" y="18"/>
                    <a:pt x="17" y="19"/>
                  </a:cubicBezTo>
                  <a:cubicBezTo>
                    <a:pt x="17" y="20"/>
                    <a:pt x="18" y="20"/>
                    <a:pt x="19" y="20"/>
                  </a:cubicBezTo>
                  <a:cubicBezTo>
                    <a:pt x="21" y="21"/>
                    <a:pt x="23" y="21"/>
                    <a:pt x="25" y="2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2" y="26"/>
                    <a:pt x="22" y="26"/>
                  </a:cubicBezTo>
                  <a:cubicBezTo>
                    <a:pt x="20" y="26"/>
                    <a:pt x="19" y="26"/>
                    <a:pt x="18" y="28"/>
                  </a:cubicBezTo>
                  <a:cubicBezTo>
                    <a:pt x="17" y="28"/>
                    <a:pt x="17" y="29"/>
                    <a:pt x="17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0"/>
                    <a:pt x="17" y="30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5" y="33"/>
                  </a:cubicBezTo>
                  <a:cubicBezTo>
                    <a:pt x="15" y="33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5"/>
                    <a:pt x="14" y="37"/>
                    <a:pt x="14" y="39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4" y="47"/>
                    <a:pt x="14" y="46"/>
                    <a:pt x="15" y="46"/>
                  </a:cubicBezTo>
                  <a:cubicBezTo>
                    <a:pt x="16" y="46"/>
                    <a:pt x="17" y="45"/>
                    <a:pt x="19" y="46"/>
                  </a:cubicBezTo>
                  <a:cubicBezTo>
                    <a:pt x="20" y="46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3" y="48"/>
                    <a:pt x="23" y="48"/>
                  </a:cubicBezTo>
                  <a:cubicBezTo>
                    <a:pt x="24" y="48"/>
                    <a:pt x="24" y="48"/>
                    <a:pt x="25" y="48"/>
                  </a:cubicBezTo>
                  <a:cubicBezTo>
                    <a:pt x="27" y="48"/>
                    <a:pt x="28" y="46"/>
                    <a:pt x="29" y="44"/>
                  </a:cubicBezTo>
                  <a:cubicBezTo>
                    <a:pt x="29" y="44"/>
                    <a:pt x="29" y="43"/>
                    <a:pt x="30" y="43"/>
                  </a:cubicBezTo>
                  <a:cubicBezTo>
                    <a:pt x="30" y="43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1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5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7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2"/>
                    <a:pt x="38" y="43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ubicBezTo>
                    <a:pt x="37" y="45"/>
                    <a:pt x="38" y="45"/>
                    <a:pt x="38" y="46"/>
                  </a:cubicBezTo>
                  <a:cubicBezTo>
                    <a:pt x="38" y="47"/>
                    <a:pt x="39" y="48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2"/>
                  </a:cubicBezTo>
                  <a:cubicBezTo>
                    <a:pt x="36" y="52"/>
                    <a:pt x="36" y="53"/>
                    <a:pt x="36" y="53"/>
                  </a:cubicBezTo>
                  <a:cubicBezTo>
                    <a:pt x="36" y="54"/>
                    <a:pt x="36" y="56"/>
                    <a:pt x="35" y="57"/>
                  </a:cubicBezTo>
                  <a:cubicBezTo>
                    <a:pt x="34" y="58"/>
                    <a:pt x="34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9"/>
                    <a:pt x="32" y="59"/>
                    <a:pt x="32" y="58"/>
                  </a:cubicBezTo>
                  <a:cubicBezTo>
                    <a:pt x="31" y="60"/>
                    <a:pt x="30" y="60"/>
                    <a:pt x="29" y="61"/>
                  </a:cubicBezTo>
                  <a:cubicBezTo>
                    <a:pt x="29" y="61"/>
                    <a:pt x="28" y="62"/>
                    <a:pt x="28" y="62"/>
                  </a:cubicBezTo>
                  <a:cubicBezTo>
                    <a:pt x="28" y="62"/>
                    <a:pt x="28" y="63"/>
                    <a:pt x="28" y="63"/>
                  </a:cubicBezTo>
                  <a:cubicBezTo>
                    <a:pt x="28" y="64"/>
                    <a:pt x="28" y="65"/>
                    <a:pt x="27" y="67"/>
                  </a:cubicBezTo>
                  <a:cubicBezTo>
                    <a:pt x="27" y="67"/>
                    <a:pt x="27" y="68"/>
                    <a:pt x="26" y="68"/>
                  </a:cubicBezTo>
                  <a:cubicBezTo>
                    <a:pt x="26" y="69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6" y="72"/>
                    <a:pt x="26" y="72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7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28" y="76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7"/>
                    <a:pt x="29" y="77"/>
                    <a:pt x="29" y="77"/>
                  </a:cubicBezTo>
                  <a:cubicBezTo>
                    <a:pt x="30" y="77"/>
                    <a:pt x="30" y="77"/>
                    <a:pt x="31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81"/>
                    <a:pt x="32" y="82"/>
                    <a:pt x="30" y="83"/>
                  </a:cubicBezTo>
                  <a:cubicBezTo>
                    <a:pt x="29" y="83"/>
                    <a:pt x="28" y="83"/>
                    <a:pt x="27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5"/>
                    <a:pt x="28" y="85"/>
                    <a:pt x="29" y="85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9" y="88"/>
                    <a:pt x="28" y="89"/>
                    <a:pt x="28" y="90"/>
                  </a:cubicBezTo>
                  <a:cubicBezTo>
                    <a:pt x="28" y="90"/>
                    <a:pt x="28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90"/>
                    <a:pt x="30" y="91"/>
                    <a:pt x="30" y="91"/>
                  </a:cubicBezTo>
                  <a:cubicBezTo>
                    <a:pt x="32" y="93"/>
                    <a:pt x="31" y="95"/>
                    <a:pt x="30" y="95"/>
                  </a:cubicBezTo>
                  <a:cubicBezTo>
                    <a:pt x="29" y="96"/>
                    <a:pt x="28" y="96"/>
                    <a:pt x="27" y="96"/>
                  </a:cubicBezTo>
                  <a:cubicBezTo>
                    <a:pt x="27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7"/>
                    <a:pt x="26" y="98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7" y="100"/>
                    <a:pt x="29" y="101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4" y="106"/>
                    <a:pt x="33" y="107"/>
                    <a:pt x="31" y="109"/>
                  </a:cubicBezTo>
                  <a:cubicBezTo>
                    <a:pt x="31" y="109"/>
                    <a:pt x="31" y="109"/>
                    <a:pt x="31" y="110"/>
                  </a:cubicBezTo>
                  <a:cubicBezTo>
                    <a:pt x="31" y="110"/>
                    <a:pt x="30" y="110"/>
                    <a:pt x="30" y="111"/>
                  </a:cubicBezTo>
                  <a:cubicBezTo>
                    <a:pt x="30" y="111"/>
                    <a:pt x="29" y="112"/>
                    <a:pt x="29" y="112"/>
                  </a:cubicBezTo>
                  <a:cubicBezTo>
                    <a:pt x="29" y="114"/>
                    <a:pt x="28" y="115"/>
                    <a:pt x="26" y="116"/>
                  </a:cubicBezTo>
                  <a:cubicBezTo>
                    <a:pt x="24" y="117"/>
                    <a:pt x="22" y="118"/>
                    <a:pt x="19" y="118"/>
                  </a:cubicBezTo>
                  <a:cubicBezTo>
                    <a:pt x="17" y="118"/>
                    <a:pt x="15" y="118"/>
                    <a:pt x="13" y="117"/>
                  </a:cubicBezTo>
                  <a:cubicBezTo>
                    <a:pt x="12" y="117"/>
                    <a:pt x="12" y="117"/>
                    <a:pt x="11" y="116"/>
                  </a:cubicBezTo>
                  <a:cubicBezTo>
                    <a:pt x="10" y="116"/>
                    <a:pt x="8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6" y="116"/>
                    <a:pt x="5" y="117"/>
                    <a:pt x="4" y="119"/>
                  </a:cubicBezTo>
                  <a:cubicBezTo>
                    <a:pt x="4" y="119"/>
                    <a:pt x="3" y="120"/>
                    <a:pt x="3" y="120"/>
                  </a:cubicBezTo>
                  <a:cubicBezTo>
                    <a:pt x="0" y="118"/>
                    <a:pt x="0" y="118"/>
                    <a:pt x="0" y="118"/>
                  </a:cubicBezTo>
                  <a:close/>
                  <a:moveTo>
                    <a:pt x="26" y="57"/>
                  </a:moveTo>
                  <a:cubicBezTo>
                    <a:pt x="27" y="56"/>
                    <a:pt x="28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3"/>
                  </a:cubicBezTo>
                  <a:cubicBezTo>
                    <a:pt x="29" y="53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6"/>
                    <a:pt x="26" y="57"/>
                  </a:cubicBez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4"/>
                    <a:pt x="129" y="44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9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4"/>
                  </a:cubicBezTo>
                  <a:close/>
                  <a:moveTo>
                    <a:pt x="129" y="44"/>
                  </a:moveTo>
                  <a:cubicBezTo>
                    <a:pt x="129" y="44"/>
                    <a:pt x="129" y="44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lose/>
                  <a:moveTo>
                    <a:pt x="128" y="47"/>
                  </a:moveTo>
                  <a:cubicBezTo>
                    <a:pt x="128" y="47"/>
                    <a:pt x="127" y="47"/>
                    <a:pt x="127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7"/>
                    <a:pt x="126" y="47"/>
                    <a:pt x="126" y="47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6" y="47"/>
                    <a:pt x="126" y="48"/>
                    <a:pt x="126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8"/>
                    <a:pt x="128" y="48"/>
                  </a:cubicBezTo>
                  <a:cubicBezTo>
                    <a:pt x="128" y="48"/>
                    <a:pt x="128" y="47"/>
                    <a:pt x="128" y="47"/>
                  </a:cubicBezTo>
                  <a:close/>
                  <a:moveTo>
                    <a:pt x="192" y="72"/>
                  </a:moveTo>
                  <a:cubicBezTo>
                    <a:pt x="191" y="72"/>
                    <a:pt x="191" y="72"/>
                    <a:pt x="191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1" name="Freeform 114">
              <a:extLst>
                <a:ext uri="{FF2B5EF4-FFF2-40B4-BE49-F238E27FC236}">
                  <a16:creationId xmlns:a16="http://schemas.microsoft.com/office/drawing/2014/main" id="{A441032E-53AC-48A5-95A7-A5DFB8647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376" y="2530042"/>
              <a:ext cx="7232" cy="10849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0 h 6"/>
                <a:gd name="T4" fmla="*/ 2 w 4"/>
                <a:gd name="T5" fmla="*/ 6 h 6"/>
                <a:gd name="T6" fmla="*/ 0 w 4"/>
                <a:gd name="T7" fmla="*/ 6 h 6"/>
                <a:gd name="T8" fmla="*/ 2 w 4"/>
                <a:gd name="T9" fmla="*/ 0 h 6"/>
                <a:gd name="T10" fmla="*/ 2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2" name="Freeform 115">
              <a:extLst>
                <a:ext uri="{FF2B5EF4-FFF2-40B4-BE49-F238E27FC236}">
                  <a16:creationId xmlns:a16="http://schemas.microsoft.com/office/drawing/2014/main" id="{BD79CE72-345B-4395-9879-B99C7302C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376" y="1627798"/>
              <a:ext cx="1451908" cy="909476"/>
            </a:xfrm>
            <a:custGeom>
              <a:avLst/>
              <a:gdLst>
                <a:gd name="T0" fmla="*/ 10 w 401"/>
                <a:gd name="T1" fmla="*/ 225 h 251"/>
                <a:gd name="T2" fmla="*/ 40 w 401"/>
                <a:gd name="T3" fmla="*/ 216 h 251"/>
                <a:gd name="T4" fmla="*/ 70 w 401"/>
                <a:gd name="T5" fmla="*/ 197 h 251"/>
                <a:gd name="T6" fmla="*/ 83 w 401"/>
                <a:gd name="T7" fmla="*/ 191 h 251"/>
                <a:gd name="T8" fmla="*/ 103 w 401"/>
                <a:gd name="T9" fmla="*/ 184 h 251"/>
                <a:gd name="T10" fmla="*/ 124 w 401"/>
                <a:gd name="T11" fmla="*/ 176 h 251"/>
                <a:gd name="T12" fmla="*/ 151 w 401"/>
                <a:gd name="T13" fmla="*/ 167 h 251"/>
                <a:gd name="T14" fmla="*/ 155 w 401"/>
                <a:gd name="T15" fmla="*/ 168 h 251"/>
                <a:gd name="T16" fmla="*/ 171 w 401"/>
                <a:gd name="T17" fmla="*/ 153 h 251"/>
                <a:gd name="T18" fmla="*/ 190 w 401"/>
                <a:gd name="T19" fmla="*/ 139 h 251"/>
                <a:gd name="T20" fmla="*/ 194 w 401"/>
                <a:gd name="T21" fmla="*/ 126 h 251"/>
                <a:gd name="T22" fmla="*/ 211 w 401"/>
                <a:gd name="T23" fmla="*/ 131 h 251"/>
                <a:gd name="T24" fmla="*/ 225 w 401"/>
                <a:gd name="T25" fmla="*/ 138 h 251"/>
                <a:gd name="T26" fmla="*/ 241 w 401"/>
                <a:gd name="T27" fmla="*/ 140 h 251"/>
                <a:gd name="T28" fmla="*/ 245 w 401"/>
                <a:gd name="T29" fmla="*/ 152 h 251"/>
                <a:gd name="T30" fmla="*/ 265 w 401"/>
                <a:gd name="T31" fmla="*/ 161 h 251"/>
                <a:gd name="T32" fmla="*/ 276 w 401"/>
                <a:gd name="T33" fmla="*/ 151 h 251"/>
                <a:gd name="T34" fmla="*/ 285 w 401"/>
                <a:gd name="T35" fmla="*/ 136 h 251"/>
                <a:gd name="T36" fmla="*/ 283 w 401"/>
                <a:gd name="T37" fmla="*/ 120 h 251"/>
                <a:gd name="T38" fmla="*/ 283 w 401"/>
                <a:gd name="T39" fmla="*/ 102 h 251"/>
                <a:gd name="T40" fmla="*/ 284 w 401"/>
                <a:gd name="T41" fmla="*/ 94 h 251"/>
                <a:gd name="T42" fmla="*/ 292 w 401"/>
                <a:gd name="T43" fmla="*/ 78 h 251"/>
                <a:gd name="T44" fmla="*/ 272 w 401"/>
                <a:gd name="T45" fmla="*/ 46 h 251"/>
                <a:gd name="T46" fmla="*/ 300 w 401"/>
                <a:gd name="T47" fmla="*/ 40 h 251"/>
                <a:gd name="T48" fmla="*/ 315 w 401"/>
                <a:gd name="T49" fmla="*/ 50 h 251"/>
                <a:gd name="T50" fmla="*/ 331 w 401"/>
                <a:gd name="T51" fmla="*/ 40 h 251"/>
                <a:gd name="T52" fmla="*/ 381 w 401"/>
                <a:gd name="T53" fmla="*/ 28 h 251"/>
                <a:gd name="T54" fmla="*/ 395 w 401"/>
                <a:gd name="T55" fmla="*/ 12 h 251"/>
                <a:gd name="T56" fmla="*/ 366 w 401"/>
                <a:gd name="T57" fmla="*/ 32 h 251"/>
                <a:gd name="T58" fmla="*/ 324 w 401"/>
                <a:gd name="T59" fmla="*/ 48 h 251"/>
                <a:gd name="T60" fmla="*/ 313 w 401"/>
                <a:gd name="T61" fmla="*/ 35 h 251"/>
                <a:gd name="T62" fmla="*/ 290 w 401"/>
                <a:gd name="T63" fmla="*/ 38 h 251"/>
                <a:gd name="T64" fmla="*/ 296 w 401"/>
                <a:gd name="T65" fmla="*/ 76 h 251"/>
                <a:gd name="T66" fmla="*/ 286 w 401"/>
                <a:gd name="T67" fmla="*/ 90 h 251"/>
                <a:gd name="T68" fmla="*/ 290 w 401"/>
                <a:gd name="T69" fmla="*/ 102 h 251"/>
                <a:gd name="T70" fmla="*/ 285 w 401"/>
                <a:gd name="T71" fmla="*/ 115 h 251"/>
                <a:gd name="T72" fmla="*/ 290 w 401"/>
                <a:gd name="T73" fmla="*/ 126 h 251"/>
                <a:gd name="T74" fmla="*/ 284 w 401"/>
                <a:gd name="T75" fmla="*/ 146 h 251"/>
                <a:gd name="T76" fmla="*/ 271 w 401"/>
                <a:gd name="T77" fmla="*/ 162 h 251"/>
                <a:gd name="T78" fmla="*/ 257 w 401"/>
                <a:gd name="T79" fmla="*/ 160 h 251"/>
                <a:gd name="T80" fmla="*/ 243 w 401"/>
                <a:gd name="T81" fmla="*/ 143 h 251"/>
                <a:gd name="T82" fmla="*/ 227 w 401"/>
                <a:gd name="T83" fmla="*/ 142 h 251"/>
                <a:gd name="T84" fmla="*/ 219 w 401"/>
                <a:gd name="T85" fmla="*/ 135 h 251"/>
                <a:gd name="T86" fmla="*/ 200 w 401"/>
                <a:gd name="T87" fmla="*/ 130 h 251"/>
                <a:gd name="T88" fmla="*/ 192 w 401"/>
                <a:gd name="T89" fmla="*/ 142 h 251"/>
                <a:gd name="T90" fmla="*/ 187 w 401"/>
                <a:gd name="T91" fmla="*/ 145 h 251"/>
                <a:gd name="T92" fmla="*/ 159 w 401"/>
                <a:gd name="T93" fmla="*/ 160 h 251"/>
                <a:gd name="T94" fmla="*/ 156 w 401"/>
                <a:gd name="T95" fmla="*/ 174 h 251"/>
                <a:gd name="T96" fmla="*/ 142 w 401"/>
                <a:gd name="T97" fmla="*/ 169 h 251"/>
                <a:gd name="T98" fmla="*/ 125 w 401"/>
                <a:gd name="T99" fmla="*/ 184 h 251"/>
                <a:gd name="T100" fmla="*/ 99 w 401"/>
                <a:gd name="T101" fmla="*/ 185 h 251"/>
                <a:gd name="T102" fmla="*/ 85 w 401"/>
                <a:gd name="T103" fmla="*/ 193 h 251"/>
                <a:gd name="T104" fmla="*/ 69 w 401"/>
                <a:gd name="T105" fmla="*/ 200 h 251"/>
                <a:gd name="T106" fmla="*/ 44 w 401"/>
                <a:gd name="T107" fmla="*/ 219 h 251"/>
                <a:gd name="T108" fmla="*/ 13 w 401"/>
                <a:gd name="T109" fmla="*/ 221 h 251"/>
                <a:gd name="T110" fmla="*/ 3 w 401"/>
                <a:gd name="T111" fmla="*/ 249 h 251"/>
                <a:gd name="T112" fmla="*/ 197 w 401"/>
                <a:gd name="T113" fmla="*/ 128 h 251"/>
                <a:gd name="T114" fmla="*/ 197 w 401"/>
                <a:gd name="T115" fmla="*/ 12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1" h="251">
                  <a:moveTo>
                    <a:pt x="0" y="251"/>
                  </a:moveTo>
                  <a:cubicBezTo>
                    <a:pt x="0" y="250"/>
                    <a:pt x="0" y="249"/>
                    <a:pt x="0" y="248"/>
                  </a:cubicBezTo>
                  <a:cubicBezTo>
                    <a:pt x="0" y="247"/>
                    <a:pt x="1" y="245"/>
                    <a:pt x="1" y="243"/>
                  </a:cubicBezTo>
                  <a:cubicBezTo>
                    <a:pt x="1" y="243"/>
                    <a:pt x="1" y="242"/>
                    <a:pt x="1" y="241"/>
                  </a:cubicBezTo>
                  <a:cubicBezTo>
                    <a:pt x="1" y="239"/>
                    <a:pt x="1" y="237"/>
                    <a:pt x="1" y="236"/>
                  </a:cubicBezTo>
                  <a:cubicBezTo>
                    <a:pt x="1" y="235"/>
                    <a:pt x="2" y="234"/>
                    <a:pt x="2" y="234"/>
                  </a:cubicBezTo>
                  <a:cubicBezTo>
                    <a:pt x="2" y="232"/>
                    <a:pt x="2" y="230"/>
                    <a:pt x="3" y="228"/>
                  </a:cubicBezTo>
                  <a:cubicBezTo>
                    <a:pt x="4" y="226"/>
                    <a:pt x="6" y="226"/>
                    <a:pt x="8" y="226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8" y="226"/>
                    <a:pt x="9" y="226"/>
                    <a:pt x="10" y="225"/>
                  </a:cubicBezTo>
                  <a:cubicBezTo>
                    <a:pt x="10" y="225"/>
                    <a:pt x="10" y="224"/>
                    <a:pt x="10" y="224"/>
                  </a:cubicBezTo>
                  <a:cubicBezTo>
                    <a:pt x="9" y="223"/>
                    <a:pt x="9" y="222"/>
                    <a:pt x="10" y="220"/>
                  </a:cubicBezTo>
                  <a:cubicBezTo>
                    <a:pt x="10" y="219"/>
                    <a:pt x="11" y="218"/>
                    <a:pt x="13" y="218"/>
                  </a:cubicBezTo>
                  <a:cubicBezTo>
                    <a:pt x="13" y="217"/>
                    <a:pt x="14" y="217"/>
                    <a:pt x="14" y="217"/>
                  </a:cubicBezTo>
                  <a:cubicBezTo>
                    <a:pt x="14" y="216"/>
                    <a:pt x="14" y="216"/>
                    <a:pt x="14" y="215"/>
                  </a:cubicBezTo>
                  <a:cubicBezTo>
                    <a:pt x="14" y="213"/>
                    <a:pt x="14" y="211"/>
                    <a:pt x="17" y="210"/>
                  </a:cubicBezTo>
                  <a:cubicBezTo>
                    <a:pt x="19" y="209"/>
                    <a:pt x="22" y="210"/>
                    <a:pt x="24" y="211"/>
                  </a:cubicBezTo>
                  <a:cubicBezTo>
                    <a:pt x="25" y="211"/>
                    <a:pt x="25" y="212"/>
                    <a:pt x="26" y="212"/>
                  </a:cubicBezTo>
                  <a:cubicBezTo>
                    <a:pt x="29" y="212"/>
                    <a:pt x="32" y="213"/>
                    <a:pt x="34" y="214"/>
                  </a:cubicBezTo>
                  <a:cubicBezTo>
                    <a:pt x="36" y="215"/>
                    <a:pt x="38" y="215"/>
                    <a:pt x="40" y="216"/>
                  </a:cubicBezTo>
                  <a:cubicBezTo>
                    <a:pt x="40" y="214"/>
                    <a:pt x="40" y="212"/>
                    <a:pt x="42" y="211"/>
                  </a:cubicBezTo>
                  <a:cubicBezTo>
                    <a:pt x="44" y="210"/>
                    <a:pt x="46" y="211"/>
                    <a:pt x="47" y="211"/>
                  </a:cubicBezTo>
                  <a:cubicBezTo>
                    <a:pt x="48" y="212"/>
                    <a:pt x="49" y="212"/>
                    <a:pt x="49" y="212"/>
                  </a:cubicBezTo>
                  <a:cubicBezTo>
                    <a:pt x="49" y="212"/>
                    <a:pt x="49" y="211"/>
                    <a:pt x="50" y="210"/>
                  </a:cubicBezTo>
                  <a:cubicBezTo>
                    <a:pt x="50" y="210"/>
                    <a:pt x="50" y="209"/>
                    <a:pt x="51" y="208"/>
                  </a:cubicBezTo>
                  <a:cubicBezTo>
                    <a:pt x="52" y="207"/>
                    <a:pt x="54" y="205"/>
                    <a:pt x="55" y="204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8" y="202"/>
                    <a:pt x="60" y="201"/>
                    <a:pt x="62" y="199"/>
                  </a:cubicBezTo>
                  <a:cubicBezTo>
                    <a:pt x="64" y="198"/>
                    <a:pt x="66" y="197"/>
                    <a:pt x="69" y="197"/>
                  </a:cubicBezTo>
                  <a:cubicBezTo>
                    <a:pt x="69" y="197"/>
                    <a:pt x="69" y="197"/>
                    <a:pt x="70" y="197"/>
                  </a:cubicBezTo>
                  <a:cubicBezTo>
                    <a:pt x="71" y="196"/>
                    <a:pt x="73" y="196"/>
                    <a:pt x="74" y="196"/>
                  </a:cubicBezTo>
                  <a:cubicBezTo>
                    <a:pt x="74" y="196"/>
                    <a:pt x="75" y="195"/>
                    <a:pt x="75" y="195"/>
                  </a:cubicBezTo>
                  <a:cubicBezTo>
                    <a:pt x="75" y="195"/>
                    <a:pt x="75" y="195"/>
                    <a:pt x="75" y="195"/>
                  </a:cubicBezTo>
                  <a:cubicBezTo>
                    <a:pt x="76" y="195"/>
                    <a:pt x="76" y="195"/>
                    <a:pt x="77" y="195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9" y="195"/>
                    <a:pt x="79" y="195"/>
                  </a:cubicBezTo>
                  <a:cubicBezTo>
                    <a:pt x="80" y="194"/>
                    <a:pt x="81" y="194"/>
                    <a:pt x="81" y="193"/>
                  </a:cubicBezTo>
                  <a:cubicBezTo>
                    <a:pt x="82" y="192"/>
                    <a:pt x="82" y="191"/>
                    <a:pt x="83" y="191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3" y="190"/>
                    <a:pt x="84" y="189"/>
                    <a:pt x="85" y="188"/>
                  </a:cubicBezTo>
                  <a:cubicBezTo>
                    <a:pt x="86" y="188"/>
                    <a:pt x="87" y="187"/>
                    <a:pt x="88" y="187"/>
                  </a:cubicBezTo>
                  <a:cubicBezTo>
                    <a:pt x="89" y="186"/>
                    <a:pt x="90" y="186"/>
                    <a:pt x="90" y="186"/>
                  </a:cubicBezTo>
                  <a:cubicBezTo>
                    <a:pt x="91" y="185"/>
                    <a:pt x="92" y="185"/>
                    <a:pt x="93" y="185"/>
                  </a:cubicBezTo>
                  <a:cubicBezTo>
                    <a:pt x="93" y="184"/>
                    <a:pt x="93" y="184"/>
                    <a:pt x="94" y="184"/>
                  </a:cubicBezTo>
                  <a:cubicBezTo>
                    <a:pt x="95" y="183"/>
                    <a:pt x="98" y="181"/>
                    <a:pt x="100" y="182"/>
                  </a:cubicBezTo>
                  <a:cubicBezTo>
                    <a:pt x="102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5"/>
                    <a:pt x="102" y="184"/>
                    <a:pt x="102" y="185"/>
                  </a:cubicBezTo>
                  <a:cubicBezTo>
                    <a:pt x="102" y="185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6" y="184"/>
                    <a:pt x="109" y="184"/>
                    <a:pt x="111" y="184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3" y="184"/>
                    <a:pt x="114" y="184"/>
                  </a:cubicBezTo>
                  <a:cubicBezTo>
                    <a:pt x="117" y="184"/>
                    <a:pt x="121" y="184"/>
                    <a:pt x="122" y="182"/>
                  </a:cubicBezTo>
                  <a:cubicBezTo>
                    <a:pt x="122" y="182"/>
                    <a:pt x="122" y="182"/>
                    <a:pt x="122" y="182"/>
                  </a:cubicBezTo>
                  <a:cubicBezTo>
                    <a:pt x="123" y="181"/>
                    <a:pt x="123" y="180"/>
                    <a:pt x="124" y="178"/>
                  </a:cubicBezTo>
                  <a:cubicBezTo>
                    <a:pt x="124" y="178"/>
                    <a:pt x="124" y="177"/>
                    <a:pt x="124" y="176"/>
                  </a:cubicBezTo>
                  <a:cubicBezTo>
                    <a:pt x="124" y="174"/>
                    <a:pt x="125" y="173"/>
                    <a:pt x="127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4" y="172"/>
                    <a:pt x="135" y="172"/>
                    <a:pt x="136" y="171"/>
                  </a:cubicBezTo>
                  <a:cubicBezTo>
                    <a:pt x="136" y="171"/>
                    <a:pt x="136" y="171"/>
                    <a:pt x="136" y="171"/>
                  </a:cubicBezTo>
                  <a:cubicBezTo>
                    <a:pt x="137" y="171"/>
                    <a:pt x="137" y="170"/>
                    <a:pt x="137" y="170"/>
                  </a:cubicBezTo>
                  <a:cubicBezTo>
                    <a:pt x="138" y="168"/>
                    <a:pt x="139" y="167"/>
                    <a:pt x="141" y="166"/>
                  </a:cubicBezTo>
                  <a:cubicBezTo>
                    <a:pt x="142" y="165"/>
                    <a:pt x="143" y="164"/>
                    <a:pt x="144" y="164"/>
                  </a:cubicBezTo>
                  <a:cubicBezTo>
                    <a:pt x="145" y="163"/>
                    <a:pt x="146" y="163"/>
                    <a:pt x="148" y="163"/>
                  </a:cubicBezTo>
                  <a:cubicBezTo>
                    <a:pt x="150" y="164"/>
                    <a:pt x="150" y="165"/>
                    <a:pt x="151" y="167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51" y="168"/>
                    <a:pt x="151" y="168"/>
                    <a:pt x="151" y="169"/>
                  </a:cubicBezTo>
                  <a:cubicBezTo>
                    <a:pt x="152" y="169"/>
                    <a:pt x="153" y="170"/>
                    <a:pt x="154" y="170"/>
                  </a:cubicBezTo>
                  <a:cubicBezTo>
                    <a:pt x="154" y="170"/>
                    <a:pt x="155" y="170"/>
                    <a:pt x="156" y="170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6" y="169"/>
                    <a:pt x="156" y="168"/>
                    <a:pt x="155" y="168"/>
                  </a:cubicBezTo>
                  <a:cubicBezTo>
                    <a:pt x="155" y="168"/>
                    <a:pt x="155" y="168"/>
                    <a:pt x="155" y="168"/>
                  </a:cubicBezTo>
                  <a:cubicBezTo>
                    <a:pt x="155" y="168"/>
                    <a:pt x="155" y="168"/>
                    <a:pt x="155" y="168"/>
                  </a:cubicBezTo>
                  <a:cubicBezTo>
                    <a:pt x="155" y="168"/>
                    <a:pt x="155" y="168"/>
                    <a:pt x="155" y="168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54" y="165"/>
                    <a:pt x="153" y="162"/>
                    <a:pt x="154" y="160"/>
                  </a:cubicBezTo>
                  <a:cubicBezTo>
                    <a:pt x="155" y="157"/>
                    <a:pt x="157" y="157"/>
                    <a:pt x="159" y="157"/>
                  </a:cubicBezTo>
                  <a:cubicBezTo>
                    <a:pt x="160" y="157"/>
                    <a:pt x="160" y="157"/>
                    <a:pt x="161" y="157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6"/>
                    <a:pt x="163" y="156"/>
                    <a:pt x="164" y="155"/>
                  </a:cubicBezTo>
                  <a:cubicBezTo>
                    <a:pt x="165" y="155"/>
                    <a:pt x="166" y="154"/>
                    <a:pt x="167" y="154"/>
                  </a:cubicBezTo>
                  <a:cubicBezTo>
                    <a:pt x="168" y="153"/>
                    <a:pt x="169" y="153"/>
                    <a:pt x="171" y="153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2" y="152"/>
                    <a:pt x="173" y="152"/>
                    <a:pt x="174" y="152"/>
                  </a:cubicBezTo>
                  <a:cubicBezTo>
                    <a:pt x="176" y="151"/>
                    <a:pt x="178" y="149"/>
                    <a:pt x="179" y="147"/>
                  </a:cubicBezTo>
                  <a:cubicBezTo>
                    <a:pt x="181" y="146"/>
                    <a:pt x="182" y="144"/>
                    <a:pt x="184" y="143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1"/>
                    <a:pt x="186" y="141"/>
                    <a:pt x="187" y="140"/>
                  </a:cubicBezTo>
                  <a:cubicBezTo>
                    <a:pt x="188" y="140"/>
                    <a:pt x="189" y="139"/>
                    <a:pt x="189" y="139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91" y="138"/>
                    <a:pt x="191" y="138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38"/>
                    <a:pt x="193" y="139"/>
                    <a:pt x="194" y="139"/>
                  </a:cubicBezTo>
                  <a:cubicBezTo>
                    <a:pt x="194" y="138"/>
                    <a:pt x="194" y="138"/>
                    <a:pt x="194" y="138"/>
                  </a:cubicBezTo>
                  <a:cubicBezTo>
                    <a:pt x="194" y="137"/>
                    <a:pt x="194" y="136"/>
                    <a:pt x="195" y="135"/>
                  </a:cubicBezTo>
                  <a:cubicBezTo>
                    <a:pt x="195" y="135"/>
                    <a:pt x="196" y="134"/>
                    <a:pt x="196" y="134"/>
                  </a:cubicBezTo>
                  <a:cubicBezTo>
                    <a:pt x="196" y="133"/>
                    <a:pt x="197" y="133"/>
                    <a:pt x="197" y="132"/>
                  </a:cubicBezTo>
                  <a:cubicBezTo>
                    <a:pt x="196" y="132"/>
                    <a:pt x="195" y="131"/>
                    <a:pt x="195" y="130"/>
                  </a:cubicBezTo>
                  <a:cubicBezTo>
                    <a:pt x="194" y="129"/>
                    <a:pt x="193" y="127"/>
                    <a:pt x="194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9" y="124"/>
                    <a:pt x="200" y="126"/>
                    <a:pt x="202" y="128"/>
                  </a:cubicBezTo>
                  <a:cubicBezTo>
                    <a:pt x="203" y="128"/>
                    <a:pt x="203" y="129"/>
                    <a:pt x="203" y="129"/>
                  </a:cubicBezTo>
                  <a:cubicBezTo>
                    <a:pt x="204" y="129"/>
                    <a:pt x="204" y="129"/>
                    <a:pt x="204" y="130"/>
                  </a:cubicBezTo>
                  <a:cubicBezTo>
                    <a:pt x="205" y="130"/>
                    <a:pt x="205" y="130"/>
                    <a:pt x="206" y="131"/>
                  </a:cubicBezTo>
                  <a:cubicBezTo>
                    <a:pt x="206" y="131"/>
                    <a:pt x="207" y="131"/>
                    <a:pt x="208" y="131"/>
                  </a:cubicBezTo>
                  <a:cubicBezTo>
                    <a:pt x="209" y="131"/>
                    <a:pt x="209" y="131"/>
                    <a:pt x="210" y="131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2" y="132"/>
                    <a:pt x="213" y="132"/>
                    <a:pt x="214" y="132"/>
                  </a:cubicBezTo>
                  <a:cubicBezTo>
                    <a:pt x="214" y="132"/>
                    <a:pt x="215" y="133"/>
                    <a:pt x="215" y="133"/>
                  </a:cubicBezTo>
                  <a:cubicBezTo>
                    <a:pt x="215" y="133"/>
                    <a:pt x="215" y="133"/>
                    <a:pt x="215" y="133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17" y="132"/>
                    <a:pt x="217" y="131"/>
                    <a:pt x="219" y="131"/>
                  </a:cubicBezTo>
                  <a:cubicBezTo>
                    <a:pt x="220" y="131"/>
                    <a:pt x="220" y="132"/>
                    <a:pt x="221" y="132"/>
                  </a:cubicBezTo>
                  <a:cubicBezTo>
                    <a:pt x="222" y="133"/>
                    <a:pt x="223" y="134"/>
                    <a:pt x="223" y="135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4" y="136"/>
                    <a:pt x="224" y="137"/>
                    <a:pt x="225" y="138"/>
                  </a:cubicBezTo>
                  <a:cubicBezTo>
                    <a:pt x="225" y="138"/>
                    <a:pt x="225" y="138"/>
                    <a:pt x="225" y="138"/>
                  </a:cubicBezTo>
                  <a:cubicBezTo>
                    <a:pt x="225" y="138"/>
                    <a:pt x="226" y="138"/>
                    <a:pt x="227" y="138"/>
                  </a:cubicBezTo>
                  <a:cubicBezTo>
                    <a:pt x="228" y="139"/>
                    <a:pt x="229" y="139"/>
                    <a:pt x="230" y="139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32" y="139"/>
                    <a:pt x="234" y="139"/>
                    <a:pt x="236" y="139"/>
                  </a:cubicBezTo>
                  <a:cubicBezTo>
                    <a:pt x="236" y="139"/>
                    <a:pt x="237" y="139"/>
                    <a:pt x="237" y="139"/>
                  </a:cubicBezTo>
                  <a:cubicBezTo>
                    <a:pt x="239" y="140"/>
                    <a:pt x="240" y="140"/>
                    <a:pt x="241" y="140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41" y="140"/>
                    <a:pt x="242" y="140"/>
                    <a:pt x="242" y="140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4" y="140"/>
                    <a:pt x="245" y="140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47" y="145"/>
                    <a:pt x="246" y="146"/>
                    <a:pt x="244" y="147"/>
                  </a:cubicBezTo>
                  <a:cubicBezTo>
                    <a:pt x="243" y="148"/>
                    <a:pt x="242" y="149"/>
                    <a:pt x="242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2" y="151"/>
                    <a:pt x="243" y="151"/>
                    <a:pt x="243" y="151"/>
                  </a:cubicBezTo>
                  <a:cubicBezTo>
                    <a:pt x="244" y="152"/>
                    <a:pt x="245" y="152"/>
                    <a:pt x="245" y="152"/>
                  </a:cubicBezTo>
                  <a:cubicBezTo>
                    <a:pt x="246" y="152"/>
                    <a:pt x="247" y="152"/>
                    <a:pt x="248" y="152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0" y="152"/>
                    <a:pt x="251" y="152"/>
                    <a:pt x="253" y="153"/>
                  </a:cubicBezTo>
                  <a:cubicBezTo>
                    <a:pt x="254" y="153"/>
                    <a:pt x="255" y="154"/>
                    <a:pt x="257" y="154"/>
                  </a:cubicBezTo>
                  <a:cubicBezTo>
                    <a:pt x="258" y="155"/>
                    <a:pt x="259" y="157"/>
                    <a:pt x="260" y="158"/>
                  </a:cubicBezTo>
                  <a:cubicBezTo>
                    <a:pt x="261" y="159"/>
                    <a:pt x="261" y="160"/>
                    <a:pt x="262" y="161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3" y="161"/>
                    <a:pt x="264" y="161"/>
                    <a:pt x="265" y="161"/>
                  </a:cubicBezTo>
                  <a:cubicBezTo>
                    <a:pt x="265" y="161"/>
                    <a:pt x="265" y="161"/>
                    <a:pt x="265" y="161"/>
                  </a:cubicBezTo>
                  <a:cubicBezTo>
                    <a:pt x="267" y="161"/>
                    <a:pt x="268" y="160"/>
                    <a:pt x="269" y="160"/>
                  </a:cubicBezTo>
                  <a:cubicBezTo>
                    <a:pt x="269" y="160"/>
                    <a:pt x="269" y="160"/>
                    <a:pt x="269" y="160"/>
                  </a:cubicBezTo>
                  <a:cubicBezTo>
                    <a:pt x="269" y="160"/>
                    <a:pt x="269" y="160"/>
                    <a:pt x="269" y="160"/>
                  </a:cubicBezTo>
                  <a:cubicBezTo>
                    <a:pt x="269" y="160"/>
                    <a:pt x="269" y="160"/>
                    <a:pt x="269" y="160"/>
                  </a:cubicBezTo>
                  <a:cubicBezTo>
                    <a:pt x="269" y="159"/>
                    <a:pt x="268" y="158"/>
                    <a:pt x="268" y="157"/>
                  </a:cubicBezTo>
                  <a:cubicBezTo>
                    <a:pt x="267" y="155"/>
                    <a:pt x="267" y="153"/>
                    <a:pt x="269" y="151"/>
                  </a:cubicBezTo>
                  <a:cubicBezTo>
                    <a:pt x="270" y="150"/>
                    <a:pt x="272" y="150"/>
                    <a:pt x="274" y="151"/>
                  </a:cubicBezTo>
                  <a:cubicBezTo>
                    <a:pt x="274" y="151"/>
                    <a:pt x="275" y="152"/>
                    <a:pt x="276" y="151"/>
                  </a:cubicBezTo>
                  <a:cubicBezTo>
                    <a:pt x="276" y="151"/>
                    <a:pt x="276" y="151"/>
                    <a:pt x="276" y="151"/>
                  </a:cubicBezTo>
                  <a:cubicBezTo>
                    <a:pt x="276" y="151"/>
                    <a:pt x="276" y="150"/>
                    <a:pt x="276" y="150"/>
                  </a:cubicBezTo>
                  <a:cubicBezTo>
                    <a:pt x="277" y="149"/>
                    <a:pt x="277" y="148"/>
                    <a:pt x="278" y="147"/>
                  </a:cubicBezTo>
                  <a:cubicBezTo>
                    <a:pt x="278" y="147"/>
                    <a:pt x="278" y="147"/>
                    <a:pt x="278" y="147"/>
                  </a:cubicBezTo>
                  <a:cubicBezTo>
                    <a:pt x="278" y="147"/>
                    <a:pt x="279" y="147"/>
                    <a:pt x="279" y="146"/>
                  </a:cubicBezTo>
                  <a:cubicBezTo>
                    <a:pt x="280" y="146"/>
                    <a:pt x="280" y="145"/>
                    <a:pt x="281" y="145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81" y="144"/>
                    <a:pt x="281" y="143"/>
                    <a:pt x="281" y="143"/>
                  </a:cubicBezTo>
                  <a:cubicBezTo>
                    <a:pt x="281" y="142"/>
                    <a:pt x="281" y="140"/>
                    <a:pt x="282" y="139"/>
                  </a:cubicBezTo>
                  <a:cubicBezTo>
                    <a:pt x="283" y="138"/>
                    <a:pt x="284" y="137"/>
                    <a:pt x="285" y="136"/>
                  </a:cubicBezTo>
                  <a:cubicBezTo>
                    <a:pt x="285" y="136"/>
                    <a:pt x="285" y="136"/>
                    <a:pt x="285" y="136"/>
                  </a:cubicBezTo>
                  <a:cubicBezTo>
                    <a:pt x="285" y="136"/>
                    <a:pt x="286" y="136"/>
                    <a:pt x="286" y="136"/>
                  </a:cubicBezTo>
                  <a:cubicBezTo>
                    <a:pt x="288" y="134"/>
                    <a:pt x="288" y="132"/>
                    <a:pt x="288" y="130"/>
                  </a:cubicBezTo>
                  <a:cubicBezTo>
                    <a:pt x="288" y="130"/>
                    <a:pt x="288" y="129"/>
                    <a:pt x="288" y="128"/>
                  </a:cubicBezTo>
                  <a:cubicBezTo>
                    <a:pt x="288" y="128"/>
                    <a:pt x="287" y="128"/>
                    <a:pt x="287" y="128"/>
                  </a:cubicBezTo>
                  <a:cubicBezTo>
                    <a:pt x="287" y="127"/>
                    <a:pt x="286" y="127"/>
                    <a:pt x="286" y="127"/>
                  </a:cubicBezTo>
                  <a:cubicBezTo>
                    <a:pt x="286" y="127"/>
                    <a:pt x="286" y="127"/>
                    <a:pt x="286" y="127"/>
                  </a:cubicBezTo>
                  <a:cubicBezTo>
                    <a:pt x="285" y="127"/>
                    <a:pt x="285" y="127"/>
                    <a:pt x="285" y="127"/>
                  </a:cubicBezTo>
                  <a:cubicBezTo>
                    <a:pt x="285" y="127"/>
                    <a:pt x="285" y="127"/>
                    <a:pt x="285" y="127"/>
                  </a:cubicBezTo>
                  <a:cubicBezTo>
                    <a:pt x="283" y="126"/>
                    <a:pt x="281" y="126"/>
                    <a:pt x="281" y="124"/>
                  </a:cubicBezTo>
                  <a:cubicBezTo>
                    <a:pt x="280" y="121"/>
                    <a:pt x="282" y="120"/>
                    <a:pt x="283" y="120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3" y="117"/>
                    <a:pt x="283" y="117"/>
                    <a:pt x="283" y="116"/>
                  </a:cubicBezTo>
                  <a:cubicBezTo>
                    <a:pt x="282" y="115"/>
                    <a:pt x="282" y="114"/>
                    <a:pt x="282" y="113"/>
                  </a:cubicBezTo>
                  <a:cubicBezTo>
                    <a:pt x="281" y="113"/>
                    <a:pt x="281" y="112"/>
                    <a:pt x="281" y="112"/>
                  </a:cubicBezTo>
                  <a:cubicBezTo>
                    <a:pt x="281" y="112"/>
                    <a:pt x="281" y="112"/>
                    <a:pt x="281" y="112"/>
                  </a:cubicBezTo>
                  <a:cubicBezTo>
                    <a:pt x="281" y="112"/>
                    <a:pt x="281" y="111"/>
                    <a:pt x="280" y="110"/>
                  </a:cubicBezTo>
                  <a:cubicBezTo>
                    <a:pt x="279" y="108"/>
                    <a:pt x="278" y="106"/>
                    <a:pt x="279" y="104"/>
                  </a:cubicBezTo>
                  <a:cubicBezTo>
                    <a:pt x="279" y="102"/>
                    <a:pt x="281" y="102"/>
                    <a:pt x="283" y="102"/>
                  </a:cubicBezTo>
                  <a:cubicBezTo>
                    <a:pt x="283" y="102"/>
                    <a:pt x="283" y="102"/>
                    <a:pt x="283" y="102"/>
                  </a:cubicBezTo>
                  <a:cubicBezTo>
                    <a:pt x="284" y="101"/>
                    <a:pt x="284" y="101"/>
                    <a:pt x="285" y="101"/>
                  </a:cubicBezTo>
                  <a:cubicBezTo>
                    <a:pt x="285" y="101"/>
                    <a:pt x="285" y="101"/>
                    <a:pt x="286" y="100"/>
                  </a:cubicBezTo>
                  <a:cubicBezTo>
                    <a:pt x="287" y="100"/>
                    <a:pt x="288" y="99"/>
                    <a:pt x="289" y="99"/>
                  </a:cubicBezTo>
                  <a:cubicBezTo>
                    <a:pt x="289" y="99"/>
                    <a:pt x="290" y="99"/>
                    <a:pt x="290" y="98"/>
                  </a:cubicBezTo>
                  <a:cubicBezTo>
                    <a:pt x="290" y="98"/>
                    <a:pt x="290" y="98"/>
                    <a:pt x="290" y="98"/>
                  </a:cubicBezTo>
                  <a:cubicBezTo>
                    <a:pt x="290" y="97"/>
                    <a:pt x="290" y="96"/>
                    <a:pt x="290" y="95"/>
                  </a:cubicBezTo>
                  <a:cubicBezTo>
                    <a:pt x="290" y="95"/>
                    <a:pt x="290" y="95"/>
                    <a:pt x="289" y="95"/>
                  </a:cubicBezTo>
                  <a:cubicBezTo>
                    <a:pt x="289" y="95"/>
                    <a:pt x="288" y="95"/>
                    <a:pt x="288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6" y="95"/>
                    <a:pt x="285" y="96"/>
                    <a:pt x="284" y="94"/>
                  </a:cubicBezTo>
                  <a:cubicBezTo>
                    <a:pt x="284" y="94"/>
                    <a:pt x="284" y="94"/>
                    <a:pt x="284" y="94"/>
                  </a:cubicBezTo>
                  <a:cubicBezTo>
                    <a:pt x="283" y="93"/>
                    <a:pt x="283" y="92"/>
                    <a:pt x="283" y="91"/>
                  </a:cubicBezTo>
                  <a:cubicBezTo>
                    <a:pt x="283" y="90"/>
                    <a:pt x="283" y="89"/>
                    <a:pt x="283" y="88"/>
                  </a:cubicBezTo>
                  <a:cubicBezTo>
                    <a:pt x="285" y="86"/>
                    <a:pt x="286" y="86"/>
                    <a:pt x="288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9" y="85"/>
                    <a:pt x="289" y="85"/>
                    <a:pt x="289" y="84"/>
                  </a:cubicBezTo>
                  <a:cubicBezTo>
                    <a:pt x="289" y="84"/>
                    <a:pt x="289" y="84"/>
                    <a:pt x="289" y="84"/>
                  </a:cubicBezTo>
                  <a:cubicBezTo>
                    <a:pt x="289" y="81"/>
                    <a:pt x="290" y="80"/>
                    <a:pt x="292" y="78"/>
                  </a:cubicBez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92" y="78"/>
                    <a:pt x="293" y="78"/>
                  </a:cubicBezTo>
                  <a:cubicBezTo>
                    <a:pt x="292" y="77"/>
                    <a:pt x="290" y="75"/>
                    <a:pt x="288" y="74"/>
                  </a:cubicBezTo>
                  <a:cubicBezTo>
                    <a:pt x="288" y="74"/>
                    <a:pt x="288" y="74"/>
                    <a:pt x="288" y="74"/>
                  </a:cubicBezTo>
                  <a:cubicBezTo>
                    <a:pt x="286" y="73"/>
                    <a:pt x="285" y="71"/>
                    <a:pt x="284" y="69"/>
                  </a:cubicBezTo>
                  <a:cubicBezTo>
                    <a:pt x="283" y="68"/>
                    <a:pt x="282" y="66"/>
                    <a:pt x="280" y="64"/>
                  </a:cubicBezTo>
                  <a:cubicBezTo>
                    <a:pt x="280" y="64"/>
                    <a:pt x="280" y="64"/>
                    <a:pt x="280" y="64"/>
                  </a:cubicBezTo>
                  <a:cubicBezTo>
                    <a:pt x="280" y="64"/>
                    <a:pt x="267" y="52"/>
                    <a:pt x="265" y="51"/>
                  </a:cubicBezTo>
                  <a:cubicBezTo>
                    <a:pt x="264" y="50"/>
                    <a:pt x="264" y="49"/>
                    <a:pt x="264" y="48"/>
                  </a:cubicBezTo>
                  <a:cubicBezTo>
                    <a:pt x="265" y="47"/>
                    <a:pt x="266" y="47"/>
                    <a:pt x="268" y="47"/>
                  </a:cubicBezTo>
                  <a:cubicBezTo>
                    <a:pt x="269" y="47"/>
                    <a:pt x="272" y="47"/>
                    <a:pt x="272" y="46"/>
                  </a:cubicBezTo>
                  <a:cubicBezTo>
                    <a:pt x="273" y="42"/>
                    <a:pt x="273" y="42"/>
                    <a:pt x="276" y="41"/>
                  </a:cubicBezTo>
                  <a:cubicBezTo>
                    <a:pt x="277" y="40"/>
                    <a:pt x="278" y="40"/>
                    <a:pt x="280" y="39"/>
                  </a:cubicBezTo>
                  <a:cubicBezTo>
                    <a:pt x="282" y="37"/>
                    <a:pt x="286" y="36"/>
                    <a:pt x="289" y="35"/>
                  </a:cubicBezTo>
                  <a:cubicBezTo>
                    <a:pt x="291" y="34"/>
                    <a:pt x="292" y="34"/>
                    <a:pt x="293" y="34"/>
                  </a:cubicBezTo>
                  <a:cubicBezTo>
                    <a:pt x="295" y="34"/>
                    <a:pt x="296" y="34"/>
                    <a:pt x="297" y="36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7" y="38"/>
                    <a:pt x="297" y="38"/>
                    <a:pt x="298" y="39"/>
                  </a:cubicBezTo>
                  <a:cubicBezTo>
                    <a:pt x="298" y="39"/>
                    <a:pt x="299" y="40"/>
                    <a:pt x="299" y="40"/>
                  </a:cubicBezTo>
                  <a:cubicBezTo>
                    <a:pt x="299" y="40"/>
                    <a:pt x="300" y="40"/>
                    <a:pt x="300" y="40"/>
                  </a:cubicBezTo>
                  <a:cubicBezTo>
                    <a:pt x="301" y="39"/>
                    <a:pt x="301" y="39"/>
                    <a:pt x="302" y="38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3" y="36"/>
                    <a:pt x="304" y="34"/>
                    <a:pt x="306" y="33"/>
                  </a:cubicBezTo>
                  <a:cubicBezTo>
                    <a:pt x="308" y="31"/>
                    <a:pt x="310" y="29"/>
                    <a:pt x="312" y="30"/>
                  </a:cubicBezTo>
                  <a:cubicBezTo>
                    <a:pt x="313" y="31"/>
                    <a:pt x="315" y="32"/>
                    <a:pt x="316" y="33"/>
                  </a:cubicBezTo>
                  <a:cubicBezTo>
                    <a:pt x="317" y="34"/>
                    <a:pt x="317" y="36"/>
                    <a:pt x="316" y="38"/>
                  </a:cubicBezTo>
                  <a:cubicBezTo>
                    <a:pt x="316" y="39"/>
                    <a:pt x="315" y="40"/>
                    <a:pt x="315" y="41"/>
                  </a:cubicBezTo>
                  <a:cubicBezTo>
                    <a:pt x="315" y="41"/>
                    <a:pt x="315" y="41"/>
                    <a:pt x="315" y="41"/>
                  </a:cubicBezTo>
                  <a:cubicBezTo>
                    <a:pt x="314" y="43"/>
                    <a:pt x="314" y="45"/>
                    <a:pt x="313" y="47"/>
                  </a:cubicBezTo>
                  <a:cubicBezTo>
                    <a:pt x="313" y="49"/>
                    <a:pt x="314" y="50"/>
                    <a:pt x="315" y="50"/>
                  </a:cubicBezTo>
                  <a:cubicBezTo>
                    <a:pt x="315" y="50"/>
                    <a:pt x="315" y="50"/>
                    <a:pt x="315" y="50"/>
                  </a:cubicBezTo>
                  <a:cubicBezTo>
                    <a:pt x="315" y="51"/>
                    <a:pt x="315" y="51"/>
                    <a:pt x="315" y="51"/>
                  </a:cubicBezTo>
                  <a:cubicBezTo>
                    <a:pt x="315" y="51"/>
                    <a:pt x="315" y="51"/>
                    <a:pt x="315" y="51"/>
                  </a:cubicBezTo>
                  <a:cubicBezTo>
                    <a:pt x="318" y="52"/>
                    <a:pt x="319" y="49"/>
                    <a:pt x="321" y="46"/>
                  </a:cubicBezTo>
                  <a:cubicBezTo>
                    <a:pt x="321" y="46"/>
                    <a:pt x="321" y="46"/>
                    <a:pt x="321" y="46"/>
                  </a:cubicBezTo>
                  <a:cubicBezTo>
                    <a:pt x="321" y="46"/>
                    <a:pt x="321" y="46"/>
                    <a:pt x="321" y="46"/>
                  </a:cubicBezTo>
                  <a:cubicBezTo>
                    <a:pt x="321" y="45"/>
                    <a:pt x="322" y="44"/>
                    <a:pt x="322" y="43"/>
                  </a:cubicBezTo>
                  <a:cubicBezTo>
                    <a:pt x="322" y="42"/>
                    <a:pt x="322" y="41"/>
                    <a:pt x="323" y="40"/>
                  </a:cubicBezTo>
                  <a:cubicBezTo>
                    <a:pt x="324" y="38"/>
                    <a:pt x="325" y="37"/>
                    <a:pt x="328" y="38"/>
                  </a:cubicBezTo>
                  <a:cubicBezTo>
                    <a:pt x="329" y="39"/>
                    <a:pt x="330" y="39"/>
                    <a:pt x="331" y="40"/>
                  </a:cubicBezTo>
                  <a:cubicBezTo>
                    <a:pt x="332" y="40"/>
                    <a:pt x="333" y="41"/>
                    <a:pt x="333" y="41"/>
                  </a:cubicBezTo>
                  <a:cubicBezTo>
                    <a:pt x="336" y="42"/>
                    <a:pt x="339" y="44"/>
                    <a:pt x="339" y="43"/>
                  </a:cubicBezTo>
                  <a:cubicBezTo>
                    <a:pt x="339" y="42"/>
                    <a:pt x="340" y="42"/>
                    <a:pt x="340" y="41"/>
                  </a:cubicBezTo>
                  <a:cubicBezTo>
                    <a:pt x="341" y="38"/>
                    <a:pt x="342" y="35"/>
                    <a:pt x="350" y="32"/>
                  </a:cubicBezTo>
                  <a:cubicBezTo>
                    <a:pt x="356" y="30"/>
                    <a:pt x="361" y="29"/>
                    <a:pt x="365" y="29"/>
                  </a:cubicBezTo>
                  <a:cubicBezTo>
                    <a:pt x="367" y="28"/>
                    <a:pt x="369" y="28"/>
                    <a:pt x="370" y="27"/>
                  </a:cubicBezTo>
                  <a:cubicBezTo>
                    <a:pt x="374" y="27"/>
                    <a:pt x="375" y="30"/>
                    <a:pt x="376" y="33"/>
                  </a:cubicBezTo>
                  <a:cubicBezTo>
                    <a:pt x="377" y="34"/>
                    <a:pt x="377" y="35"/>
                    <a:pt x="378" y="35"/>
                  </a:cubicBezTo>
                  <a:cubicBezTo>
                    <a:pt x="379" y="35"/>
                    <a:pt x="379" y="34"/>
                    <a:pt x="379" y="33"/>
                  </a:cubicBezTo>
                  <a:cubicBezTo>
                    <a:pt x="379" y="31"/>
                    <a:pt x="379" y="30"/>
                    <a:pt x="381" y="28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3" y="27"/>
                    <a:pt x="384" y="24"/>
                    <a:pt x="385" y="20"/>
                  </a:cubicBezTo>
                  <a:cubicBezTo>
                    <a:pt x="385" y="20"/>
                    <a:pt x="385" y="19"/>
                    <a:pt x="385" y="18"/>
                  </a:cubicBezTo>
                  <a:cubicBezTo>
                    <a:pt x="386" y="16"/>
                    <a:pt x="386" y="15"/>
                    <a:pt x="388" y="13"/>
                  </a:cubicBezTo>
                  <a:cubicBezTo>
                    <a:pt x="389" y="12"/>
                    <a:pt x="390" y="11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6" y="7"/>
                    <a:pt x="393" y="2"/>
                    <a:pt x="393" y="2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96" y="0"/>
                    <a:pt x="401" y="8"/>
                    <a:pt x="395" y="12"/>
                  </a:cubicBezTo>
                  <a:cubicBezTo>
                    <a:pt x="395" y="12"/>
                    <a:pt x="395" y="12"/>
                    <a:pt x="395" y="12"/>
                  </a:cubicBezTo>
                  <a:cubicBezTo>
                    <a:pt x="392" y="13"/>
                    <a:pt x="391" y="14"/>
                    <a:pt x="390" y="15"/>
                  </a:cubicBezTo>
                  <a:cubicBezTo>
                    <a:pt x="389" y="16"/>
                    <a:pt x="389" y="17"/>
                    <a:pt x="388" y="19"/>
                  </a:cubicBezTo>
                  <a:cubicBezTo>
                    <a:pt x="388" y="20"/>
                    <a:pt x="388" y="21"/>
                    <a:pt x="388" y="21"/>
                  </a:cubicBezTo>
                  <a:cubicBezTo>
                    <a:pt x="387" y="25"/>
                    <a:pt x="386" y="29"/>
                    <a:pt x="383" y="31"/>
                  </a:cubicBezTo>
                  <a:cubicBezTo>
                    <a:pt x="383" y="31"/>
                    <a:pt x="383" y="31"/>
                    <a:pt x="383" y="31"/>
                  </a:cubicBezTo>
                  <a:cubicBezTo>
                    <a:pt x="382" y="32"/>
                    <a:pt x="382" y="32"/>
                    <a:pt x="382" y="33"/>
                  </a:cubicBezTo>
                  <a:cubicBezTo>
                    <a:pt x="382" y="35"/>
                    <a:pt x="382" y="37"/>
                    <a:pt x="379" y="38"/>
                  </a:cubicBezTo>
                  <a:cubicBezTo>
                    <a:pt x="375" y="40"/>
                    <a:pt x="374" y="37"/>
                    <a:pt x="373" y="34"/>
                  </a:cubicBezTo>
                  <a:cubicBezTo>
                    <a:pt x="372" y="32"/>
                    <a:pt x="372" y="31"/>
                    <a:pt x="371" y="31"/>
                  </a:cubicBezTo>
                  <a:cubicBezTo>
                    <a:pt x="370" y="31"/>
                    <a:pt x="368" y="31"/>
                    <a:pt x="366" y="32"/>
                  </a:cubicBezTo>
                  <a:cubicBezTo>
                    <a:pt x="362" y="33"/>
                    <a:pt x="357" y="34"/>
                    <a:pt x="351" y="36"/>
                  </a:cubicBezTo>
                  <a:cubicBezTo>
                    <a:pt x="345" y="37"/>
                    <a:pt x="344" y="40"/>
                    <a:pt x="343" y="42"/>
                  </a:cubicBezTo>
                  <a:cubicBezTo>
                    <a:pt x="343" y="43"/>
                    <a:pt x="343" y="44"/>
                    <a:pt x="342" y="44"/>
                  </a:cubicBezTo>
                  <a:cubicBezTo>
                    <a:pt x="340" y="48"/>
                    <a:pt x="336" y="46"/>
                    <a:pt x="332" y="44"/>
                  </a:cubicBezTo>
                  <a:cubicBezTo>
                    <a:pt x="331" y="43"/>
                    <a:pt x="330" y="43"/>
                    <a:pt x="330" y="43"/>
                  </a:cubicBezTo>
                  <a:cubicBezTo>
                    <a:pt x="328" y="42"/>
                    <a:pt x="327" y="42"/>
                    <a:pt x="327" y="41"/>
                  </a:cubicBezTo>
                  <a:cubicBezTo>
                    <a:pt x="326" y="41"/>
                    <a:pt x="326" y="41"/>
                    <a:pt x="326" y="42"/>
                  </a:cubicBezTo>
                  <a:cubicBezTo>
                    <a:pt x="326" y="42"/>
                    <a:pt x="325" y="43"/>
                    <a:pt x="325" y="44"/>
                  </a:cubicBezTo>
                  <a:cubicBezTo>
                    <a:pt x="325" y="45"/>
                    <a:pt x="324" y="46"/>
                    <a:pt x="324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2" y="52"/>
                    <a:pt x="320" y="56"/>
                    <a:pt x="314" y="54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4"/>
                    <a:pt x="313" y="54"/>
                    <a:pt x="313" y="53"/>
                  </a:cubicBezTo>
                  <a:cubicBezTo>
                    <a:pt x="313" y="53"/>
                    <a:pt x="313" y="53"/>
                    <a:pt x="313" y="53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11" y="43"/>
                    <a:pt x="311" y="40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8"/>
                    <a:pt x="313" y="37"/>
                  </a:cubicBezTo>
                  <a:cubicBezTo>
                    <a:pt x="313" y="36"/>
                    <a:pt x="313" y="35"/>
                    <a:pt x="313" y="35"/>
                  </a:cubicBezTo>
                  <a:cubicBezTo>
                    <a:pt x="313" y="34"/>
                    <a:pt x="312" y="34"/>
                    <a:pt x="311" y="33"/>
                  </a:cubicBezTo>
                  <a:cubicBezTo>
                    <a:pt x="310" y="33"/>
                    <a:pt x="309" y="34"/>
                    <a:pt x="308" y="35"/>
                  </a:cubicBezTo>
                  <a:cubicBezTo>
                    <a:pt x="307" y="36"/>
                    <a:pt x="306" y="38"/>
                    <a:pt x="305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304" y="41"/>
                    <a:pt x="303" y="42"/>
                    <a:pt x="302" y="43"/>
                  </a:cubicBezTo>
                  <a:cubicBezTo>
                    <a:pt x="300" y="43"/>
                    <a:pt x="299" y="43"/>
                    <a:pt x="298" y="43"/>
                  </a:cubicBezTo>
                  <a:cubicBezTo>
                    <a:pt x="297" y="43"/>
                    <a:pt x="296" y="42"/>
                    <a:pt x="295" y="41"/>
                  </a:cubicBezTo>
                  <a:cubicBezTo>
                    <a:pt x="294" y="40"/>
                    <a:pt x="294" y="39"/>
                    <a:pt x="293" y="37"/>
                  </a:cubicBezTo>
                  <a:cubicBezTo>
                    <a:pt x="293" y="37"/>
                    <a:pt x="293" y="37"/>
                    <a:pt x="293" y="37"/>
                  </a:cubicBezTo>
                  <a:cubicBezTo>
                    <a:pt x="292" y="37"/>
                    <a:pt x="291" y="38"/>
                    <a:pt x="290" y="38"/>
                  </a:cubicBezTo>
                  <a:cubicBezTo>
                    <a:pt x="287" y="39"/>
                    <a:pt x="284" y="40"/>
                    <a:pt x="281" y="42"/>
                  </a:cubicBezTo>
                  <a:cubicBezTo>
                    <a:pt x="279" y="43"/>
                    <a:pt x="278" y="44"/>
                    <a:pt x="277" y="44"/>
                  </a:cubicBezTo>
                  <a:cubicBezTo>
                    <a:pt x="276" y="44"/>
                    <a:pt x="276" y="44"/>
                    <a:pt x="276" y="46"/>
                  </a:cubicBezTo>
                  <a:cubicBezTo>
                    <a:pt x="275" y="49"/>
                    <a:pt x="272" y="50"/>
                    <a:pt x="270" y="50"/>
                  </a:cubicBezTo>
                  <a:cubicBezTo>
                    <a:pt x="274" y="54"/>
                    <a:pt x="282" y="62"/>
                    <a:pt x="282" y="62"/>
                  </a:cubicBezTo>
                  <a:cubicBezTo>
                    <a:pt x="282" y="62"/>
                    <a:pt x="282" y="62"/>
                    <a:pt x="282" y="62"/>
                  </a:cubicBezTo>
                  <a:cubicBezTo>
                    <a:pt x="284" y="64"/>
                    <a:pt x="286" y="66"/>
                    <a:pt x="287" y="68"/>
                  </a:cubicBezTo>
                  <a:cubicBezTo>
                    <a:pt x="288" y="69"/>
                    <a:pt x="288" y="71"/>
                    <a:pt x="290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93" y="73"/>
                    <a:pt x="296" y="76"/>
                    <a:pt x="296" y="76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6" y="79"/>
                    <a:pt x="295" y="80"/>
                    <a:pt x="294" y="81"/>
                  </a:cubicBezTo>
                  <a:cubicBezTo>
                    <a:pt x="294" y="81"/>
                    <a:pt x="294" y="81"/>
                    <a:pt x="294" y="81"/>
                  </a:cubicBezTo>
                  <a:cubicBezTo>
                    <a:pt x="293" y="82"/>
                    <a:pt x="292" y="82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7"/>
                    <a:pt x="293" y="87"/>
                    <a:pt x="289" y="88"/>
                  </a:cubicBezTo>
                  <a:cubicBezTo>
                    <a:pt x="289" y="88"/>
                    <a:pt x="289" y="88"/>
                    <a:pt x="289" y="88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8" y="89"/>
                    <a:pt x="287" y="89"/>
                    <a:pt x="286" y="90"/>
                  </a:cubicBezTo>
                  <a:cubicBezTo>
                    <a:pt x="286" y="90"/>
                    <a:pt x="286" y="90"/>
                    <a:pt x="286" y="91"/>
                  </a:cubicBezTo>
                  <a:cubicBezTo>
                    <a:pt x="286" y="91"/>
                    <a:pt x="286" y="91"/>
                    <a:pt x="287" y="92"/>
                  </a:cubicBezTo>
                  <a:cubicBezTo>
                    <a:pt x="287" y="92"/>
                    <a:pt x="287" y="92"/>
                    <a:pt x="287" y="92"/>
                  </a:cubicBezTo>
                  <a:cubicBezTo>
                    <a:pt x="287" y="92"/>
                    <a:pt x="287" y="92"/>
                    <a:pt x="288" y="92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92" y="91"/>
                    <a:pt x="294" y="93"/>
                    <a:pt x="294" y="95"/>
                  </a:cubicBezTo>
                  <a:cubicBezTo>
                    <a:pt x="294" y="96"/>
                    <a:pt x="294" y="97"/>
                    <a:pt x="294" y="98"/>
                  </a:cubicBezTo>
                  <a:cubicBezTo>
                    <a:pt x="294" y="98"/>
                    <a:pt x="294" y="98"/>
                    <a:pt x="294" y="98"/>
                  </a:cubicBezTo>
                  <a:cubicBezTo>
                    <a:pt x="293" y="101"/>
                    <a:pt x="292" y="102"/>
                    <a:pt x="290" y="102"/>
                  </a:cubicBezTo>
                  <a:cubicBezTo>
                    <a:pt x="289" y="103"/>
                    <a:pt x="288" y="103"/>
                    <a:pt x="288" y="103"/>
                  </a:cubicBezTo>
                  <a:cubicBezTo>
                    <a:pt x="287" y="104"/>
                    <a:pt x="287" y="104"/>
                    <a:pt x="286" y="104"/>
                  </a:cubicBezTo>
                  <a:cubicBezTo>
                    <a:pt x="285" y="104"/>
                    <a:pt x="285" y="105"/>
                    <a:pt x="284" y="105"/>
                  </a:cubicBezTo>
                  <a:cubicBezTo>
                    <a:pt x="283" y="105"/>
                    <a:pt x="283" y="105"/>
                    <a:pt x="283" y="105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2" y="106"/>
                    <a:pt x="283" y="107"/>
                    <a:pt x="283" y="108"/>
                  </a:cubicBezTo>
                  <a:cubicBezTo>
                    <a:pt x="284" y="109"/>
                    <a:pt x="284" y="110"/>
                    <a:pt x="285" y="111"/>
                  </a:cubicBezTo>
                  <a:cubicBezTo>
                    <a:pt x="285" y="111"/>
                    <a:pt x="285" y="111"/>
                    <a:pt x="285" y="111"/>
                  </a:cubicBezTo>
                  <a:cubicBezTo>
                    <a:pt x="285" y="112"/>
                    <a:pt x="285" y="112"/>
                    <a:pt x="285" y="113"/>
                  </a:cubicBezTo>
                  <a:cubicBezTo>
                    <a:pt x="285" y="113"/>
                    <a:pt x="285" y="114"/>
                    <a:pt x="285" y="115"/>
                  </a:cubicBezTo>
                  <a:cubicBezTo>
                    <a:pt x="286" y="115"/>
                    <a:pt x="286" y="115"/>
                    <a:pt x="286" y="115"/>
                  </a:cubicBezTo>
                  <a:cubicBezTo>
                    <a:pt x="287" y="116"/>
                    <a:pt x="287" y="117"/>
                    <a:pt x="288" y="118"/>
                  </a:cubicBezTo>
                  <a:cubicBezTo>
                    <a:pt x="288" y="121"/>
                    <a:pt x="286" y="122"/>
                    <a:pt x="285" y="123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4" y="123"/>
                    <a:pt x="284" y="123"/>
                    <a:pt x="285" y="123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6" y="123"/>
                    <a:pt x="286" y="123"/>
                    <a:pt x="287" y="124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88" y="124"/>
                    <a:pt x="288" y="125"/>
                    <a:pt x="289" y="125"/>
                  </a:cubicBezTo>
                  <a:cubicBezTo>
                    <a:pt x="290" y="125"/>
                    <a:pt x="290" y="126"/>
                    <a:pt x="290" y="126"/>
                  </a:cubicBezTo>
                  <a:cubicBezTo>
                    <a:pt x="291" y="127"/>
                    <a:pt x="291" y="127"/>
                    <a:pt x="291" y="127"/>
                  </a:cubicBezTo>
                  <a:cubicBezTo>
                    <a:pt x="291" y="128"/>
                    <a:pt x="291" y="128"/>
                    <a:pt x="291" y="128"/>
                  </a:cubicBezTo>
                  <a:cubicBezTo>
                    <a:pt x="291" y="129"/>
                    <a:pt x="291" y="129"/>
                    <a:pt x="291" y="130"/>
                  </a:cubicBezTo>
                  <a:cubicBezTo>
                    <a:pt x="291" y="133"/>
                    <a:pt x="291" y="136"/>
                    <a:pt x="288" y="138"/>
                  </a:cubicBezTo>
                  <a:cubicBezTo>
                    <a:pt x="288" y="139"/>
                    <a:pt x="287" y="139"/>
                    <a:pt x="287" y="139"/>
                  </a:cubicBezTo>
                  <a:cubicBezTo>
                    <a:pt x="287" y="139"/>
                    <a:pt x="287" y="139"/>
                    <a:pt x="287" y="139"/>
                  </a:cubicBezTo>
                  <a:cubicBezTo>
                    <a:pt x="286" y="140"/>
                    <a:pt x="285" y="140"/>
                    <a:pt x="285" y="141"/>
                  </a:cubicBezTo>
                  <a:cubicBezTo>
                    <a:pt x="285" y="141"/>
                    <a:pt x="284" y="142"/>
                    <a:pt x="284" y="143"/>
                  </a:cubicBezTo>
                  <a:cubicBezTo>
                    <a:pt x="284" y="144"/>
                    <a:pt x="284" y="145"/>
                    <a:pt x="284" y="146"/>
                  </a:cubicBezTo>
                  <a:cubicBezTo>
                    <a:pt x="284" y="146"/>
                    <a:pt x="284" y="146"/>
                    <a:pt x="284" y="146"/>
                  </a:cubicBezTo>
                  <a:cubicBezTo>
                    <a:pt x="283" y="147"/>
                    <a:pt x="282" y="148"/>
                    <a:pt x="281" y="149"/>
                  </a:cubicBezTo>
                  <a:cubicBezTo>
                    <a:pt x="281" y="149"/>
                    <a:pt x="281" y="149"/>
                    <a:pt x="280" y="150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0" y="150"/>
                    <a:pt x="280" y="151"/>
                    <a:pt x="279" y="151"/>
                  </a:cubicBezTo>
                  <a:cubicBezTo>
                    <a:pt x="279" y="152"/>
                    <a:pt x="279" y="152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6" y="156"/>
                    <a:pt x="274" y="155"/>
                    <a:pt x="272" y="154"/>
                  </a:cubicBezTo>
                  <a:cubicBezTo>
                    <a:pt x="272" y="154"/>
                    <a:pt x="271" y="154"/>
                    <a:pt x="271" y="154"/>
                  </a:cubicBezTo>
                  <a:cubicBezTo>
                    <a:pt x="271" y="154"/>
                    <a:pt x="271" y="155"/>
                    <a:pt x="271" y="156"/>
                  </a:cubicBezTo>
                  <a:cubicBezTo>
                    <a:pt x="272" y="158"/>
                    <a:pt x="273" y="160"/>
                    <a:pt x="271" y="162"/>
                  </a:cubicBezTo>
                  <a:cubicBezTo>
                    <a:pt x="271" y="162"/>
                    <a:pt x="271" y="162"/>
                    <a:pt x="271" y="162"/>
                  </a:cubicBezTo>
                  <a:cubicBezTo>
                    <a:pt x="271" y="162"/>
                    <a:pt x="271" y="162"/>
                    <a:pt x="271" y="162"/>
                  </a:cubicBezTo>
                  <a:cubicBezTo>
                    <a:pt x="271" y="162"/>
                    <a:pt x="271" y="162"/>
                    <a:pt x="271" y="162"/>
                  </a:cubicBezTo>
                  <a:cubicBezTo>
                    <a:pt x="270" y="163"/>
                    <a:pt x="268" y="164"/>
                    <a:pt x="266" y="164"/>
                  </a:cubicBezTo>
                  <a:cubicBezTo>
                    <a:pt x="266" y="164"/>
                    <a:pt x="266" y="164"/>
                    <a:pt x="266" y="164"/>
                  </a:cubicBezTo>
                  <a:cubicBezTo>
                    <a:pt x="264" y="165"/>
                    <a:pt x="261" y="164"/>
                    <a:pt x="260" y="163"/>
                  </a:cubicBezTo>
                  <a:cubicBezTo>
                    <a:pt x="260" y="163"/>
                    <a:pt x="260" y="163"/>
                    <a:pt x="260" y="163"/>
                  </a:cubicBezTo>
                  <a:cubicBezTo>
                    <a:pt x="260" y="163"/>
                    <a:pt x="260" y="163"/>
                    <a:pt x="260" y="163"/>
                  </a:cubicBezTo>
                  <a:cubicBezTo>
                    <a:pt x="260" y="163"/>
                    <a:pt x="260" y="163"/>
                    <a:pt x="260" y="163"/>
                  </a:cubicBezTo>
                  <a:cubicBezTo>
                    <a:pt x="259" y="162"/>
                    <a:pt x="258" y="161"/>
                    <a:pt x="257" y="160"/>
                  </a:cubicBezTo>
                  <a:cubicBezTo>
                    <a:pt x="257" y="159"/>
                    <a:pt x="256" y="158"/>
                    <a:pt x="255" y="157"/>
                  </a:cubicBezTo>
                  <a:cubicBezTo>
                    <a:pt x="254" y="157"/>
                    <a:pt x="253" y="156"/>
                    <a:pt x="252" y="156"/>
                  </a:cubicBezTo>
                  <a:cubicBezTo>
                    <a:pt x="251" y="155"/>
                    <a:pt x="250" y="155"/>
                    <a:pt x="249" y="156"/>
                  </a:cubicBezTo>
                  <a:cubicBezTo>
                    <a:pt x="249" y="156"/>
                    <a:pt x="249" y="156"/>
                    <a:pt x="249" y="156"/>
                  </a:cubicBezTo>
                  <a:cubicBezTo>
                    <a:pt x="248" y="156"/>
                    <a:pt x="246" y="156"/>
                    <a:pt x="245" y="155"/>
                  </a:cubicBezTo>
                  <a:cubicBezTo>
                    <a:pt x="243" y="155"/>
                    <a:pt x="242" y="155"/>
                    <a:pt x="241" y="154"/>
                  </a:cubicBezTo>
                  <a:cubicBezTo>
                    <a:pt x="240" y="153"/>
                    <a:pt x="239" y="152"/>
                    <a:pt x="239" y="151"/>
                  </a:cubicBezTo>
                  <a:cubicBezTo>
                    <a:pt x="239" y="150"/>
                    <a:pt x="239" y="149"/>
                    <a:pt x="239" y="149"/>
                  </a:cubicBezTo>
                  <a:cubicBezTo>
                    <a:pt x="239" y="147"/>
                    <a:pt x="241" y="146"/>
                    <a:pt x="242" y="145"/>
                  </a:cubicBezTo>
                  <a:cubicBezTo>
                    <a:pt x="243" y="144"/>
                    <a:pt x="243" y="144"/>
                    <a:pt x="243" y="143"/>
                  </a:cubicBezTo>
                  <a:cubicBezTo>
                    <a:pt x="243" y="143"/>
                    <a:pt x="243" y="143"/>
                    <a:pt x="242" y="143"/>
                  </a:cubicBezTo>
                  <a:cubicBezTo>
                    <a:pt x="242" y="143"/>
                    <a:pt x="241" y="143"/>
                    <a:pt x="240" y="143"/>
                  </a:cubicBezTo>
                  <a:cubicBezTo>
                    <a:pt x="240" y="143"/>
                    <a:pt x="240" y="143"/>
                    <a:pt x="240" y="143"/>
                  </a:cubicBezTo>
                  <a:cubicBezTo>
                    <a:pt x="239" y="143"/>
                    <a:pt x="238" y="143"/>
                    <a:pt x="237" y="143"/>
                  </a:cubicBezTo>
                  <a:cubicBezTo>
                    <a:pt x="236" y="143"/>
                    <a:pt x="236" y="142"/>
                    <a:pt x="235" y="142"/>
                  </a:cubicBezTo>
                  <a:cubicBezTo>
                    <a:pt x="234" y="142"/>
                    <a:pt x="232" y="142"/>
                    <a:pt x="230" y="142"/>
                  </a:cubicBezTo>
                  <a:cubicBezTo>
                    <a:pt x="230" y="142"/>
                    <a:pt x="230" y="142"/>
                    <a:pt x="230" y="142"/>
                  </a:cubicBezTo>
                  <a:cubicBezTo>
                    <a:pt x="230" y="142"/>
                    <a:pt x="230" y="142"/>
                    <a:pt x="230" y="142"/>
                  </a:cubicBezTo>
                  <a:cubicBezTo>
                    <a:pt x="230" y="142"/>
                    <a:pt x="230" y="142"/>
                    <a:pt x="230" y="142"/>
                  </a:cubicBezTo>
                  <a:cubicBezTo>
                    <a:pt x="229" y="142"/>
                    <a:pt x="228" y="142"/>
                    <a:pt x="227" y="142"/>
                  </a:cubicBezTo>
                  <a:cubicBezTo>
                    <a:pt x="225" y="142"/>
                    <a:pt x="224" y="141"/>
                    <a:pt x="224" y="142"/>
                  </a:cubicBezTo>
                  <a:cubicBezTo>
                    <a:pt x="222" y="142"/>
                    <a:pt x="222" y="142"/>
                    <a:pt x="222" y="142"/>
                  </a:cubicBezTo>
                  <a:cubicBezTo>
                    <a:pt x="222" y="141"/>
                    <a:pt x="222" y="141"/>
                    <a:pt x="222" y="141"/>
                  </a:cubicBezTo>
                  <a:cubicBezTo>
                    <a:pt x="221" y="140"/>
                    <a:pt x="221" y="139"/>
                    <a:pt x="221" y="138"/>
                  </a:cubicBezTo>
                  <a:cubicBezTo>
                    <a:pt x="221" y="138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6"/>
                    <a:pt x="220" y="135"/>
                    <a:pt x="219" y="135"/>
                  </a:cubicBezTo>
                  <a:cubicBezTo>
                    <a:pt x="219" y="135"/>
                    <a:pt x="219" y="135"/>
                    <a:pt x="219" y="135"/>
                  </a:cubicBezTo>
                  <a:cubicBezTo>
                    <a:pt x="219" y="135"/>
                    <a:pt x="219" y="135"/>
                    <a:pt x="219" y="135"/>
                  </a:cubicBezTo>
                  <a:cubicBezTo>
                    <a:pt x="219" y="135"/>
                    <a:pt x="219" y="135"/>
                    <a:pt x="219" y="135"/>
                  </a:cubicBezTo>
                  <a:cubicBezTo>
                    <a:pt x="218" y="136"/>
                    <a:pt x="217" y="137"/>
                    <a:pt x="215" y="137"/>
                  </a:cubicBezTo>
                  <a:cubicBezTo>
                    <a:pt x="214" y="136"/>
                    <a:pt x="213" y="136"/>
                    <a:pt x="213" y="136"/>
                  </a:cubicBezTo>
                  <a:cubicBezTo>
                    <a:pt x="212" y="135"/>
                    <a:pt x="212" y="135"/>
                    <a:pt x="212" y="135"/>
                  </a:cubicBezTo>
                  <a:cubicBezTo>
                    <a:pt x="212" y="135"/>
                    <a:pt x="211" y="135"/>
                    <a:pt x="211" y="135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09" y="135"/>
                    <a:pt x="208" y="135"/>
                    <a:pt x="207" y="134"/>
                  </a:cubicBezTo>
                  <a:cubicBezTo>
                    <a:pt x="206" y="134"/>
                    <a:pt x="206" y="134"/>
                    <a:pt x="205" y="134"/>
                  </a:cubicBezTo>
                  <a:cubicBezTo>
                    <a:pt x="203" y="134"/>
                    <a:pt x="202" y="133"/>
                    <a:pt x="202" y="132"/>
                  </a:cubicBezTo>
                  <a:cubicBezTo>
                    <a:pt x="201" y="132"/>
                    <a:pt x="201" y="132"/>
                    <a:pt x="201" y="131"/>
                  </a:cubicBezTo>
                  <a:cubicBezTo>
                    <a:pt x="201" y="131"/>
                    <a:pt x="200" y="130"/>
                    <a:pt x="200" y="130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4"/>
                    <a:pt x="200" y="135"/>
                    <a:pt x="198" y="136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7" y="138"/>
                    <a:pt x="197" y="138"/>
                    <a:pt x="197" y="139"/>
                  </a:cubicBezTo>
                  <a:cubicBezTo>
                    <a:pt x="197" y="140"/>
                    <a:pt x="197" y="141"/>
                    <a:pt x="196" y="141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3" y="143"/>
                    <a:pt x="193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1" y="142"/>
                    <a:pt x="191" y="142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2"/>
                    <a:pt x="190" y="142"/>
                    <a:pt x="189" y="143"/>
                  </a:cubicBezTo>
                  <a:cubicBezTo>
                    <a:pt x="189" y="144"/>
                    <a:pt x="188" y="144"/>
                    <a:pt x="187" y="144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6" y="145"/>
                    <a:pt x="186" y="145"/>
                    <a:pt x="186" y="145"/>
                  </a:cubicBezTo>
                  <a:cubicBezTo>
                    <a:pt x="185" y="146"/>
                    <a:pt x="183" y="148"/>
                    <a:pt x="182" y="149"/>
                  </a:cubicBezTo>
                  <a:cubicBezTo>
                    <a:pt x="180" y="152"/>
                    <a:pt x="178" y="154"/>
                    <a:pt x="175" y="155"/>
                  </a:cubicBezTo>
                  <a:cubicBezTo>
                    <a:pt x="174" y="155"/>
                    <a:pt x="173" y="156"/>
                    <a:pt x="172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0" y="156"/>
                    <a:pt x="169" y="157"/>
                    <a:pt x="168" y="157"/>
                  </a:cubicBezTo>
                  <a:cubicBezTo>
                    <a:pt x="167" y="157"/>
                    <a:pt x="166" y="158"/>
                    <a:pt x="165" y="158"/>
                  </a:cubicBezTo>
                  <a:cubicBezTo>
                    <a:pt x="164" y="159"/>
                    <a:pt x="163" y="159"/>
                    <a:pt x="162" y="160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1" y="160"/>
                    <a:pt x="160" y="160"/>
                    <a:pt x="159" y="160"/>
                  </a:cubicBezTo>
                  <a:cubicBezTo>
                    <a:pt x="158" y="160"/>
                    <a:pt x="157" y="161"/>
                    <a:pt x="157" y="161"/>
                  </a:cubicBezTo>
                  <a:cubicBezTo>
                    <a:pt x="156" y="162"/>
                    <a:pt x="157" y="164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9" y="167"/>
                    <a:pt x="159" y="168"/>
                    <a:pt x="159" y="169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60" y="171"/>
                    <a:pt x="159" y="173"/>
                    <a:pt x="156" y="174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5" y="174"/>
                    <a:pt x="154" y="174"/>
                    <a:pt x="152" y="173"/>
                  </a:cubicBezTo>
                  <a:cubicBezTo>
                    <a:pt x="151" y="173"/>
                    <a:pt x="150" y="172"/>
                    <a:pt x="149" y="171"/>
                  </a:cubicBezTo>
                  <a:cubicBezTo>
                    <a:pt x="148" y="170"/>
                    <a:pt x="147" y="169"/>
                    <a:pt x="147" y="168"/>
                  </a:cubicBezTo>
                  <a:cubicBezTo>
                    <a:pt x="147" y="168"/>
                    <a:pt x="147" y="168"/>
                    <a:pt x="147" y="168"/>
                  </a:cubicBezTo>
                  <a:cubicBezTo>
                    <a:pt x="147" y="167"/>
                    <a:pt x="147" y="166"/>
                    <a:pt x="147" y="166"/>
                  </a:cubicBezTo>
                  <a:cubicBezTo>
                    <a:pt x="146" y="166"/>
                    <a:pt x="146" y="166"/>
                    <a:pt x="145" y="167"/>
                  </a:cubicBezTo>
                  <a:cubicBezTo>
                    <a:pt x="144" y="167"/>
                    <a:pt x="144" y="168"/>
                    <a:pt x="143" y="168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69"/>
                    <a:pt x="142" y="169"/>
                    <a:pt x="142" y="169"/>
                  </a:cubicBezTo>
                  <a:cubicBezTo>
                    <a:pt x="141" y="169"/>
                    <a:pt x="141" y="170"/>
                    <a:pt x="140" y="171"/>
                  </a:cubicBezTo>
                  <a:cubicBezTo>
                    <a:pt x="140" y="172"/>
                    <a:pt x="139" y="173"/>
                    <a:pt x="139" y="173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7" y="176"/>
                    <a:pt x="135" y="176"/>
                    <a:pt x="132" y="175"/>
                  </a:cubicBezTo>
                  <a:cubicBezTo>
                    <a:pt x="132" y="175"/>
                    <a:pt x="131" y="175"/>
                    <a:pt x="131" y="175"/>
                  </a:cubicBezTo>
                  <a:cubicBezTo>
                    <a:pt x="130" y="175"/>
                    <a:pt x="129" y="175"/>
                    <a:pt x="128" y="175"/>
                  </a:cubicBezTo>
                  <a:cubicBezTo>
                    <a:pt x="128" y="175"/>
                    <a:pt x="127" y="176"/>
                    <a:pt x="127" y="177"/>
                  </a:cubicBezTo>
                  <a:cubicBezTo>
                    <a:pt x="127" y="177"/>
                    <a:pt x="127" y="178"/>
                    <a:pt x="127" y="179"/>
                  </a:cubicBezTo>
                  <a:cubicBezTo>
                    <a:pt x="127" y="181"/>
                    <a:pt x="127" y="182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2" y="188"/>
                    <a:pt x="118" y="188"/>
                    <a:pt x="114" y="187"/>
                  </a:cubicBezTo>
                  <a:cubicBezTo>
                    <a:pt x="113" y="187"/>
                    <a:pt x="112" y="187"/>
                    <a:pt x="112" y="187"/>
                  </a:cubicBezTo>
                  <a:cubicBezTo>
                    <a:pt x="111" y="187"/>
                    <a:pt x="111" y="187"/>
                    <a:pt x="111" y="187"/>
                  </a:cubicBezTo>
                  <a:cubicBezTo>
                    <a:pt x="111" y="187"/>
                    <a:pt x="111" y="187"/>
                    <a:pt x="111" y="187"/>
                  </a:cubicBezTo>
                  <a:cubicBezTo>
                    <a:pt x="109" y="187"/>
                    <a:pt x="107" y="187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03" y="188"/>
                    <a:pt x="101" y="188"/>
                    <a:pt x="100" y="187"/>
                  </a:cubicBezTo>
                  <a:cubicBezTo>
                    <a:pt x="99" y="187"/>
                    <a:pt x="99" y="186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8" y="185"/>
                    <a:pt x="97" y="186"/>
                    <a:pt x="96" y="187"/>
                  </a:cubicBezTo>
                  <a:cubicBezTo>
                    <a:pt x="95" y="187"/>
                    <a:pt x="95" y="187"/>
                    <a:pt x="95" y="187"/>
                  </a:cubicBezTo>
                  <a:cubicBezTo>
                    <a:pt x="94" y="188"/>
                    <a:pt x="93" y="188"/>
                    <a:pt x="92" y="189"/>
                  </a:cubicBezTo>
                  <a:cubicBezTo>
                    <a:pt x="91" y="189"/>
                    <a:pt x="90" y="189"/>
                    <a:pt x="90" y="190"/>
                  </a:cubicBezTo>
                  <a:cubicBezTo>
                    <a:pt x="89" y="190"/>
                    <a:pt x="88" y="191"/>
                    <a:pt x="87" y="191"/>
                  </a:cubicBezTo>
                  <a:cubicBezTo>
                    <a:pt x="87" y="192"/>
                    <a:pt x="86" y="192"/>
                    <a:pt x="85" y="193"/>
                  </a:cubicBezTo>
                  <a:cubicBezTo>
                    <a:pt x="85" y="193"/>
                    <a:pt x="84" y="194"/>
                    <a:pt x="84" y="195"/>
                  </a:cubicBezTo>
                  <a:cubicBezTo>
                    <a:pt x="83" y="196"/>
                    <a:pt x="82" y="197"/>
                    <a:pt x="81" y="198"/>
                  </a:cubicBezTo>
                  <a:cubicBezTo>
                    <a:pt x="80" y="199"/>
                    <a:pt x="79" y="198"/>
                    <a:pt x="78" y="198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199"/>
                    <a:pt x="76" y="199"/>
                    <a:pt x="75" y="199"/>
                  </a:cubicBezTo>
                  <a:cubicBezTo>
                    <a:pt x="74" y="200"/>
                    <a:pt x="72" y="200"/>
                    <a:pt x="70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67" y="201"/>
                    <a:pt x="65" y="201"/>
                    <a:pt x="64" y="202"/>
                  </a:cubicBezTo>
                  <a:cubicBezTo>
                    <a:pt x="62" y="203"/>
                    <a:pt x="60" y="205"/>
                    <a:pt x="58" y="206"/>
                  </a:cubicBezTo>
                  <a:cubicBezTo>
                    <a:pt x="58" y="206"/>
                    <a:pt x="58" y="206"/>
                    <a:pt x="57" y="207"/>
                  </a:cubicBezTo>
                  <a:cubicBezTo>
                    <a:pt x="56" y="208"/>
                    <a:pt x="54" y="209"/>
                    <a:pt x="54" y="210"/>
                  </a:cubicBezTo>
                  <a:cubicBezTo>
                    <a:pt x="53" y="211"/>
                    <a:pt x="53" y="211"/>
                    <a:pt x="53" y="212"/>
                  </a:cubicBezTo>
                  <a:cubicBezTo>
                    <a:pt x="52" y="213"/>
                    <a:pt x="52" y="215"/>
                    <a:pt x="50" y="215"/>
                  </a:cubicBezTo>
                  <a:cubicBezTo>
                    <a:pt x="48" y="216"/>
                    <a:pt x="47" y="215"/>
                    <a:pt x="46" y="215"/>
                  </a:cubicBezTo>
                  <a:cubicBezTo>
                    <a:pt x="45" y="214"/>
                    <a:pt x="44" y="214"/>
                    <a:pt x="44" y="214"/>
                  </a:cubicBezTo>
                  <a:cubicBezTo>
                    <a:pt x="44" y="214"/>
                    <a:pt x="44" y="215"/>
                    <a:pt x="44" y="217"/>
                  </a:cubicBezTo>
                  <a:cubicBezTo>
                    <a:pt x="44" y="217"/>
                    <a:pt x="44" y="218"/>
                    <a:pt x="44" y="219"/>
                  </a:cubicBezTo>
                  <a:cubicBezTo>
                    <a:pt x="43" y="221"/>
                    <a:pt x="43" y="221"/>
                    <a:pt x="43" y="221"/>
                  </a:cubicBezTo>
                  <a:cubicBezTo>
                    <a:pt x="41" y="220"/>
                    <a:pt x="41" y="220"/>
                    <a:pt x="41" y="220"/>
                  </a:cubicBezTo>
                  <a:cubicBezTo>
                    <a:pt x="39" y="219"/>
                    <a:pt x="36" y="218"/>
                    <a:pt x="33" y="217"/>
                  </a:cubicBezTo>
                  <a:cubicBezTo>
                    <a:pt x="31" y="216"/>
                    <a:pt x="28" y="216"/>
                    <a:pt x="25" y="215"/>
                  </a:cubicBezTo>
                  <a:cubicBezTo>
                    <a:pt x="24" y="215"/>
                    <a:pt x="24" y="215"/>
                    <a:pt x="23" y="214"/>
                  </a:cubicBezTo>
                  <a:cubicBezTo>
                    <a:pt x="21" y="214"/>
                    <a:pt x="19" y="213"/>
                    <a:pt x="18" y="213"/>
                  </a:cubicBezTo>
                  <a:cubicBezTo>
                    <a:pt x="17" y="213"/>
                    <a:pt x="18" y="214"/>
                    <a:pt x="18" y="215"/>
                  </a:cubicBezTo>
                  <a:cubicBezTo>
                    <a:pt x="18" y="216"/>
                    <a:pt x="18" y="217"/>
                    <a:pt x="17" y="218"/>
                  </a:cubicBezTo>
                  <a:cubicBezTo>
                    <a:pt x="17" y="220"/>
                    <a:pt x="15" y="220"/>
                    <a:pt x="14" y="221"/>
                  </a:cubicBezTo>
                  <a:cubicBezTo>
                    <a:pt x="13" y="221"/>
                    <a:pt x="13" y="221"/>
                    <a:pt x="13" y="221"/>
                  </a:cubicBezTo>
                  <a:cubicBezTo>
                    <a:pt x="13" y="222"/>
                    <a:pt x="13" y="222"/>
                    <a:pt x="13" y="223"/>
                  </a:cubicBezTo>
                  <a:cubicBezTo>
                    <a:pt x="13" y="225"/>
                    <a:pt x="14" y="226"/>
                    <a:pt x="12" y="228"/>
                  </a:cubicBezTo>
                  <a:cubicBezTo>
                    <a:pt x="10" y="229"/>
                    <a:pt x="9" y="229"/>
                    <a:pt x="8" y="229"/>
                  </a:cubicBezTo>
                  <a:cubicBezTo>
                    <a:pt x="8" y="229"/>
                    <a:pt x="8" y="229"/>
                    <a:pt x="8" y="229"/>
                  </a:cubicBezTo>
                  <a:cubicBezTo>
                    <a:pt x="7" y="229"/>
                    <a:pt x="6" y="229"/>
                    <a:pt x="6" y="230"/>
                  </a:cubicBezTo>
                  <a:cubicBezTo>
                    <a:pt x="5" y="231"/>
                    <a:pt x="5" y="233"/>
                    <a:pt x="5" y="234"/>
                  </a:cubicBezTo>
                  <a:cubicBezTo>
                    <a:pt x="5" y="235"/>
                    <a:pt x="5" y="236"/>
                    <a:pt x="5" y="236"/>
                  </a:cubicBezTo>
                  <a:cubicBezTo>
                    <a:pt x="4" y="238"/>
                    <a:pt x="4" y="240"/>
                    <a:pt x="4" y="241"/>
                  </a:cubicBezTo>
                  <a:cubicBezTo>
                    <a:pt x="4" y="242"/>
                    <a:pt x="4" y="243"/>
                    <a:pt x="4" y="244"/>
                  </a:cubicBezTo>
                  <a:cubicBezTo>
                    <a:pt x="4" y="245"/>
                    <a:pt x="4" y="247"/>
                    <a:pt x="3" y="249"/>
                  </a:cubicBezTo>
                  <a:cubicBezTo>
                    <a:pt x="3" y="250"/>
                    <a:pt x="3" y="250"/>
                    <a:pt x="3" y="251"/>
                  </a:cubicBezTo>
                  <a:cubicBezTo>
                    <a:pt x="0" y="251"/>
                    <a:pt x="0" y="251"/>
                    <a:pt x="0" y="251"/>
                  </a:cubicBezTo>
                  <a:close/>
                  <a:moveTo>
                    <a:pt x="99" y="185"/>
                  </a:move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ubicBezTo>
                    <a:pt x="99" y="185"/>
                    <a:pt x="99" y="185"/>
                    <a:pt x="99" y="185"/>
                  </a:cubicBezTo>
                  <a:close/>
                  <a:moveTo>
                    <a:pt x="199" y="129"/>
                  </a:moveTo>
                  <a:cubicBezTo>
                    <a:pt x="199" y="130"/>
                    <a:pt x="199" y="130"/>
                    <a:pt x="199" y="130"/>
                  </a:cubicBezTo>
                  <a:cubicBezTo>
                    <a:pt x="199" y="129"/>
                    <a:pt x="198" y="128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8" y="129"/>
                    <a:pt x="198" y="129"/>
                    <a:pt x="199" y="129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9" y="129"/>
                    <a:pt x="199" y="129"/>
                    <a:pt x="199" y="129"/>
                  </a:cubicBezTo>
                  <a:close/>
                  <a:moveTo>
                    <a:pt x="199" y="129"/>
                  </a:moveTo>
                  <a:cubicBezTo>
                    <a:pt x="199" y="129"/>
                    <a:pt x="199" y="129"/>
                    <a:pt x="199" y="129"/>
                  </a:cubicBezTo>
                  <a:cubicBezTo>
                    <a:pt x="199" y="129"/>
                    <a:pt x="199" y="129"/>
                    <a:pt x="199" y="129"/>
                  </a:cubicBezTo>
                  <a:close/>
                  <a:moveTo>
                    <a:pt x="197" y="127"/>
                  </a:moveTo>
                  <a:cubicBezTo>
                    <a:pt x="197" y="127"/>
                    <a:pt x="197" y="127"/>
                    <a:pt x="197" y="127"/>
                  </a:cubicBezTo>
                  <a:cubicBezTo>
                    <a:pt x="197" y="127"/>
                    <a:pt x="197" y="127"/>
                    <a:pt x="197" y="127"/>
                  </a:cubicBezTo>
                  <a:cubicBezTo>
                    <a:pt x="197" y="127"/>
                    <a:pt x="197" y="127"/>
                    <a:pt x="197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3" name="Freeform 116">
              <a:extLst>
                <a:ext uri="{FF2B5EF4-FFF2-40B4-BE49-F238E27FC236}">
                  <a16:creationId xmlns:a16="http://schemas.microsoft.com/office/drawing/2014/main" id="{999C06C0-506F-4912-862C-0328F20F9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353" y="1620565"/>
              <a:ext cx="18081" cy="14465"/>
            </a:xfrm>
            <a:custGeom>
              <a:avLst/>
              <a:gdLst>
                <a:gd name="T0" fmla="*/ 0 w 10"/>
                <a:gd name="T1" fmla="*/ 4 h 8"/>
                <a:gd name="T2" fmla="*/ 4 w 10"/>
                <a:gd name="T3" fmla="*/ 0 h 8"/>
                <a:gd name="T4" fmla="*/ 10 w 10"/>
                <a:gd name="T5" fmla="*/ 4 h 8"/>
                <a:gd name="T6" fmla="*/ 4 w 10"/>
                <a:gd name="T7" fmla="*/ 8 h 8"/>
                <a:gd name="T8" fmla="*/ 0 w 10"/>
                <a:gd name="T9" fmla="*/ 4 h 8"/>
                <a:gd name="T10" fmla="*/ 0 w 10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4" name="Freeform 117">
              <a:extLst>
                <a:ext uri="{FF2B5EF4-FFF2-40B4-BE49-F238E27FC236}">
                  <a16:creationId xmlns:a16="http://schemas.microsoft.com/office/drawing/2014/main" id="{A8EF08B3-F565-496E-A935-A1EE9D339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888" y="1501230"/>
              <a:ext cx="75940" cy="126567"/>
            </a:xfrm>
            <a:custGeom>
              <a:avLst/>
              <a:gdLst>
                <a:gd name="T0" fmla="*/ 6 w 21"/>
                <a:gd name="T1" fmla="*/ 35 h 35"/>
                <a:gd name="T2" fmla="*/ 6 w 21"/>
                <a:gd name="T3" fmla="*/ 29 h 35"/>
                <a:gd name="T4" fmla="*/ 12 w 21"/>
                <a:gd name="T5" fmla="*/ 30 h 35"/>
                <a:gd name="T6" fmla="*/ 12 w 21"/>
                <a:gd name="T7" fmla="*/ 29 h 35"/>
                <a:gd name="T8" fmla="*/ 10 w 21"/>
                <a:gd name="T9" fmla="*/ 25 h 35"/>
                <a:gd name="T10" fmla="*/ 8 w 21"/>
                <a:gd name="T11" fmla="*/ 24 h 35"/>
                <a:gd name="T12" fmla="*/ 2 w 21"/>
                <a:gd name="T13" fmla="*/ 20 h 35"/>
                <a:gd name="T14" fmla="*/ 0 w 21"/>
                <a:gd name="T15" fmla="*/ 14 h 35"/>
                <a:gd name="T16" fmla="*/ 1 w 21"/>
                <a:gd name="T17" fmla="*/ 13 h 35"/>
                <a:gd name="T18" fmla="*/ 1 w 21"/>
                <a:gd name="T19" fmla="*/ 13 h 35"/>
                <a:gd name="T20" fmla="*/ 2 w 21"/>
                <a:gd name="T21" fmla="*/ 11 h 35"/>
                <a:gd name="T22" fmla="*/ 6 w 21"/>
                <a:gd name="T23" fmla="*/ 5 h 35"/>
                <a:gd name="T24" fmla="*/ 7 w 21"/>
                <a:gd name="T25" fmla="*/ 1 h 35"/>
                <a:gd name="T26" fmla="*/ 10 w 21"/>
                <a:gd name="T27" fmla="*/ 0 h 35"/>
                <a:gd name="T28" fmla="*/ 12 w 21"/>
                <a:gd name="T29" fmla="*/ 0 h 35"/>
                <a:gd name="T30" fmla="*/ 15 w 21"/>
                <a:gd name="T31" fmla="*/ 3 h 35"/>
                <a:gd name="T32" fmla="*/ 16 w 21"/>
                <a:gd name="T33" fmla="*/ 3 h 35"/>
                <a:gd name="T34" fmla="*/ 16 w 21"/>
                <a:gd name="T35" fmla="*/ 3 h 35"/>
                <a:gd name="T36" fmla="*/ 17 w 21"/>
                <a:gd name="T37" fmla="*/ 3 h 35"/>
                <a:gd name="T38" fmla="*/ 18 w 21"/>
                <a:gd name="T39" fmla="*/ 1 h 35"/>
                <a:gd name="T40" fmla="*/ 21 w 21"/>
                <a:gd name="T41" fmla="*/ 2 h 35"/>
                <a:gd name="T42" fmla="*/ 19 w 21"/>
                <a:gd name="T43" fmla="*/ 5 h 35"/>
                <a:gd name="T44" fmla="*/ 17 w 21"/>
                <a:gd name="T45" fmla="*/ 6 h 35"/>
                <a:gd name="T46" fmla="*/ 14 w 21"/>
                <a:gd name="T47" fmla="*/ 6 h 35"/>
                <a:gd name="T48" fmla="*/ 12 w 21"/>
                <a:gd name="T49" fmla="*/ 4 h 35"/>
                <a:gd name="T50" fmla="*/ 11 w 21"/>
                <a:gd name="T51" fmla="*/ 4 h 35"/>
                <a:gd name="T52" fmla="*/ 10 w 21"/>
                <a:gd name="T53" fmla="*/ 4 h 35"/>
                <a:gd name="T54" fmla="*/ 9 w 21"/>
                <a:gd name="T55" fmla="*/ 4 h 35"/>
                <a:gd name="T56" fmla="*/ 9 w 21"/>
                <a:gd name="T57" fmla="*/ 5 h 35"/>
                <a:gd name="T58" fmla="*/ 5 w 21"/>
                <a:gd name="T59" fmla="*/ 13 h 35"/>
                <a:gd name="T60" fmla="*/ 4 w 21"/>
                <a:gd name="T61" fmla="*/ 15 h 35"/>
                <a:gd name="T62" fmla="*/ 4 w 21"/>
                <a:gd name="T63" fmla="*/ 15 h 35"/>
                <a:gd name="T64" fmla="*/ 4 w 21"/>
                <a:gd name="T65" fmla="*/ 15 h 35"/>
                <a:gd name="T66" fmla="*/ 4 w 21"/>
                <a:gd name="T67" fmla="*/ 15 h 35"/>
                <a:gd name="T68" fmla="*/ 4 w 21"/>
                <a:gd name="T69" fmla="*/ 15 h 35"/>
                <a:gd name="T70" fmla="*/ 5 w 21"/>
                <a:gd name="T71" fmla="*/ 18 h 35"/>
                <a:gd name="T72" fmla="*/ 9 w 21"/>
                <a:gd name="T73" fmla="*/ 21 h 35"/>
                <a:gd name="T74" fmla="*/ 11 w 21"/>
                <a:gd name="T75" fmla="*/ 22 h 35"/>
                <a:gd name="T76" fmla="*/ 16 w 21"/>
                <a:gd name="T77" fmla="*/ 29 h 35"/>
                <a:gd name="T78" fmla="*/ 15 w 21"/>
                <a:gd name="T79" fmla="*/ 33 h 35"/>
                <a:gd name="T80" fmla="*/ 15 w 21"/>
                <a:gd name="T81" fmla="*/ 33 h 35"/>
                <a:gd name="T82" fmla="*/ 12 w 21"/>
                <a:gd name="T83" fmla="*/ 35 h 35"/>
                <a:gd name="T84" fmla="*/ 12 w 21"/>
                <a:gd name="T85" fmla="*/ 35 h 35"/>
                <a:gd name="T86" fmla="*/ 10 w 21"/>
                <a:gd name="T87" fmla="*/ 34 h 35"/>
                <a:gd name="T88" fmla="*/ 10 w 21"/>
                <a:gd name="T89" fmla="*/ 34 h 35"/>
                <a:gd name="T90" fmla="*/ 10 w 21"/>
                <a:gd name="T91" fmla="*/ 34 h 35"/>
                <a:gd name="T92" fmla="*/ 10 w 21"/>
                <a:gd name="T93" fmla="*/ 34 h 35"/>
                <a:gd name="T94" fmla="*/ 10 w 21"/>
                <a:gd name="T95" fmla="*/ 32 h 35"/>
                <a:gd name="T96" fmla="*/ 8 w 21"/>
                <a:gd name="T97" fmla="*/ 32 h 35"/>
                <a:gd name="T98" fmla="*/ 8 w 21"/>
                <a:gd name="T99" fmla="*/ 33 h 35"/>
                <a:gd name="T100" fmla="*/ 6 w 21"/>
                <a:gd name="T10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35">
                  <a:moveTo>
                    <a:pt x="6" y="35"/>
                  </a:moveTo>
                  <a:cubicBezTo>
                    <a:pt x="6" y="35"/>
                    <a:pt x="1" y="32"/>
                    <a:pt x="6" y="29"/>
                  </a:cubicBezTo>
                  <a:cubicBezTo>
                    <a:pt x="9" y="27"/>
                    <a:pt x="11" y="28"/>
                    <a:pt x="12" y="30"/>
                  </a:cubicBezTo>
                  <a:cubicBezTo>
                    <a:pt x="12" y="30"/>
                    <a:pt x="12" y="29"/>
                    <a:pt x="12" y="29"/>
                  </a:cubicBezTo>
                  <a:cubicBezTo>
                    <a:pt x="12" y="28"/>
                    <a:pt x="12" y="26"/>
                    <a:pt x="10" y="25"/>
                  </a:cubicBezTo>
                  <a:cubicBezTo>
                    <a:pt x="9" y="25"/>
                    <a:pt x="8" y="25"/>
                    <a:pt x="8" y="24"/>
                  </a:cubicBezTo>
                  <a:cubicBezTo>
                    <a:pt x="5" y="23"/>
                    <a:pt x="3" y="21"/>
                    <a:pt x="2" y="20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2"/>
                    <a:pt x="2" y="11"/>
                  </a:cubicBezTo>
                  <a:cubicBezTo>
                    <a:pt x="4" y="9"/>
                    <a:pt x="6" y="7"/>
                    <a:pt x="6" y="5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1"/>
                    <a:pt x="15" y="2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2"/>
                    <a:pt x="17" y="2"/>
                    <a:pt x="18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4"/>
                    <a:pt x="19" y="5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13" y="6"/>
                    <a:pt x="13" y="5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3"/>
                    <a:pt x="10" y="3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8"/>
                    <a:pt x="7" y="11"/>
                    <a:pt x="5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4" y="16"/>
                    <a:pt x="5" y="18"/>
                  </a:cubicBezTo>
                  <a:cubicBezTo>
                    <a:pt x="6" y="19"/>
                    <a:pt x="7" y="20"/>
                    <a:pt x="9" y="21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5" y="23"/>
                    <a:pt x="16" y="26"/>
                    <a:pt x="16" y="29"/>
                  </a:cubicBezTo>
                  <a:cubicBezTo>
                    <a:pt x="16" y="30"/>
                    <a:pt x="15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4"/>
                    <a:pt x="13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2"/>
                  </a:cubicBezTo>
                  <a:cubicBezTo>
                    <a:pt x="9" y="32"/>
                    <a:pt x="9" y="31"/>
                    <a:pt x="8" y="32"/>
                  </a:cubicBezTo>
                  <a:cubicBezTo>
                    <a:pt x="7" y="32"/>
                    <a:pt x="8" y="33"/>
                    <a:pt x="8" y="33"/>
                  </a:cubicBezTo>
                  <a:cubicBezTo>
                    <a:pt x="6" y="35"/>
                    <a:pt x="6" y="35"/>
                    <a:pt x="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5" name="Freeform 118">
              <a:extLst>
                <a:ext uri="{FF2B5EF4-FFF2-40B4-BE49-F238E27FC236}">
                  <a16:creationId xmlns:a16="http://schemas.microsoft.com/office/drawing/2014/main" id="{D95D93F3-3F23-4FDF-BC59-3A2B8B89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980" y="1493998"/>
              <a:ext cx="18081" cy="18081"/>
            </a:xfrm>
            <a:custGeom>
              <a:avLst/>
              <a:gdLst>
                <a:gd name="T0" fmla="*/ 0 w 10"/>
                <a:gd name="T1" fmla="*/ 4 h 10"/>
                <a:gd name="T2" fmla="*/ 4 w 10"/>
                <a:gd name="T3" fmla="*/ 0 h 10"/>
                <a:gd name="T4" fmla="*/ 10 w 10"/>
                <a:gd name="T5" fmla="*/ 4 h 10"/>
                <a:gd name="T6" fmla="*/ 4 w 10"/>
                <a:gd name="T7" fmla="*/ 10 h 10"/>
                <a:gd name="T8" fmla="*/ 0 w 10"/>
                <a:gd name="T9" fmla="*/ 4 h 10"/>
                <a:gd name="T10" fmla="*/ 0 w 10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6" name="Freeform 119">
              <a:extLst>
                <a:ext uri="{FF2B5EF4-FFF2-40B4-BE49-F238E27FC236}">
                  <a16:creationId xmlns:a16="http://schemas.microsoft.com/office/drawing/2014/main" id="{A81F68D4-B90D-4CA5-8DC8-6C6996032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504" y="5607433"/>
              <a:ext cx="21697" cy="18081"/>
            </a:xfrm>
            <a:custGeom>
              <a:avLst/>
              <a:gdLst>
                <a:gd name="T0" fmla="*/ 6 w 12"/>
                <a:gd name="T1" fmla="*/ 10 h 10"/>
                <a:gd name="T2" fmla="*/ 0 w 12"/>
                <a:gd name="T3" fmla="*/ 4 h 10"/>
                <a:gd name="T4" fmla="*/ 6 w 12"/>
                <a:gd name="T5" fmla="*/ 0 h 10"/>
                <a:gd name="T6" fmla="*/ 12 w 12"/>
                <a:gd name="T7" fmla="*/ 4 h 10"/>
                <a:gd name="T8" fmla="*/ 6 w 12"/>
                <a:gd name="T9" fmla="*/ 10 h 10"/>
                <a:gd name="T10" fmla="*/ 6 w 1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7" name="Freeform 120">
              <a:extLst>
                <a:ext uri="{FF2B5EF4-FFF2-40B4-BE49-F238E27FC236}">
                  <a16:creationId xmlns:a16="http://schemas.microsoft.com/office/drawing/2014/main" id="{75FBE579-2ABD-44C9-AC83-94AAF63AF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7388" y="5553190"/>
              <a:ext cx="345348" cy="681655"/>
            </a:xfrm>
            <a:custGeom>
              <a:avLst/>
              <a:gdLst>
                <a:gd name="T0" fmla="*/ 80 w 95"/>
                <a:gd name="T1" fmla="*/ 4 h 188"/>
                <a:gd name="T2" fmla="*/ 73 w 95"/>
                <a:gd name="T3" fmla="*/ 6 h 188"/>
                <a:gd name="T4" fmla="*/ 62 w 95"/>
                <a:gd name="T5" fmla="*/ 8 h 188"/>
                <a:gd name="T6" fmla="*/ 58 w 95"/>
                <a:gd name="T7" fmla="*/ 13 h 188"/>
                <a:gd name="T8" fmla="*/ 57 w 95"/>
                <a:gd name="T9" fmla="*/ 31 h 188"/>
                <a:gd name="T10" fmla="*/ 50 w 95"/>
                <a:gd name="T11" fmla="*/ 46 h 188"/>
                <a:gd name="T12" fmla="*/ 55 w 95"/>
                <a:gd name="T13" fmla="*/ 55 h 188"/>
                <a:gd name="T14" fmla="*/ 51 w 95"/>
                <a:gd name="T15" fmla="*/ 67 h 188"/>
                <a:gd name="T16" fmla="*/ 47 w 95"/>
                <a:gd name="T17" fmla="*/ 77 h 188"/>
                <a:gd name="T18" fmla="*/ 58 w 95"/>
                <a:gd name="T19" fmla="*/ 84 h 188"/>
                <a:gd name="T20" fmla="*/ 63 w 95"/>
                <a:gd name="T21" fmla="*/ 84 h 188"/>
                <a:gd name="T22" fmla="*/ 69 w 95"/>
                <a:gd name="T23" fmla="*/ 90 h 188"/>
                <a:gd name="T24" fmla="*/ 77 w 95"/>
                <a:gd name="T25" fmla="*/ 93 h 188"/>
                <a:gd name="T26" fmla="*/ 88 w 95"/>
                <a:gd name="T27" fmla="*/ 102 h 188"/>
                <a:gd name="T28" fmla="*/ 82 w 95"/>
                <a:gd name="T29" fmla="*/ 115 h 188"/>
                <a:gd name="T30" fmla="*/ 75 w 95"/>
                <a:gd name="T31" fmla="*/ 114 h 188"/>
                <a:gd name="T32" fmla="*/ 71 w 95"/>
                <a:gd name="T33" fmla="*/ 119 h 188"/>
                <a:gd name="T34" fmla="*/ 68 w 95"/>
                <a:gd name="T35" fmla="*/ 132 h 188"/>
                <a:gd name="T36" fmla="*/ 62 w 95"/>
                <a:gd name="T37" fmla="*/ 120 h 188"/>
                <a:gd name="T38" fmla="*/ 56 w 95"/>
                <a:gd name="T39" fmla="*/ 127 h 188"/>
                <a:gd name="T40" fmla="*/ 45 w 95"/>
                <a:gd name="T41" fmla="*/ 131 h 188"/>
                <a:gd name="T42" fmla="*/ 25 w 95"/>
                <a:gd name="T43" fmla="*/ 143 h 188"/>
                <a:gd name="T44" fmla="*/ 25 w 95"/>
                <a:gd name="T45" fmla="*/ 151 h 188"/>
                <a:gd name="T46" fmla="*/ 24 w 95"/>
                <a:gd name="T47" fmla="*/ 167 h 188"/>
                <a:gd name="T48" fmla="*/ 27 w 95"/>
                <a:gd name="T49" fmla="*/ 175 h 188"/>
                <a:gd name="T50" fmla="*/ 25 w 95"/>
                <a:gd name="T51" fmla="*/ 183 h 188"/>
                <a:gd name="T52" fmla="*/ 13 w 95"/>
                <a:gd name="T53" fmla="*/ 187 h 188"/>
                <a:gd name="T54" fmla="*/ 2 w 95"/>
                <a:gd name="T55" fmla="*/ 176 h 188"/>
                <a:gd name="T56" fmla="*/ 9 w 95"/>
                <a:gd name="T57" fmla="*/ 181 h 188"/>
                <a:gd name="T58" fmla="*/ 17 w 95"/>
                <a:gd name="T59" fmla="*/ 182 h 188"/>
                <a:gd name="T60" fmla="*/ 22 w 95"/>
                <a:gd name="T61" fmla="*/ 181 h 188"/>
                <a:gd name="T62" fmla="*/ 25 w 95"/>
                <a:gd name="T63" fmla="*/ 172 h 188"/>
                <a:gd name="T64" fmla="*/ 22 w 95"/>
                <a:gd name="T65" fmla="*/ 161 h 188"/>
                <a:gd name="T66" fmla="*/ 23 w 95"/>
                <a:gd name="T67" fmla="*/ 147 h 188"/>
                <a:gd name="T68" fmla="*/ 36 w 95"/>
                <a:gd name="T69" fmla="*/ 136 h 188"/>
                <a:gd name="T70" fmla="*/ 50 w 95"/>
                <a:gd name="T71" fmla="*/ 127 h 188"/>
                <a:gd name="T72" fmla="*/ 53 w 95"/>
                <a:gd name="T73" fmla="*/ 125 h 188"/>
                <a:gd name="T74" fmla="*/ 63 w 95"/>
                <a:gd name="T75" fmla="*/ 117 h 188"/>
                <a:gd name="T76" fmla="*/ 72 w 95"/>
                <a:gd name="T77" fmla="*/ 111 h 188"/>
                <a:gd name="T78" fmla="*/ 79 w 95"/>
                <a:gd name="T79" fmla="*/ 112 h 188"/>
                <a:gd name="T80" fmla="*/ 85 w 95"/>
                <a:gd name="T81" fmla="*/ 103 h 188"/>
                <a:gd name="T82" fmla="*/ 78 w 95"/>
                <a:gd name="T83" fmla="*/ 96 h 188"/>
                <a:gd name="T84" fmla="*/ 65 w 95"/>
                <a:gd name="T85" fmla="*/ 89 h 188"/>
                <a:gd name="T86" fmla="*/ 61 w 95"/>
                <a:gd name="T87" fmla="*/ 87 h 188"/>
                <a:gd name="T88" fmla="*/ 61 w 95"/>
                <a:gd name="T89" fmla="*/ 87 h 188"/>
                <a:gd name="T90" fmla="*/ 55 w 95"/>
                <a:gd name="T91" fmla="*/ 87 h 188"/>
                <a:gd name="T92" fmla="*/ 44 w 95"/>
                <a:gd name="T93" fmla="*/ 80 h 188"/>
                <a:gd name="T94" fmla="*/ 43 w 95"/>
                <a:gd name="T95" fmla="*/ 71 h 188"/>
                <a:gd name="T96" fmla="*/ 47 w 95"/>
                <a:gd name="T97" fmla="*/ 63 h 188"/>
                <a:gd name="T98" fmla="*/ 61 w 95"/>
                <a:gd name="T99" fmla="*/ 47 h 188"/>
                <a:gd name="T100" fmla="*/ 54 w 95"/>
                <a:gd name="T101" fmla="*/ 34 h 188"/>
                <a:gd name="T102" fmla="*/ 54 w 95"/>
                <a:gd name="T103" fmla="*/ 15 h 188"/>
                <a:gd name="T104" fmla="*/ 59 w 95"/>
                <a:gd name="T105" fmla="*/ 8 h 188"/>
                <a:gd name="T106" fmla="*/ 65 w 95"/>
                <a:gd name="T107" fmla="*/ 6 h 188"/>
                <a:gd name="T108" fmla="*/ 75 w 95"/>
                <a:gd name="T109" fmla="*/ 3 h 188"/>
                <a:gd name="T110" fmla="*/ 88 w 95"/>
                <a:gd name="T111" fmla="*/ 4 h 188"/>
                <a:gd name="T112" fmla="*/ 49 w 95"/>
                <a:gd name="T113" fmla="*/ 88 h 188"/>
                <a:gd name="T114" fmla="*/ 68 w 95"/>
                <a:gd name="T115" fmla="*/ 12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5" h="188">
                  <a:moveTo>
                    <a:pt x="95" y="18"/>
                  </a:moveTo>
                  <a:cubicBezTo>
                    <a:pt x="91" y="18"/>
                    <a:pt x="91" y="14"/>
                    <a:pt x="91" y="11"/>
                  </a:cubicBezTo>
                  <a:cubicBezTo>
                    <a:pt x="91" y="10"/>
                    <a:pt x="91" y="9"/>
                    <a:pt x="91" y="9"/>
                  </a:cubicBezTo>
                  <a:cubicBezTo>
                    <a:pt x="90" y="8"/>
                    <a:pt x="89" y="8"/>
                    <a:pt x="87" y="7"/>
                  </a:cubicBezTo>
                  <a:cubicBezTo>
                    <a:pt x="86" y="7"/>
                    <a:pt x="84" y="7"/>
                    <a:pt x="83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1" y="5"/>
                    <a:pt x="81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79" y="6"/>
                    <a:pt x="78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5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7"/>
                    <a:pt x="73" y="8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2"/>
                    <a:pt x="70" y="12"/>
                    <a:pt x="68" y="12"/>
                  </a:cubicBezTo>
                  <a:cubicBezTo>
                    <a:pt x="66" y="11"/>
                    <a:pt x="65" y="11"/>
                    <a:pt x="64" y="10"/>
                  </a:cubicBezTo>
                  <a:cubicBezTo>
                    <a:pt x="63" y="9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10"/>
                    <a:pt x="60" y="11"/>
                    <a:pt x="59" y="11"/>
                  </a:cubicBezTo>
                  <a:cubicBezTo>
                    <a:pt x="59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5"/>
                    <a:pt x="58" y="15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1" y="22"/>
                    <a:pt x="59" y="23"/>
                    <a:pt x="58" y="25"/>
                  </a:cubicBezTo>
                  <a:cubicBezTo>
                    <a:pt x="57" y="26"/>
                    <a:pt x="57" y="27"/>
                    <a:pt x="56" y="28"/>
                  </a:cubicBezTo>
                  <a:cubicBezTo>
                    <a:pt x="56" y="29"/>
                    <a:pt x="56" y="30"/>
                    <a:pt x="57" y="31"/>
                  </a:cubicBezTo>
                  <a:cubicBezTo>
                    <a:pt x="57" y="33"/>
                    <a:pt x="58" y="34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8"/>
                    <a:pt x="55" y="38"/>
                  </a:cubicBezTo>
                  <a:cubicBezTo>
                    <a:pt x="53" y="38"/>
                    <a:pt x="52" y="38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1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7"/>
                    <a:pt x="54" y="46"/>
                    <a:pt x="56" y="45"/>
                  </a:cubicBezTo>
                  <a:cubicBezTo>
                    <a:pt x="59" y="43"/>
                    <a:pt x="62" y="42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7"/>
                    <a:pt x="65" y="49"/>
                    <a:pt x="64" y="51"/>
                  </a:cubicBezTo>
                  <a:cubicBezTo>
                    <a:pt x="64" y="53"/>
                    <a:pt x="63" y="54"/>
                    <a:pt x="62" y="55"/>
                  </a:cubicBezTo>
                  <a:cubicBezTo>
                    <a:pt x="60" y="57"/>
                    <a:pt x="57" y="56"/>
                    <a:pt x="55" y="55"/>
                  </a:cubicBezTo>
                  <a:cubicBezTo>
                    <a:pt x="55" y="55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2" y="55"/>
                    <a:pt x="51" y="56"/>
                    <a:pt x="51" y="58"/>
                  </a:cubicBezTo>
                  <a:cubicBezTo>
                    <a:pt x="51" y="60"/>
                    <a:pt x="51" y="62"/>
                    <a:pt x="51" y="64"/>
                  </a:cubicBezTo>
                  <a:cubicBezTo>
                    <a:pt x="51" y="65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0" y="69"/>
                    <a:pt x="50" y="70"/>
                    <a:pt x="48" y="71"/>
                  </a:cubicBezTo>
                  <a:cubicBezTo>
                    <a:pt x="48" y="72"/>
                    <a:pt x="47" y="72"/>
                    <a:pt x="47" y="72"/>
                  </a:cubicBezTo>
                  <a:cubicBezTo>
                    <a:pt x="46" y="72"/>
                    <a:pt x="46" y="72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4"/>
                    <a:pt x="46" y="75"/>
                    <a:pt x="46" y="77"/>
                  </a:cubicBezTo>
                  <a:cubicBezTo>
                    <a:pt x="46" y="77"/>
                    <a:pt x="46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9"/>
                    <a:pt x="49" y="81"/>
                    <a:pt x="49" y="83"/>
                  </a:cubicBezTo>
                  <a:cubicBezTo>
                    <a:pt x="49" y="84"/>
                    <a:pt x="49" y="85"/>
                    <a:pt x="50" y="86"/>
                  </a:cubicBezTo>
                  <a:cubicBezTo>
                    <a:pt x="51" y="84"/>
                    <a:pt x="52" y="83"/>
                    <a:pt x="54" y="83"/>
                  </a:cubicBezTo>
                  <a:cubicBezTo>
                    <a:pt x="55" y="83"/>
                    <a:pt x="56" y="83"/>
                    <a:pt x="57" y="84"/>
                  </a:cubicBezTo>
                  <a:cubicBezTo>
                    <a:pt x="58" y="84"/>
                    <a:pt x="58" y="85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9" y="84"/>
                  </a:cubicBezTo>
                  <a:cubicBezTo>
                    <a:pt x="59" y="84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2" y="83"/>
                    <a:pt x="62" y="83"/>
                    <a:pt x="63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5" y="85"/>
                    <a:pt x="66" y="85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7" y="86"/>
                    <a:pt x="68" y="87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8"/>
                    <a:pt x="68" y="89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9" y="90"/>
                    <a:pt x="69" y="90"/>
                  </a:cubicBezTo>
                  <a:cubicBezTo>
                    <a:pt x="70" y="89"/>
                    <a:pt x="70" y="89"/>
                    <a:pt x="71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2"/>
                    <a:pt x="72" y="92"/>
                  </a:cubicBezTo>
                  <a:cubicBezTo>
                    <a:pt x="72" y="92"/>
                    <a:pt x="72" y="93"/>
                    <a:pt x="72" y="93"/>
                  </a:cubicBezTo>
                  <a:cubicBezTo>
                    <a:pt x="73" y="93"/>
                    <a:pt x="74" y="93"/>
                    <a:pt x="74" y="93"/>
                  </a:cubicBezTo>
                  <a:cubicBezTo>
                    <a:pt x="75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1" y="92"/>
                    <a:pt x="86" y="92"/>
                    <a:pt x="88" y="95"/>
                  </a:cubicBezTo>
                  <a:cubicBezTo>
                    <a:pt x="89" y="96"/>
                    <a:pt x="88" y="99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3"/>
                    <a:pt x="89" y="105"/>
                    <a:pt x="89" y="106"/>
                  </a:cubicBezTo>
                  <a:cubicBezTo>
                    <a:pt x="90" y="108"/>
                    <a:pt x="91" y="110"/>
                    <a:pt x="90" y="112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7" y="114"/>
                    <a:pt x="85" y="114"/>
                    <a:pt x="83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15"/>
                    <a:pt x="82" y="115"/>
                    <a:pt x="81" y="115"/>
                  </a:cubicBezTo>
                  <a:cubicBezTo>
                    <a:pt x="81" y="116"/>
                    <a:pt x="80" y="116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5"/>
                    <a:pt x="77" y="115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5" y="114"/>
                    <a:pt x="74" y="114"/>
                    <a:pt x="74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4"/>
                    <a:pt x="74" y="114"/>
                    <a:pt x="73" y="115"/>
                  </a:cubicBezTo>
                  <a:cubicBezTo>
                    <a:pt x="73" y="115"/>
                    <a:pt x="73" y="115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2" y="118"/>
                    <a:pt x="71" y="119"/>
                  </a:cubicBezTo>
                  <a:cubicBezTo>
                    <a:pt x="70" y="119"/>
                    <a:pt x="70" y="120"/>
                    <a:pt x="70" y="120"/>
                  </a:cubicBezTo>
                  <a:cubicBezTo>
                    <a:pt x="70" y="120"/>
                    <a:pt x="70" y="121"/>
                    <a:pt x="71" y="121"/>
                  </a:cubicBezTo>
                  <a:cubicBezTo>
                    <a:pt x="72" y="122"/>
                    <a:pt x="73" y="124"/>
                    <a:pt x="73" y="126"/>
                  </a:cubicBezTo>
                  <a:cubicBezTo>
                    <a:pt x="73" y="127"/>
                    <a:pt x="73" y="127"/>
                    <a:pt x="73" y="128"/>
                  </a:cubicBezTo>
                  <a:cubicBezTo>
                    <a:pt x="73" y="129"/>
                    <a:pt x="72" y="130"/>
                    <a:pt x="72" y="130"/>
                  </a:cubicBezTo>
                  <a:cubicBezTo>
                    <a:pt x="71" y="132"/>
                    <a:pt x="70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5" y="131"/>
                    <a:pt x="64" y="130"/>
                    <a:pt x="64" y="128"/>
                  </a:cubicBezTo>
                  <a:cubicBezTo>
                    <a:pt x="64" y="126"/>
                    <a:pt x="64" y="124"/>
                    <a:pt x="6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2"/>
                    <a:pt x="64" y="121"/>
                    <a:pt x="64" y="121"/>
                  </a:cubicBezTo>
                  <a:cubicBezTo>
                    <a:pt x="64" y="121"/>
                    <a:pt x="63" y="121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0" y="120"/>
                    <a:pt x="60" y="120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8" y="123"/>
                    <a:pt x="58" y="124"/>
                  </a:cubicBezTo>
                  <a:cubicBezTo>
                    <a:pt x="57" y="125"/>
                    <a:pt x="57" y="126"/>
                    <a:pt x="56" y="127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9"/>
                    <a:pt x="56" y="130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3" y="131"/>
                    <a:pt x="51" y="131"/>
                    <a:pt x="50" y="130"/>
                  </a:cubicBezTo>
                  <a:cubicBezTo>
                    <a:pt x="50" y="130"/>
                    <a:pt x="49" y="130"/>
                    <a:pt x="49" y="130"/>
                  </a:cubicBezTo>
                  <a:cubicBezTo>
                    <a:pt x="48" y="130"/>
                    <a:pt x="47" y="130"/>
                    <a:pt x="47" y="130"/>
                  </a:cubicBezTo>
                  <a:cubicBezTo>
                    <a:pt x="46" y="130"/>
                    <a:pt x="45" y="130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3"/>
                    <a:pt x="43" y="136"/>
                    <a:pt x="41" y="137"/>
                  </a:cubicBezTo>
                  <a:cubicBezTo>
                    <a:pt x="40" y="138"/>
                    <a:pt x="38" y="139"/>
                    <a:pt x="37" y="139"/>
                  </a:cubicBezTo>
                  <a:cubicBezTo>
                    <a:pt x="36" y="140"/>
                    <a:pt x="34" y="140"/>
                    <a:pt x="33" y="140"/>
                  </a:cubicBezTo>
                  <a:cubicBezTo>
                    <a:pt x="31" y="140"/>
                    <a:pt x="28" y="141"/>
                    <a:pt x="26" y="142"/>
                  </a:cubicBezTo>
                  <a:cubicBezTo>
                    <a:pt x="25" y="142"/>
                    <a:pt x="25" y="143"/>
                    <a:pt x="25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3"/>
                    <a:pt x="24" y="143"/>
                    <a:pt x="24" y="144"/>
                  </a:cubicBezTo>
                  <a:cubicBezTo>
                    <a:pt x="24" y="144"/>
                    <a:pt x="24" y="144"/>
                    <a:pt x="25" y="144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6" y="146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9"/>
                    <a:pt x="26" y="150"/>
                    <a:pt x="25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3"/>
                    <a:pt x="25" y="155"/>
                    <a:pt x="25" y="157"/>
                  </a:cubicBezTo>
                  <a:cubicBezTo>
                    <a:pt x="25" y="158"/>
                    <a:pt x="25" y="159"/>
                    <a:pt x="25" y="159"/>
                  </a:cubicBezTo>
                  <a:cubicBezTo>
                    <a:pt x="25" y="160"/>
                    <a:pt x="25" y="160"/>
                    <a:pt x="25" y="161"/>
                  </a:cubicBezTo>
                  <a:cubicBezTo>
                    <a:pt x="25" y="162"/>
                    <a:pt x="25" y="163"/>
                    <a:pt x="25" y="164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5" y="164"/>
                    <a:pt x="25" y="165"/>
                    <a:pt x="25" y="166"/>
                  </a:cubicBezTo>
                  <a:cubicBezTo>
                    <a:pt x="25" y="166"/>
                    <a:pt x="24" y="167"/>
                    <a:pt x="24" y="167"/>
                  </a:cubicBezTo>
                  <a:cubicBezTo>
                    <a:pt x="25" y="168"/>
                    <a:pt x="26" y="168"/>
                    <a:pt x="27" y="168"/>
                  </a:cubicBezTo>
                  <a:cubicBezTo>
                    <a:pt x="28" y="168"/>
                    <a:pt x="28" y="168"/>
                    <a:pt x="29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2"/>
                  </a:cubicBezTo>
                  <a:cubicBezTo>
                    <a:pt x="29" y="173"/>
                    <a:pt x="29" y="173"/>
                    <a:pt x="28" y="174"/>
                  </a:cubicBezTo>
                  <a:cubicBezTo>
                    <a:pt x="28" y="174"/>
                    <a:pt x="28" y="175"/>
                    <a:pt x="27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5"/>
                    <a:pt x="27" y="175"/>
                    <a:pt x="27" y="176"/>
                  </a:cubicBezTo>
                  <a:cubicBezTo>
                    <a:pt x="28" y="176"/>
                    <a:pt x="29" y="177"/>
                    <a:pt x="29" y="177"/>
                  </a:cubicBezTo>
                  <a:cubicBezTo>
                    <a:pt x="29" y="178"/>
                    <a:pt x="29" y="179"/>
                    <a:pt x="28" y="179"/>
                  </a:cubicBezTo>
                  <a:cubicBezTo>
                    <a:pt x="28" y="180"/>
                    <a:pt x="27" y="181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5" y="182"/>
                    <a:pt x="25" y="183"/>
                  </a:cubicBezTo>
                  <a:cubicBezTo>
                    <a:pt x="24" y="183"/>
                    <a:pt x="23" y="184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1" y="185"/>
                    <a:pt x="21" y="184"/>
                    <a:pt x="20" y="184"/>
                  </a:cubicBezTo>
                  <a:cubicBezTo>
                    <a:pt x="20" y="185"/>
                    <a:pt x="19" y="186"/>
                    <a:pt x="18" y="186"/>
                  </a:cubicBezTo>
                  <a:cubicBezTo>
                    <a:pt x="16" y="187"/>
                    <a:pt x="15" y="188"/>
                    <a:pt x="13" y="187"/>
                  </a:cubicBezTo>
                  <a:cubicBezTo>
                    <a:pt x="13" y="187"/>
                    <a:pt x="13" y="187"/>
                    <a:pt x="13" y="187"/>
                  </a:cubicBezTo>
                  <a:cubicBezTo>
                    <a:pt x="13" y="187"/>
                    <a:pt x="13" y="187"/>
                    <a:pt x="13" y="187"/>
                  </a:cubicBezTo>
                  <a:cubicBezTo>
                    <a:pt x="13" y="187"/>
                    <a:pt x="13" y="187"/>
                    <a:pt x="13" y="187"/>
                  </a:cubicBezTo>
                  <a:cubicBezTo>
                    <a:pt x="11" y="187"/>
                    <a:pt x="9" y="186"/>
                    <a:pt x="8" y="184"/>
                  </a:cubicBezTo>
                  <a:cubicBezTo>
                    <a:pt x="8" y="184"/>
                    <a:pt x="7" y="184"/>
                    <a:pt x="7" y="184"/>
                  </a:cubicBezTo>
                  <a:cubicBezTo>
                    <a:pt x="5" y="182"/>
                    <a:pt x="5" y="181"/>
                    <a:pt x="4" y="179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3" y="177"/>
                    <a:pt x="3" y="177"/>
                    <a:pt x="2" y="176"/>
                  </a:cubicBezTo>
                  <a:cubicBezTo>
                    <a:pt x="1" y="176"/>
                    <a:pt x="1" y="175"/>
                    <a:pt x="0" y="174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3"/>
                    <a:pt x="4" y="173"/>
                    <a:pt x="4" y="174"/>
                  </a:cubicBezTo>
                  <a:cubicBezTo>
                    <a:pt x="5" y="174"/>
                    <a:pt x="6" y="175"/>
                    <a:pt x="7" y="177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8" y="179"/>
                    <a:pt x="8" y="180"/>
                    <a:pt x="9" y="181"/>
                  </a:cubicBezTo>
                  <a:cubicBezTo>
                    <a:pt x="9" y="181"/>
                    <a:pt x="10" y="181"/>
                    <a:pt x="10" y="182"/>
                  </a:cubicBezTo>
                  <a:cubicBezTo>
                    <a:pt x="11" y="183"/>
                    <a:pt x="12" y="184"/>
                    <a:pt x="13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4" y="184"/>
                    <a:pt x="15" y="184"/>
                    <a:pt x="16" y="183"/>
                  </a:cubicBezTo>
                  <a:cubicBezTo>
                    <a:pt x="17" y="183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0" y="180"/>
                    <a:pt x="21" y="180"/>
                    <a:pt x="21" y="181"/>
                  </a:cubicBezTo>
                  <a:cubicBezTo>
                    <a:pt x="21" y="181"/>
                    <a:pt x="21" y="181"/>
                    <a:pt x="21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81"/>
                    <a:pt x="22" y="180"/>
                    <a:pt x="23" y="180"/>
                  </a:cubicBezTo>
                  <a:cubicBezTo>
                    <a:pt x="23" y="180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5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3" y="175"/>
                    <a:pt x="24" y="174"/>
                    <a:pt x="25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4" y="172"/>
                    <a:pt x="22" y="171"/>
                    <a:pt x="21" y="168"/>
                  </a:cubicBezTo>
                  <a:cubicBezTo>
                    <a:pt x="21" y="167"/>
                    <a:pt x="21" y="166"/>
                    <a:pt x="21" y="165"/>
                  </a:cubicBezTo>
                  <a:cubicBezTo>
                    <a:pt x="22" y="164"/>
                    <a:pt x="22" y="164"/>
                    <a:pt x="22" y="163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22" y="163"/>
                    <a:pt x="22" y="162"/>
                    <a:pt x="22" y="161"/>
                  </a:cubicBezTo>
                  <a:cubicBezTo>
                    <a:pt x="22" y="161"/>
                    <a:pt x="21" y="160"/>
                    <a:pt x="21" y="159"/>
                  </a:cubicBezTo>
                  <a:cubicBezTo>
                    <a:pt x="21" y="159"/>
                    <a:pt x="21" y="158"/>
                    <a:pt x="21" y="157"/>
                  </a:cubicBezTo>
                  <a:cubicBezTo>
                    <a:pt x="21" y="155"/>
                    <a:pt x="21" y="152"/>
                    <a:pt x="22" y="150"/>
                  </a:cubicBezTo>
                  <a:cubicBezTo>
                    <a:pt x="22" y="150"/>
                    <a:pt x="22" y="149"/>
                    <a:pt x="23" y="149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3" y="148"/>
                    <a:pt x="23" y="148"/>
                    <a:pt x="23" y="147"/>
                  </a:cubicBezTo>
                  <a:cubicBezTo>
                    <a:pt x="22" y="147"/>
                    <a:pt x="22" y="147"/>
                    <a:pt x="22" y="146"/>
                  </a:cubicBezTo>
                  <a:cubicBezTo>
                    <a:pt x="21" y="145"/>
                    <a:pt x="21" y="145"/>
                    <a:pt x="21" y="144"/>
                  </a:cubicBezTo>
                  <a:cubicBezTo>
                    <a:pt x="21" y="143"/>
                    <a:pt x="21" y="142"/>
                    <a:pt x="22" y="141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3" y="140"/>
                    <a:pt x="23" y="139"/>
                    <a:pt x="24" y="139"/>
                  </a:cubicBezTo>
                  <a:cubicBezTo>
                    <a:pt x="27" y="138"/>
                    <a:pt x="31" y="137"/>
                    <a:pt x="32" y="137"/>
                  </a:cubicBezTo>
                  <a:cubicBezTo>
                    <a:pt x="34" y="137"/>
                    <a:pt x="35" y="136"/>
                    <a:pt x="36" y="136"/>
                  </a:cubicBezTo>
                  <a:cubicBezTo>
                    <a:pt x="37" y="136"/>
                    <a:pt x="38" y="135"/>
                    <a:pt x="39" y="135"/>
                  </a:cubicBezTo>
                  <a:cubicBezTo>
                    <a:pt x="40" y="134"/>
                    <a:pt x="41" y="132"/>
                    <a:pt x="41" y="130"/>
                  </a:cubicBezTo>
                  <a:cubicBezTo>
                    <a:pt x="41" y="130"/>
                    <a:pt x="41" y="129"/>
                    <a:pt x="42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4" y="127"/>
                    <a:pt x="45" y="127"/>
                    <a:pt x="46" y="127"/>
                  </a:cubicBezTo>
                  <a:cubicBezTo>
                    <a:pt x="47" y="126"/>
                    <a:pt x="49" y="126"/>
                    <a:pt x="50" y="127"/>
                  </a:cubicBezTo>
                  <a:cubicBezTo>
                    <a:pt x="50" y="127"/>
                    <a:pt x="51" y="127"/>
                    <a:pt x="51" y="127"/>
                  </a:cubicBezTo>
                  <a:cubicBezTo>
                    <a:pt x="52" y="127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7"/>
                    <a:pt x="53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3" y="127"/>
                    <a:pt x="53" y="126"/>
                    <a:pt x="53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4" y="124"/>
                    <a:pt x="54" y="123"/>
                    <a:pt x="55" y="122"/>
                  </a:cubicBezTo>
                  <a:cubicBezTo>
                    <a:pt x="55" y="121"/>
                    <a:pt x="56" y="121"/>
                    <a:pt x="56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8" y="116"/>
                    <a:pt x="59" y="116"/>
                    <a:pt x="63" y="11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5" y="118"/>
                    <a:pt x="66" y="118"/>
                    <a:pt x="66" y="119"/>
                  </a:cubicBezTo>
                  <a:cubicBezTo>
                    <a:pt x="67" y="118"/>
                    <a:pt x="68" y="117"/>
                    <a:pt x="69" y="116"/>
                  </a:cubicBezTo>
                  <a:cubicBezTo>
                    <a:pt x="69" y="116"/>
                    <a:pt x="70" y="115"/>
                    <a:pt x="70" y="115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70" y="115"/>
                    <a:pt x="70" y="114"/>
                    <a:pt x="70" y="114"/>
                  </a:cubicBezTo>
                  <a:cubicBezTo>
                    <a:pt x="70" y="113"/>
                    <a:pt x="70" y="113"/>
                    <a:pt x="72" y="111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3" y="111"/>
                    <a:pt x="73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5" y="110"/>
                    <a:pt x="76" y="110"/>
                    <a:pt x="77" y="110"/>
                  </a:cubicBezTo>
                  <a:cubicBezTo>
                    <a:pt x="78" y="111"/>
                    <a:pt x="78" y="111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4" y="111"/>
                    <a:pt x="85" y="111"/>
                    <a:pt x="87" y="110"/>
                  </a:cubicBezTo>
                  <a:cubicBezTo>
                    <a:pt x="87" y="109"/>
                    <a:pt x="86" y="108"/>
                    <a:pt x="86" y="107"/>
                  </a:cubicBezTo>
                  <a:cubicBezTo>
                    <a:pt x="85" y="106"/>
                    <a:pt x="85" y="104"/>
                    <a:pt x="85" y="103"/>
                  </a:cubicBezTo>
                  <a:cubicBezTo>
                    <a:pt x="85" y="102"/>
                    <a:pt x="85" y="102"/>
                    <a:pt x="85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99"/>
                    <a:pt x="85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4" y="95"/>
                    <a:pt x="80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7" y="97"/>
                    <a:pt x="75" y="96"/>
                    <a:pt x="74" y="96"/>
                  </a:cubicBezTo>
                  <a:cubicBezTo>
                    <a:pt x="73" y="96"/>
                    <a:pt x="73" y="96"/>
                    <a:pt x="72" y="96"/>
                  </a:cubicBezTo>
                  <a:cubicBezTo>
                    <a:pt x="69" y="96"/>
                    <a:pt x="69" y="95"/>
                    <a:pt x="69" y="93"/>
                  </a:cubicBezTo>
                  <a:cubicBezTo>
                    <a:pt x="68" y="93"/>
                    <a:pt x="67" y="93"/>
                    <a:pt x="66" y="92"/>
                  </a:cubicBezTo>
                  <a:cubicBezTo>
                    <a:pt x="65" y="91"/>
                    <a:pt x="65" y="90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3" y="88"/>
                    <a:pt x="62" y="87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6"/>
                    <a:pt x="61" y="86"/>
                  </a:cubicBezTo>
                  <a:cubicBezTo>
                    <a:pt x="61" y="86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0" y="87"/>
                    <a:pt x="60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7" y="88"/>
                    <a:pt x="56" y="87"/>
                    <a:pt x="55" y="87"/>
                  </a:cubicBezTo>
                  <a:cubicBezTo>
                    <a:pt x="55" y="87"/>
                    <a:pt x="54" y="86"/>
                    <a:pt x="54" y="86"/>
                  </a:cubicBezTo>
                  <a:cubicBezTo>
                    <a:pt x="53" y="86"/>
                    <a:pt x="53" y="88"/>
                    <a:pt x="52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49" y="92"/>
                    <a:pt x="48" y="91"/>
                    <a:pt x="47" y="88"/>
                  </a:cubicBezTo>
                  <a:cubicBezTo>
                    <a:pt x="46" y="87"/>
                    <a:pt x="46" y="85"/>
                    <a:pt x="46" y="83"/>
                  </a:cubicBezTo>
                  <a:cubicBezTo>
                    <a:pt x="46" y="82"/>
                    <a:pt x="45" y="81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3" y="80"/>
                    <a:pt x="42" y="80"/>
                    <a:pt x="41" y="80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6"/>
                    <a:pt x="41" y="76"/>
                    <a:pt x="41" y="76"/>
                  </a:cubicBezTo>
                  <a:cubicBezTo>
                    <a:pt x="42" y="76"/>
                    <a:pt x="42" y="75"/>
                    <a:pt x="43" y="75"/>
                  </a:cubicBezTo>
                  <a:cubicBezTo>
                    <a:pt x="43" y="75"/>
                    <a:pt x="43" y="74"/>
                    <a:pt x="43" y="74"/>
                  </a:cubicBezTo>
                  <a:cubicBezTo>
                    <a:pt x="42" y="73"/>
                    <a:pt x="42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0"/>
                    <a:pt x="44" y="69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7" y="68"/>
                    <a:pt x="47" y="68"/>
                    <a:pt x="47" y="67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5"/>
                    <a:pt x="47" y="65"/>
                    <a:pt x="47" y="63"/>
                  </a:cubicBezTo>
                  <a:cubicBezTo>
                    <a:pt x="47" y="62"/>
                    <a:pt x="47" y="60"/>
                    <a:pt x="48" y="58"/>
                  </a:cubicBezTo>
                  <a:cubicBezTo>
                    <a:pt x="48" y="54"/>
                    <a:pt x="50" y="51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2"/>
                    <a:pt x="56" y="52"/>
                    <a:pt x="57" y="52"/>
                  </a:cubicBezTo>
                  <a:cubicBezTo>
                    <a:pt x="58" y="53"/>
                    <a:pt x="59" y="53"/>
                    <a:pt x="60" y="53"/>
                  </a:cubicBezTo>
                  <a:cubicBezTo>
                    <a:pt x="60" y="52"/>
                    <a:pt x="61" y="51"/>
                    <a:pt x="61" y="50"/>
                  </a:cubicBezTo>
                  <a:cubicBezTo>
                    <a:pt x="61" y="49"/>
                    <a:pt x="61" y="48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6"/>
                    <a:pt x="59" y="47"/>
                    <a:pt x="57" y="48"/>
                  </a:cubicBezTo>
                  <a:cubicBezTo>
                    <a:pt x="54" y="49"/>
                    <a:pt x="50" y="51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6" y="46"/>
                    <a:pt x="47" y="41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5"/>
                    <a:pt x="51" y="35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3"/>
                    <a:pt x="54" y="32"/>
                  </a:cubicBezTo>
                  <a:cubicBezTo>
                    <a:pt x="53" y="30"/>
                    <a:pt x="52" y="28"/>
                    <a:pt x="53" y="26"/>
                  </a:cubicBezTo>
                  <a:cubicBezTo>
                    <a:pt x="54" y="25"/>
                    <a:pt x="55" y="24"/>
                    <a:pt x="55" y="23"/>
                  </a:cubicBezTo>
                  <a:cubicBezTo>
                    <a:pt x="56" y="22"/>
                    <a:pt x="57" y="21"/>
                    <a:pt x="57" y="19"/>
                  </a:cubicBezTo>
                  <a:cubicBezTo>
                    <a:pt x="56" y="19"/>
                    <a:pt x="56" y="18"/>
                    <a:pt x="56" y="18"/>
                  </a:cubicBezTo>
                  <a:cubicBezTo>
                    <a:pt x="55" y="17"/>
                    <a:pt x="55" y="16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4" y="13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1"/>
                    <a:pt x="55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7" y="9"/>
                    <a:pt x="58" y="9"/>
                  </a:cubicBezTo>
                  <a:cubicBezTo>
                    <a:pt x="58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8" y="8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6"/>
                    <a:pt x="57" y="6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3" y="2"/>
                    <a:pt x="64" y="4"/>
                    <a:pt x="65" y="6"/>
                  </a:cubicBezTo>
                  <a:cubicBezTo>
                    <a:pt x="65" y="6"/>
                    <a:pt x="65" y="7"/>
                    <a:pt x="66" y="7"/>
                  </a:cubicBezTo>
                  <a:cubicBezTo>
                    <a:pt x="66" y="8"/>
                    <a:pt x="67" y="8"/>
                    <a:pt x="68" y="8"/>
                  </a:cubicBezTo>
                  <a:cubicBezTo>
                    <a:pt x="69" y="8"/>
                    <a:pt x="69" y="8"/>
                    <a:pt x="70" y="8"/>
                  </a:cubicBezTo>
                  <a:cubicBezTo>
                    <a:pt x="70" y="7"/>
                    <a:pt x="69" y="5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2"/>
                    <a:pt x="74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7" y="3"/>
                    <a:pt x="77" y="3"/>
                    <a:pt x="77" y="2"/>
                  </a:cubicBezTo>
                  <a:cubicBezTo>
                    <a:pt x="78" y="2"/>
                    <a:pt x="78" y="2"/>
                    <a:pt x="79" y="1"/>
                  </a:cubicBezTo>
                  <a:cubicBezTo>
                    <a:pt x="82" y="0"/>
                    <a:pt x="83" y="1"/>
                    <a:pt x="84" y="2"/>
                  </a:cubicBezTo>
                  <a:cubicBezTo>
                    <a:pt x="84" y="3"/>
                    <a:pt x="85" y="3"/>
                    <a:pt x="85" y="3"/>
                  </a:cubicBezTo>
                  <a:cubicBezTo>
                    <a:pt x="85" y="3"/>
                    <a:pt x="87" y="4"/>
                    <a:pt x="88" y="4"/>
                  </a:cubicBezTo>
                  <a:cubicBezTo>
                    <a:pt x="90" y="5"/>
                    <a:pt x="92" y="5"/>
                    <a:pt x="93" y="6"/>
                  </a:cubicBezTo>
                  <a:cubicBezTo>
                    <a:pt x="94" y="8"/>
                    <a:pt x="94" y="10"/>
                    <a:pt x="94" y="11"/>
                  </a:cubicBezTo>
                  <a:cubicBezTo>
                    <a:pt x="94" y="13"/>
                    <a:pt x="94" y="14"/>
                    <a:pt x="95" y="14"/>
                  </a:cubicBezTo>
                  <a:cubicBezTo>
                    <a:pt x="95" y="18"/>
                    <a:pt x="95" y="18"/>
                    <a:pt x="95" y="18"/>
                  </a:cubicBezTo>
                  <a:close/>
                  <a:moveTo>
                    <a:pt x="49" y="88"/>
                  </a:move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lose/>
                  <a:moveTo>
                    <a:pt x="68" y="123"/>
                  </a:moveTo>
                  <a:cubicBezTo>
                    <a:pt x="68" y="123"/>
                    <a:pt x="68" y="122"/>
                    <a:pt x="67" y="122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67" y="124"/>
                    <a:pt x="67" y="126"/>
                    <a:pt x="67" y="127"/>
                  </a:cubicBezTo>
                  <a:cubicBezTo>
                    <a:pt x="67" y="128"/>
                    <a:pt x="68" y="129"/>
                    <a:pt x="68" y="129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9" y="129"/>
                    <a:pt x="69" y="129"/>
                    <a:pt x="69" y="128"/>
                  </a:cubicBezTo>
                  <a:cubicBezTo>
                    <a:pt x="69" y="128"/>
                    <a:pt x="70" y="127"/>
                    <a:pt x="70" y="127"/>
                  </a:cubicBezTo>
                  <a:cubicBezTo>
                    <a:pt x="70" y="127"/>
                    <a:pt x="70" y="126"/>
                    <a:pt x="70" y="126"/>
                  </a:cubicBezTo>
                  <a:cubicBezTo>
                    <a:pt x="70" y="125"/>
                    <a:pt x="69" y="124"/>
                    <a:pt x="68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8" name="Freeform 121">
              <a:extLst>
                <a:ext uri="{FF2B5EF4-FFF2-40B4-BE49-F238E27FC236}">
                  <a16:creationId xmlns:a16="http://schemas.microsoft.com/office/drawing/2014/main" id="{0C60C8C3-0873-479B-8424-D942967EA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772" y="6173368"/>
              <a:ext cx="7232" cy="1446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8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8 h 8"/>
                <a:gd name="T10" fmla="*/ 4 w 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9" name="Freeform 122">
              <a:extLst>
                <a:ext uri="{FF2B5EF4-FFF2-40B4-BE49-F238E27FC236}">
                  <a16:creationId xmlns:a16="http://schemas.microsoft.com/office/drawing/2014/main" id="{37486A9B-9836-4445-B703-CF25FCEE5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1601" y="5180720"/>
              <a:ext cx="759404" cy="1017963"/>
            </a:xfrm>
            <a:custGeom>
              <a:avLst/>
              <a:gdLst>
                <a:gd name="T0" fmla="*/ 199 w 210"/>
                <a:gd name="T1" fmla="*/ 275 h 281"/>
                <a:gd name="T2" fmla="*/ 188 w 210"/>
                <a:gd name="T3" fmla="*/ 275 h 281"/>
                <a:gd name="T4" fmla="*/ 175 w 210"/>
                <a:gd name="T5" fmla="*/ 268 h 281"/>
                <a:gd name="T6" fmla="*/ 174 w 210"/>
                <a:gd name="T7" fmla="*/ 249 h 281"/>
                <a:gd name="T8" fmla="*/ 174 w 210"/>
                <a:gd name="T9" fmla="*/ 240 h 281"/>
                <a:gd name="T10" fmla="*/ 174 w 210"/>
                <a:gd name="T11" fmla="*/ 225 h 281"/>
                <a:gd name="T12" fmla="*/ 163 w 210"/>
                <a:gd name="T13" fmla="*/ 219 h 281"/>
                <a:gd name="T14" fmla="*/ 160 w 210"/>
                <a:gd name="T15" fmla="*/ 208 h 281"/>
                <a:gd name="T16" fmla="*/ 152 w 210"/>
                <a:gd name="T17" fmla="*/ 200 h 281"/>
                <a:gd name="T18" fmla="*/ 140 w 210"/>
                <a:gd name="T19" fmla="*/ 173 h 281"/>
                <a:gd name="T20" fmla="*/ 145 w 210"/>
                <a:gd name="T21" fmla="*/ 151 h 281"/>
                <a:gd name="T22" fmla="*/ 156 w 210"/>
                <a:gd name="T23" fmla="*/ 143 h 281"/>
                <a:gd name="T24" fmla="*/ 154 w 210"/>
                <a:gd name="T25" fmla="*/ 133 h 281"/>
                <a:gd name="T26" fmla="*/ 165 w 210"/>
                <a:gd name="T27" fmla="*/ 131 h 281"/>
                <a:gd name="T28" fmla="*/ 173 w 210"/>
                <a:gd name="T29" fmla="*/ 123 h 281"/>
                <a:gd name="T30" fmla="*/ 162 w 210"/>
                <a:gd name="T31" fmla="*/ 111 h 281"/>
                <a:gd name="T32" fmla="*/ 160 w 210"/>
                <a:gd name="T33" fmla="*/ 102 h 281"/>
                <a:gd name="T34" fmla="*/ 143 w 210"/>
                <a:gd name="T35" fmla="*/ 101 h 281"/>
                <a:gd name="T36" fmla="*/ 133 w 210"/>
                <a:gd name="T37" fmla="*/ 100 h 281"/>
                <a:gd name="T38" fmla="*/ 110 w 210"/>
                <a:gd name="T39" fmla="*/ 89 h 281"/>
                <a:gd name="T40" fmla="*/ 96 w 210"/>
                <a:gd name="T41" fmla="*/ 90 h 281"/>
                <a:gd name="T42" fmla="*/ 85 w 210"/>
                <a:gd name="T43" fmla="*/ 78 h 281"/>
                <a:gd name="T44" fmla="*/ 70 w 210"/>
                <a:gd name="T45" fmla="*/ 83 h 281"/>
                <a:gd name="T46" fmla="*/ 52 w 210"/>
                <a:gd name="T47" fmla="*/ 71 h 281"/>
                <a:gd name="T48" fmla="*/ 39 w 210"/>
                <a:gd name="T49" fmla="*/ 65 h 281"/>
                <a:gd name="T50" fmla="*/ 35 w 210"/>
                <a:gd name="T51" fmla="*/ 41 h 281"/>
                <a:gd name="T52" fmla="*/ 14 w 210"/>
                <a:gd name="T53" fmla="*/ 35 h 281"/>
                <a:gd name="T54" fmla="*/ 0 w 210"/>
                <a:gd name="T55" fmla="*/ 3 h 281"/>
                <a:gd name="T56" fmla="*/ 23 w 210"/>
                <a:gd name="T57" fmla="*/ 19 h 281"/>
                <a:gd name="T58" fmla="*/ 31 w 210"/>
                <a:gd name="T59" fmla="*/ 32 h 281"/>
                <a:gd name="T60" fmla="*/ 42 w 210"/>
                <a:gd name="T61" fmla="*/ 50 h 281"/>
                <a:gd name="T62" fmla="*/ 44 w 210"/>
                <a:gd name="T63" fmla="*/ 66 h 281"/>
                <a:gd name="T64" fmla="*/ 62 w 210"/>
                <a:gd name="T65" fmla="*/ 65 h 281"/>
                <a:gd name="T66" fmla="*/ 70 w 210"/>
                <a:gd name="T67" fmla="*/ 80 h 281"/>
                <a:gd name="T68" fmla="*/ 88 w 210"/>
                <a:gd name="T69" fmla="*/ 74 h 281"/>
                <a:gd name="T70" fmla="*/ 98 w 210"/>
                <a:gd name="T71" fmla="*/ 87 h 281"/>
                <a:gd name="T72" fmla="*/ 112 w 210"/>
                <a:gd name="T73" fmla="*/ 85 h 281"/>
                <a:gd name="T74" fmla="*/ 132 w 210"/>
                <a:gd name="T75" fmla="*/ 91 h 281"/>
                <a:gd name="T76" fmla="*/ 139 w 210"/>
                <a:gd name="T77" fmla="*/ 100 h 281"/>
                <a:gd name="T78" fmla="*/ 155 w 210"/>
                <a:gd name="T79" fmla="*/ 96 h 281"/>
                <a:gd name="T80" fmla="*/ 164 w 210"/>
                <a:gd name="T81" fmla="*/ 104 h 281"/>
                <a:gd name="T82" fmla="*/ 168 w 210"/>
                <a:gd name="T83" fmla="*/ 113 h 281"/>
                <a:gd name="T84" fmla="*/ 175 w 210"/>
                <a:gd name="T85" fmla="*/ 128 h 281"/>
                <a:gd name="T86" fmla="*/ 162 w 210"/>
                <a:gd name="T87" fmla="*/ 137 h 281"/>
                <a:gd name="T88" fmla="*/ 159 w 210"/>
                <a:gd name="T89" fmla="*/ 144 h 281"/>
                <a:gd name="T90" fmla="*/ 155 w 210"/>
                <a:gd name="T91" fmla="*/ 148 h 281"/>
                <a:gd name="T92" fmla="*/ 151 w 210"/>
                <a:gd name="T93" fmla="*/ 153 h 281"/>
                <a:gd name="T94" fmla="*/ 144 w 210"/>
                <a:gd name="T95" fmla="*/ 173 h 281"/>
                <a:gd name="T96" fmla="*/ 149 w 210"/>
                <a:gd name="T97" fmla="*/ 191 h 281"/>
                <a:gd name="T98" fmla="*/ 162 w 210"/>
                <a:gd name="T99" fmla="*/ 203 h 281"/>
                <a:gd name="T100" fmla="*/ 164 w 210"/>
                <a:gd name="T101" fmla="*/ 216 h 281"/>
                <a:gd name="T102" fmla="*/ 177 w 210"/>
                <a:gd name="T103" fmla="*/ 221 h 281"/>
                <a:gd name="T104" fmla="*/ 180 w 210"/>
                <a:gd name="T105" fmla="*/ 230 h 281"/>
                <a:gd name="T106" fmla="*/ 175 w 210"/>
                <a:gd name="T107" fmla="*/ 244 h 281"/>
                <a:gd name="T108" fmla="*/ 178 w 210"/>
                <a:gd name="T109" fmla="*/ 261 h 281"/>
                <a:gd name="T110" fmla="*/ 183 w 210"/>
                <a:gd name="T111" fmla="*/ 272 h 281"/>
                <a:gd name="T112" fmla="*/ 195 w 210"/>
                <a:gd name="T113" fmla="*/ 272 h 281"/>
                <a:gd name="T114" fmla="*/ 205 w 210"/>
                <a:gd name="T115" fmla="*/ 278 h 281"/>
                <a:gd name="T116" fmla="*/ 177 w 210"/>
                <a:gd name="T117" fmla="*/ 261 h 281"/>
                <a:gd name="T118" fmla="*/ 155 w 210"/>
                <a:gd name="T119" fmla="*/ 151 h 281"/>
                <a:gd name="T120" fmla="*/ 159 w 210"/>
                <a:gd name="T121" fmla="*/ 137 h 281"/>
                <a:gd name="T122" fmla="*/ 172 w 210"/>
                <a:gd name="T123" fmla="*/ 11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0" h="281">
                  <a:moveTo>
                    <a:pt x="209" y="275"/>
                  </a:moveTo>
                  <a:cubicBezTo>
                    <a:pt x="210" y="275"/>
                    <a:pt x="210" y="275"/>
                    <a:pt x="210" y="275"/>
                  </a:cubicBezTo>
                  <a:cubicBezTo>
                    <a:pt x="209" y="276"/>
                    <a:pt x="209" y="276"/>
                    <a:pt x="209" y="276"/>
                  </a:cubicBezTo>
                  <a:cubicBezTo>
                    <a:pt x="209" y="276"/>
                    <a:pt x="209" y="276"/>
                    <a:pt x="209" y="276"/>
                  </a:cubicBezTo>
                  <a:cubicBezTo>
                    <a:pt x="209" y="278"/>
                    <a:pt x="208" y="279"/>
                    <a:pt x="208" y="280"/>
                  </a:cubicBezTo>
                  <a:cubicBezTo>
                    <a:pt x="207" y="280"/>
                    <a:pt x="206" y="281"/>
                    <a:pt x="206" y="281"/>
                  </a:cubicBezTo>
                  <a:cubicBezTo>
                    <a:pt x="205" y="281"/>
                    <a:pt x="204" y="281"/>
                    <a:pt x="203" y="281"/>
                  </a:cubicBezTo>
                  <a:cubicBezTo>
                    <a:pt x="202" y="280"/>
                    <a:pt x="201" y="279"/>
                    <a:pt x="201" y="278"/>
                  </a:cubicBezTo>
                  <a:cubicBezTo>
                    <a:pt x="200" y="277"/>
                    <a:pt x="200" y="277"/>
                    <a:pt x="200" y="277"/>
                  </a:cubicBezTo>
                  <a:cubicBezTo>
                    <a:pt x="200" y="276"/>
                    <a:pt x="200" y="275"/>
                    <a:pt x="199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8" y="275"/>
                    <a:pt x="197" y="276"/>
                    <a:pt x="196" y="276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195" y="276"/>
                    <a:pt x="194" y="275"/>
                    <a:pt x="193" y="275"/>
                  </a:cubicBezTo>
                  <a:cubicBezTo>
                    <a:pt x="193" y="274"/>
                    <a:pt x="193" y="274"/>
                    <a:pt x="192" y="274"/>
                  </a:cubicBezTo>
                  <a:cubicBezTo>
                    <a:pt x="192" y="274"/>
                    <a:pt x="192" y="274"/>
                    <a:pt x="191" y="274"/>
                  </a:cubicBezTo>
                  <a:cubicBezTo>
                    <a:pt x="190" y="274"/>
                    <a:pt x="190" y="274"/>
                    <a:pt x="189" y="274"/>
                  </a:cubicBezTo>
                  <a:cubicBezTo>
                    <a:pt x="189" y="274"/>
                    <a:pt x="189" y="274"/>
                    <a:pt x="189" y="274"/>
                  </a:cubicBezTo>
                  <a:cubicBezTo>
                    <a:pt x="189" y="275"/>
                    <a:pt x="188" y="275"/>
                    <a:pt x="188" y="275"/>
                  </a:cubicBezTo>
                  <a:cubicBezTo>
                    <a:pt x="188" y="275"/>
                    <a:pt x="188" y="275"/>
                    <a:pt x="188" y="275"/>
                  </a:cubicBezTo>
                  <a:cubicBezTo>
                    <a:pt x="187" y="275"/>
                    <a:pt x="186" y="276"/>
                    <a:pt x="186" y="276"/>
                  </a:cubicBezTo>
                  <a:cubicBezTo>
                    <a:pt x="186" y="276"/>
                    <a:pt x="186" y="276"/>
                    <a:pt x="186" y="276"/>
                  </a:cubicBezTo>
                  <a:cubicBezTo>
                    <a:pt x="184" y="276"/>
                    <a:pt x="184" y="276"/>
                    <a:pt x="183" y="276"/>
                  </a:cubicBezTo>
                  <a:cubicBezTo>
                    <a:pt x="182" y="276"/>
                    <a:pt x="182" y="276"/>
                    <a:pt x="181" y="276"/>
                  </a:cubicBezTo>
                  <a:cubicBezTo>
                    <a:pt x="180" y="276"/>
                    <a:pt x="180" y="276"/>
                    <a:pt x="180" y="276"/>
                  </a:cubicBezTo>
                  <a:cubicBezTo>
                    <a:pt x="180" y="274"/>
                    <a:pt x="180" y="274"/>
                    <a:pt x="180" y="274"/>
                  </a:cubicBezTo>
                  <a:cubicBezTo>
                    <a:pt x="180" y="273"/>
                    <a:pt x="180" y="273"/>
                    <a:pt x="179" y="272"/>
                  </a:cubicBezTo>
                  <a:cubicBezTo>
                    <a:pt x="179" y="272"/>
                    <a:pt x="179" y="272"/>
                    <a:pt x="179" y="271"/>
                  </a:cubicBezTo>
                  <a:cubicBezTo>
                    <a:pt x="177" y="271"/>
                    <a:pt x="176" y="271"/>
                    <a:pt x="175" y="268"/>
                  </a:cubicBezTo>
                  <a:cubicBezTo>
                    <a:pt x="175" y="267"/>
                    <a:pt x="176" y="266"/>
                    <a:pt x="177" y="265"/>
                  </a:cubicBezTo>
                  <a:cubicBezTo>
                    <a:pt x="177" y="265"/>
                    <a:pt x="177" y="265"/>
                    <a:pt x="177" y="265"/>
                  </a:cubicBezTo>
                  <a:cubicBezTo>
                    <a:pt x="177" y="265"/>
                    <a:pt x="177" y="264"/>
                    <a:pt x="176" y="264"/>
                  </a:cubicBezTo>
                  <a:cubicBezTo>
                    <a:pt x="175" y="264"/>
                    <a:pt x="175" y="264"/>
                    <a:pt x="174" y="262"/>
                  </a:cubicBezTo>
                  <a:cubicBezTo>
                    <a:pt x="173" y="260"/>
                    <a:pt x="174" y="259"/>
                    <a:pt x="176" y="258"/>
                  </a:cubicBezTo>
                  <a:cubicBezTo>
                    <a:pt x="176" y="258"/>
                    <a:pt x="176" y="258"/>
                    <a:pt x="176" y="258"/>
                  </a:cubicBezTo>
                  <a:cubicBezTo>
                    <a:pt x="176" y="258"/>
                    <a:pt x="177" y="258"/>
                    <a:pt x="177" y="258"/>
                  </a:cubicBezTo>
                  <a:cubicBezTo>
                    <a:pt x="177" y="258"/>
                    <a:pt x="176" y="257"/>
                    <a:pt x="176" y="256"/>
                  </a:cubicBezTo>
                  <a:cubicBezTo>
                    <a:pt x="174" y="255"/>
                    <a:pt x="173" y="253"/>
                    <a:pt x="173" y="251"/>
                  </a:cubicBezTo>
                  <a:cubicBezTo>
                    <a:pt x="173" y="250"/>
                    <a:pt x="174" y="249"/>
                    <a:pt x="174" y="249"/>
                  </a:cubicBezTo>
                  <a:cubicBezTo>
                    <a:pt x="174" y="248"/>
                    <a:pt x="175" y="249"/>
                    <a:pt x="175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5" y="248"/>
                    <a:pt x="174" y="248"/>
                    <a:pt x="174" y="248"/>
                  </a:cubicBezTo>
                  <a:cubicBezTo>
                    <a:pt x="173" y="248"/>
                    <a:pt x="173" y="247"/>
                    <a:pt x="172" y="247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1" y="246"/>
                    <a:pt x="171" y="246"/>
                    <a:pt x="171" y="246"/>
                  </a:cubicBezTo>
                  <a:cubicBezTo>
                    <a:pt x="170" y="243"/>
                    <a:pt x="172" y="242"/>
                    <a:pt x="173" y="241"/>
                  </a:cubicBezTo>
                  <a:cubicBezTo>
                    <a:pt x="173" y="241"/>
                    <a:pt x="173" y="241"/>
                    <a:pt x="173" y="241"/>
                  </a:cubicBezTo>
                  <a:cubicBezTo>
                    <a:pt x="174" y="241"/>
                    <a:pt x="174" y="241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3" y="239"/>
                    <a:pt x="173" y="239"/>
                    <a:pt x="173" y="238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5"/>
                    <a:pt x="173" y="235"/>
                    <a:pt x="175" y="234"/>
                  </a:cubicBezTo>
                  <a:cubicBezTo>
                    <a:pt x="175" y="233"/>
                    <a:pt x="175" y="232"/>
                    <a:pt x="176" y="231"/>
                  </a:cubicBezTo>
                  <a:cubicBezTo>
                    <a:pt x="176" y="230"/>
                    <a:pt x="176" y="230"/>
                    <a:pt x="176" y="230"/>
                  </a:cubicBezTo>
                  <a:cubicBezTo>
                    <a:pt x="176" y="230"/>
                    <a:pt x="176" y="230"/>
                    <a:pt x="176" y="230"/>
                  </a:cubicBezTo>
                  <a:cubicBezTo>
                    <a:pt x="176" y="229"/>
                    <a:pt x="177" y="229"/>
                    <a:pt x="177" y="229"/>
                  </a:cubicBezTo>
                  <a:cubicBezTo>
                    <a:pt x="177" y="227"/>
                    <a:pt x="177" y="225"/>
                    <a:pt x="178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7" y="224"/>
                    <a:pt x="176" y="225"/>
                    <a:pt x="174" y="225"/>
                  </a:cubicBezTo>
                  <a:cubicBezTo>
                    <a:pt x="172" y="224"/>
                    <a:pt x="171" y="223"/>
                    <a:pt x="171" y="222"/>
                  </a:cubicBezTo>
                  <a:cubicBezTo>
                    <a:pt x="170" y="222"/>
                    <a:pt x="170" y="222"/>
                    <a:pt x="170" y="222"/>
                  </a:cubicBezTo>
                  <a:cubicBezTo>
                    <a:pt x="170" y="222"/>
                    <a:pt x="170" y="222"/>
                    <a:pt x="170" y="222"/>
                  </a:cubicBezTo>
                  <a:cubicBezTo>
                    <a:pt x="170" y="222"/>
                    <a:pt x="170" y="222"/>
                    <a:pt x="170" y="222"/>
                  </a:cubicBezTo>
                  <a:cubicBezTo>
                    <a:pt x="169" y="222"/>
                    <a:pt x="169" y="222"/>
                    <a:pt x="169" y="222"/>
                  </a:cubicBezTo>
                  <a:cubicBezTo>
                    <a:pt x="168" y="224"/>
                    <a:pt x="168" y="224"/>
                    <a:pt x="168" y="224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6" y="222"/>
                    <a:pt x="165" y="222"/>
                    <a:pt x="164" y="221"/>
                  </a:cubicBezTo>
                  <a:cubicBezTo>
                    <a:pt x="164" y="220"/>
                    <a:pt x="163" y="220"/>
                    <a:pt x="163" y="219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2" y="219"/>
                    <a:pt x="162" y="218"/>
                    <a:pt x="161" y="217"/>
                  </a:cubicBezTo>
                  <a:cubicBezTo>
                    <a:pt x="161" y="217"/>
                    <a:pt x="161" y="216"/>
                    <a:pt x="160" y="216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60" y="215"/>
                    <a:pt x="160" y="215"/>
                    <a:pt x="160" y="215"/>
                  </a:cubicBezTo>
                  <a:cubicBezTo>
                    <a:pt x="160" y="215"/>
                    <a:pt x="160" y="215"/>
                    <a:pt x="160" y="215"/>
                  </a:cubicBezTo>
                  <a:cubicBezTo>
                    <a:pt x="159" y="214"/>
                    <a:pt x="157" y="213"/>
                    <a:pt x="157" y="211"/>
                  </a:cubicBezTo>
                  <a:cubicBezTo>
                    <a:pt x="157" y="211"/>
                    <a:pt x="157" y="211"/>
                    <a:pt x="157" y="211"/>
                  </a:cubicBezTo>
                  <a:cubicBezTo>
                    <a:pt x="157" y="209"/>
                    <a:pt x="158" y="208"/>
                    <a:pt x="160" y="208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60" y="208"/>
                    <a:pt x="160" y="207"/>
                    <a:pt x="160" y="206"/>
                  </a:cubicBezTo>
                  <a:cubicBezTo>
                    <a:pt x="160" y="206"/>
                    <a:pt x="160" y="206"/>
                    <a:pt x="159" y="206"/>
                  </a:cubicBezTo>
                  <a:cubicBezTo>
                    <a:pt x="159" y="205"/>
                    <a:pt x="159" y="205"/>
                    <a:pt x="159" y="204"/>
                  </a:cubicBezTo>
                  <a:cubicBezTo>
                    <a:pt x="158" y="204"/>
                    <a:pt x="158" y="203"/>
                    <a:pt x="158" y="203"/>
                  </a:cubicBezTo>
                  <a:cubicBezTo>
                    <a:pt x="157" y="202"/>
                    <a:pt x="157" y="202"/>
                    <a:pt x="157" y="201"/>
                  </a:cubicBezTo>
                  <a:cubicBezTo>
                    <a:pt x="156" y="201"/>
                    <a:pt x="156" y="200"/>
                    <a:pt x="156" y="200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5" y="200"/>
                    <a:pt x="155" y="200"/>
                    <a:pt x="154" y="200"/>
                  </a:cubicBezTo>
                  <a:cubicBezTo>
                    <a:pt x="154" y="200"/>
                    <a:pt x="154" y="200"/>
                    <a:pt x="154" y="200"/>
                  </a:cubicBezTo>
                  <a:cubicBezTo>
                    <a:pt x="154" y="200"/>
                    <a:pt x="153" y="200"/>
                    <a:pt x="152" y="200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50" y="199"/>
                    <a:pt x="149" y="198"/>
                    <a:pt x="148" y="197"/>
                  </a:cubicBezTo>
                  <a:cubicBezTo>
                    <a:pt x="147" y="196"/>
                    <a:pt x="146" y="194"/>
                    <a:pt x="146" y="192"/>
                  </a:cubicBezTo>
                  <a:cubicBezTo>
                    <a:pt x="146" y="191"/>
                    <a:pt x="145" y="191"/>
                    <a:pt x="145" y="191"/>
                  </a:cubicBezTo>
                  <a:cubicBezTo>
                    <a:pt x="143" y="192"/>
                    <a:pt x="141" y="193"/>
                    <a:pt x="139" y="191"/>
                  </a:cubicBezTo>
                  <a:cubicBezTo>
                    <a:pt x="138" y="189"/>
                    <a:pt x="138" y="186"/>
                    <a:pt x="139" y="184"/>
                  </a:cubicBezTo>
                  <a:cubicBezTo>
                    <a:pt x="139" y="183"/>
                    <a:pt x="140" y="182"/>
                    <a:pt x="140" y="182"/>
                  </a:cubicBezTo>
                  <a:cubicBezTo>
                    <a:pt x="140" y="181"/>
                    <a:pt x="140" y="180"/>
                    <a:pt x="139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7"/>
                    <a:pt x="139" y="175"/>
                    <a:pt x="140" y="173"/>
                  </a:cubicBezTo>
                  <a:cubicBezTo>
                    <a:pt x="140" y="172"/>
                    <a:pt x="140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0"/>
                    <a:pt x="142" y="169"/>
                    <a:pt x="141" y="168"/>
                  </a:cubicBezTo>
                  <a:cubicBezTo>
                    <a:pt x="140" y="167"/>
                    <a:pt x="139" y="167"/>
                    <a:pt x="138" y="167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36" y="166"/>
                    <a:pt x="134" y="166"/>
                    <a:pt x="133" y="164"/>
                  </a:cubicBezTo>
                  <a:cubicBezTo>
                    <a:pt x="132" y="161"/>
                    <a:pt x="132" y="159"/>
                    <a:pt x="133" y="158"/>
                  </a:cubicBezTo>
                  <a:cubicBezTo>
                    <a:pt x="134" y="156"/>
                    <a:pt x="135" y="155"/>
                    <a:pt x="137" y="154"/>
                  </a:cubicBezTo>
                  <a:cubicBezTo>
                    <a:pt x="138" y="152"/>
                    <a:pt x="140" y="152"/>
                    <a:pt x="142" y="152"/>
                  </a:cubicBezTo>
                  <a:cubicBezTo>
                    <a:pt x="143" y="151"/>
                    <a:pt x="144" y="151"/>
                    <a:pt x="145" y="151"/>
                  </a:cubicBezTo>
                  <a:cubicBezTo>
                    <a:pt x="146" y="150"/>
                    <a:pt x="146" y="150"/>
                    <a:pt x="146" y="149"/>
                  </a:cubicBezTo>
                  <a:cubicBezTo>
                    <a:pt x="148" y="148"/>
                    <a:pt x="149" y="147"/>
                    <a:pt x="150" y="148"/>
                  </a:cubicBezTo>
                  <a:cubicBezTo>
                    <a:pt x="150" y="147"/>
                    <a:pt x="150" y="147"/>
                    <a:pt x="150" y="146"/>
                  </a:cubicBezTo>
                  <a:cubicBezTo>
                    <a:pt x="150" y="145"/>
                    <a:pt x="151" y="144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5" y="143"/>
                    <a:pt x="155" y="143"/>
                    <a:pt x="155" y="143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54" y="141"/>
                    <a:pt x="154" y="141"/>
                    <a:pt x="154" y="140"/>
                  </a:cubicBezTo>
                  <a:cubicBezTo>
                    <a:pt x="153" y="140"/>
                    <a:pt x="152" y="139"/>
                    <a:pt x="152" y="13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136"/>
                    <a:pt x="152" y="135"/>
                    <a:pt x="153" y="134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3" y="134"/>
                    <a:pt x="154" y="133"/>
                    <a:pt x="154" y="133"/>
                  </a:cubicBezTo>
                  <a:cubicBezTo>
                    <a:pt x="155" y="133"/>
                    <a:pt x="155" y="133"/>
                    <a:pt x="156" y="133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7" y="133"/>
                    <a:pt x="157" y="134"/>
                    <a:pt x="158" y="135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9" y="135"/>
                    <a:pt x="159" y="134"/>
                    <a:pt x="159" y="134"/>
                  </a:cubicBezTo>
                  <a:cubicBezTo>
                    <a:pt x="160" y="134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3" y="133"/>
                    <a:pt x="163" y="133"/>
                    <a:pt x="164" y="132"/>
                  </a:cubicBezTo>
                  <a:cubicBezTo>
                    <a:pt x="164" y="132"/>
                    <a:pt x="164" y="132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1"/>
                    <a:pt x="165" y="130"/>
                  </a:cubicBezTo>
                  <a:cubicBezTo>
                    <a:pt x="166" y="129"/>
                    <a:pt x="166" y="128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8" y="126"/>
                    <a:pt x="170" y="126"/>
                    <a:pt x="171" y="126"/>
                  </a:cubicBezTo>
                  <a:cubicBezTo>
                    <a:pt x="172" y="126"/>
                    <a:pt x="172" y="126"/>
                    <a:pt x="173" y="12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24"/>
                    <a:pt x="173" y="124"/>
                    <a:pt x="174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2" y="122"/>
                    <a:pt x="171" y="121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20"/>
                    <a:pt x="170" y="120"/>
                    <a:pt x="170" y="120"/>
                  </a:cubicBezTo>
                  <a:cubicBezTo>
                    <a:pt x="170" y="118"/>
                    <a:pt x="168" y="117"/>
                    <a:pt x="166" y="116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6" y="116"/>
                    <a:pt x="165" y="115"/>
                    <a:pt x="165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4" y="115"/>
                    <a:pt x="164" y="114"/>
                    <a:pt x="163" y="113"/>
                  </a:cubicBezTo>
                  <a:cubicBezTo>
                    <a:pt x="163" y="113"/>
                    <a:pt x="162" y="112"/>
                    <a:pt x="162" y="111"/>
                  </a:cubicBezTo>
                  <a:cubicBezTo>
                    <a:pt x="162" y="110"/>
                    <a:pt x="162" y="109"/>
                    <a:pt x="162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1" y="106"/>
                    <a:pt x="161" y="106"/>
                    <a:pt x="161" y="105"/>
                  </a:cubicBezTo>
                  <a:cubicBezTo>
                    <a:pt x="161" y="105"/>
                    <a:pt x="161" y="105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3"/>
                    <a:pt x="160" y="102"/>
                  </a:cubicBezTo>
                  <a:cubicBezTo>
                    <a:pt x="160" y="102"/>
                    <a:pt x="160" y="102"/>
                    <a:pt x="160" y="102"/>
                  </a:cubicBezTo>
                  <a:cubicBezTo>
                    <a:pt x="160" y="102"/>
                    <a:pt x="160" y="102"/>
                    <a:pt x="160" y="102"/>
                  </a:cubicBezTo>
                  <a:cubicBezTo>
                    <a:pt x="160" y="101"/>
                    <a:pt x="160" y="100"/>
                    <a:pt x="160" y="100"/>
                  </a:cubicBezTo>
                  <a:cubicBezTo>
                    <a:pt x="159" y="99"/>
                    <a:pt x="159" y="97"/>
                    <a:pt x="159" y="97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59" y="97"/>
                    <a:pt x="158" y="98"/>
                    <a:pt x="158" y="98"/>
                  </a:cubicBezTo>
                  <a:cubicBezTo>
                    <a:pt x="157" y="99"/>
                    <a:pt x="157" y="99"/>
                    <a:pt x="156" y="99"/>
                  </a:cubicBezTo>
                  <a:cubicBezTo>
                    <a:pt x="154" y="100"/>
                    <a:pt x="153" y="99"/>
                    <a:pt x="152" y="97"/>
                  </a:cubicBezTo>
                  <a:cubicBezTo>
                    <a:pt x="151" y="97"/>
                    <a:pt x="150" y="98"/>
                    <a:pt x="150" y="99"/>
                  </a:cubicBezTo>
                  <a:cubicBezTo>
                    <a:pt x="149" y="100"/>
                    <a:pt x="149" y="100"/>
                    <a:pt x="148" y="101"/>
                  </a:cubicBezTo>
                  <a:cubicBezTo>
                    <a:pt x="146" y="103"/>
                    <a:pt x="145" y="103"/>
                    <a:pt x="144" y="101"/>
                  </a:cubicBezTo>
                  <a:cubicBezTo>
                    <a:pt x="144" y="101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2" y="101"/>
                    <a:pt x="142" y="101"/>
                    <a:pt x="141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0" y="104"/>
                    <a:pt x="139" y="106"/>
                    <a:pt x="136" y="104"/>
                  </a:cubicBezTo>
                  <a:cubicBezTo>
                    <a:pt x="135" y="104"/>
                    <a:pt x="134" y="102"/>
                    <a:pt x="134" y="101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34" y="101"/>
                    <a:pt x="133" y="101"/>
                    <a:pt x="133" y="100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2" y="98"/>
                    <a:pt x="131" y="97"/>
                    <a:pt x="130" y="96"/>
                  </a:cubicBezTo>
                  <a:cubicBezTo>
                    <a:pt x="130" y="96"/>
                    <a:pt x="130" y="96"/>
                    <a:pt x="129" y="96"/>
                  </a:cubicBezTo>
                  <a:cubicBezTo>
                    <a:pt x="129" y="96"/>
                    <a:pt x="128" y="96"/>
                    <a:pt x="127" y="96"/>
                  </a:cubicBezTo>
                  <a:cubicBezTo>
                    <a:pt x="126" y="96"/>
                    <a:pt x="126" y="96"/>
                    <a:pt x="125" y="96"/>
                  </a:cubicBezTo>
                  <a:cubicBezTo>
                    <a:pt x="125" y="96"/>
                    <a:pt x="124" y="96"/>
                    <a:pt x="124" y="9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3" y="96"/>
                    <a:pt x="123" y="97"/>
                    <a:pt x="122" y="97"/>
                  </a:cubicBezTo>
                  <a:cubicBezTo>
                    <a:pt x="121" y="98"/>
                    <a:pt x="120" y="99"/>
                    <a:pt x="117" y="98"/>
                  </a:cubicBezTo>
                  <a:cubicBezTo>
                    <a:pt x="114" y="96"/>
                    <a:pt x="112" y="92"/>
                    <a:pt x="110" y="89"/>
                  </a:cubicBezTo>
                  <a:cubicBezTo>
                    <a:pt x="110" y="88"/>
                    <a:pt x="109" y="87"/>
                    <a:pt x="109" y="86"/>
                  </a:cubicBezTo>
                  <a:cubicBezTo>
                    <a:pt x="109" y="85"/>
                    <a:pt x="108" y="85"/>
                    <a:pt x="108" y="85"/>
                  </a:cubicBezTo>
                  <a:cubicBezTo>
                    <a:pt x="108" y="85"/>
                    <a:pt x="108" y="85"/>
                    <a:pt x="107" y="86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7"/>
                    <a:pt x="106" y="88"/>
                    <a:pt x="106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90"/>
                    <a:pt x="104" y="92"/>
                    <a:pt x="102" y="93"/>
                  </a:cubicBezTo>
                  <a:cubicBezTo>
                    <a:pt x="100" y="94"/>
                    <a:pt x="99" y="93"/>
                    <a:pt x="98" y="92"/>
                  </a:cubicBezTo>
                  <a:cubicBezTo>
                    <a:pt x="97" y="92"/>
                    <a:pt x="97" y="91"/>
                    <a:pt x="97" y="91"/>
                  </a:cubicBezTo>
                  <a:cubicBezTo>
                    <a:pt x="97" y="90"/>
                    <a:pt x="97" y="90"/>
                    <a:pt x="96" y="90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6" y="90"/>
                    <a:pt x="95" y="90"/>
                    <a:pt x="95" y="90"/>
                  </a:cubicBezTo>
                  <a:cubicBezTo>
                    <a:pt x="94" y="90"/>
                    <a:pt x="92" y="91"/>
                    <a:pt x="91" y="91"/>
                  </a:cubicBezTo>
                  <a:cubicBezTo>
                    <a:pt x="89" y="90"/>
                    <a:pt x="88" y="89"/>
                    <a:pt x="87" y="88"/>
                  </a:cubicBezTo>
                  <a:cubicBezTo>
                    <a:pt x="87" y="86"/>
                    <a:pt x="87" y="85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2"/>
                    <a:pt x="87" y="80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9"/>
                    <a:pt x="83" y="79"/>
                    <a:pt x="82" y="79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9" y="76"/>
                    <a:pt x="79" y="76"/>
                    <a:pt x="78" y="76"/>
                  </a:cubicBezTo>
                  <a:cubicBezTo>
                    <a:pt x="77" y="75"/>
                    <a:pt x="75" y="75"/>
                    <a:pt x="75" y="75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4" y="80"/>
                    <a:pt x="75" y="82"/>
                    <a:pt x="70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67" y="84"/>
                    <a:pt x="66" y="82"/>
                    <a:pt x="65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5" y="78"/>
                    <a:pt x="65" y="77"/>
                  </a:cubicBezTo>
                  <a:cubicBezTo>
                    <a:pt x="65" y="76"/>
                    <a:pt x="65" y="76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4" y="74"/>
                    <a:pt x="64" y="72"/>
                    <a:pt x="63" y="71"/>
                  </a:cubicBezTo>
                  <a:cubicBezTo>
                    <a:pt x="63" y="70"/>
                    <a:pt x="63" y="70"/>
                    <a:pt x="62" y="69"/>
                  </a:cubicBezTo>
                  <a:cubicBezTo>
                    <a:pt x="61" y="70"/>
                    <a:pt x="59" y="70"/>
                    <a:pt x="57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3" y="70"/>
                    <a:pt x="53" y="70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49" y="72"/>
                    <a:pt x="47" y="73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2" y="70"/>
                    <a:pt x="42" y="69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6"/>
                    <a:pt x="40" y="66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4"/>
                    <a:pt x="36" y="62"/>
                    <a:pt x="36" y="60"/>
                  </a:cubicBezTo>
                  <a:cubicBezTo>
                    <a:pt x="35" y="60"/>
                    <a:pt x="35" y="59"/>
                    <a:pt x="35" y="58"/>
                  </a:cubicBezTo>
                  <a:cubicBezTo>
                    <a:pt x="35" y="57"/>
                    <a:pt x="36" y="56"/>
                    <a:pt x="37" y="56"/>
                  </a:cubicBezTo>
                  <a:cubicBezTo>
                    <a:pt x="37" y="56"/>
                    <a:pt x="38" y="56"/>
                    <a:pt x="38" y="55"/>
                  </a:cubicBezTo>
                  <a:cubicBezTo>
                    <a:pt x="38" y="54"/>
                    <a:pt x="38" y="52"/>
                    <a:pt x="38" y="50"/>
                  </a:cubicBezTo>
                  <a:cubicBezTo>
                    <a:pt x="38" y="48"/>
                    <a:pt x="38" y="46"/>
                    <a:pt x="37" y="44"/>
                  </a:cubicBezTo>
                  <a:cubicBezTo>
                    <a:pt x="37" y="43"/>
                    <a:pt x="37" y="42"/>
                    <a:pt x="36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2" y="40"/>
                    <a:pt x="31" y="39"/>
                  </a:cubicBezTo>
                  <a:cubicBezTo>
                    <a:pt x="31" y="38"/>
                    <a:pt x="31" y="37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8" y="35"/>
                    <a:pt x="27" y="36"/>
                  </a:cubicBezTo>
                  <a:cubicBezTo>
                    <a:pt x="26" y="36"/>
                    <a:pt x="26" y="37"/>
                    <a:pt x="26" y="37"/>
                  </a:cubicBezTo>
                  <a:cubicBezTo>
                    <a:pt x="24" y="38"/>
                    <a:pt x="24" y="39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19" y="38"/>
                  </a:cubicBezTo>
                  <a:cubicBezTo>
                    <a:pt x="17" y="37"/>
                    <a:pt x="15" y="37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2"/>
                    <a:pt x="15" y="31"/>
                    <a:pt x="16" y="29"/>
                  </a:cubicBezTo>
                  <a:cubicBezTo>
                    <a:pt x="16" y="29"/>
                    <a:pt x="17" y="29"/>
                    <a:pt x="17" y="28"/>
                  </a:cubicBezTo>
                  <a:cubicBezTo>
                    <a:pt x="19" y="25"/>
                    <a:pt x="19" y="22"/>
                    <a:pt x="19" y="18"/>
                  </a:cubicBezTo>
                  <a:cubicBezTo>
                    <a:pt x="20" y="18"/>
                    <a:pt x="20" y="17"/>
                    <a:pt x="20" y="16"/>
                  </a:cubicBezTo>
                  <a:cubicBezTo>
                    <a:pt x="20" y="13"/>
                    <a:pt x="18" y="10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5" y="5"/>
                    <a:pt x="2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2" y="2"/>
                    <a:pt x="14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21" y="9"/>
                    <a:pt x="24" y="13"/>
                    <a:pt x="23" y="17"/>
                  </a:cubicBezTo>
                  <a:cubicBezTo>
                    <a:pt x="23" y="17"/>
                    <a:pt x="23" y="18"/>
                    <a:pt x="23" y="19"/>
                  </a:cubicBezTo>
                  <a:cubicBezTo>
                    <a:pt x="22" y="23"/>
                    <a:pt x="22" y="26"/>
                    <a:pt x="20" y="30"/>
                  </a:cubicBezTo>
                  <a:cubicBezTo>
                    <a:pt x="19" y="30"/>
                    <a:pt x="19" y="31"/>
                    <a:pt x="19" y="31"/>
                  </a:cubicBezTo>
                  <a:cubicBezTo>
                    <a:pt x="18" y="32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1" y="34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4"/>
                  </a:cubicBezTo>
                  <a:cubicBezTo>
                    <a:pt x="24" y="34"/>
                    <a:pt x="24" y="34"/>
                    <a:pt x="25" y="33"/>
                  </a:cubicBezTo>
                  <a:cubicBezTo>
                    <a:pt x="27" y="32"/>
                    <a:pt x="29" y="32"/>
                    <a:pt x="31" y="32"/>
                  </a:cubicBezTo>
                  <a:cubicBezTo>
                    <a:pt x="32" y="32"/>
                    <a:pt x="32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5"/>
                    <a:pt x="34" y="36"/>
                  </a:cubicBezTo>
                  <a:cubicBezTo>
                    <a:pt x="34" y="36"/>
                    <a:pt x="34" y="37"/>
                    <a:pt x="34" y="37"/>
                  </a:cubicBezTo>
                  <a:cubicBezTo>
                    <a:pt x="34" y="37"/>
                    <a:pt x="35" y="37"/>
                    <a:pt x="35" y="37"/>
                  </a:cubicBezTo>
                  <a:cubicBezTo>
                    <a:pt x="36" y="37"/>
                    <a:pt x="36" y="37"/>
                    <a:pt x="37" y="38"/>
                  </a:cubicBezTo>
                  <a:cubicBezTo>
                    <a:pt x="38" y="38"/>
                    <a:pt x="39" y="39"/>
                    <a:pt x="39" y="40"/>
                  </a:cubicBezTo>
                  <a:cubicBezTo>
                    <a:pt x="40" y="41"/>
                    <a:pt x="40" y="42"/>
                    <a:pt x="41" y="43"/>
                  </a:cubicBezTo>
                  <a:cubicBezTo>
                    <a:pt x="41" y="45"/>
                    <a:pt x="41" y="48"/>
                    <a:pt x="42" y="50"/>
                  </a:cubicBezTo>
                  <a:cubicBezTo>
                    <a:pt x="42" y="53"/>
                    <a:pt x="42" y="55"/>
                    <a:pt x="41" y="57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3" y="63"/>
                    <a:pt x="43" y="64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7"/>
                    <a:pt x="45" y="67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8" y="69"/>
                    <a:pt x="49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7"/>
                    <a:pt x="52" y="66"/>
                    <a:pt x="54" y="66"/>
                  </a:cubicBezTo>
                  <a:cubicBezTo>
                    <a:pt x="55" y="66"/>
                    <a:pt x="56" y="66"/>
                    <a:pt x="57" y="66"/>
                  </a:cubicBezTo>
                  <a:cubicBezTo>
                    <a:pt x="59" y="66"/>
                    <a:pt x="61" y="67"/>
                    <a:pt x="62" y="65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7"/>
                    <a:pt x="66" y="68"/>
                    <a:pt x="66" y="70"/>
                  </a:cubicBezTo>
                  <a:cubicBezTo>
                    <a:pt x="67" y="71"/>
                    <a:pt x="68" y="73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5"/>
                    <a:pt x="68" y="76"/>
                    <a:pt x="68" y="77"/>
                  </a:cubicBezTo>
                  <a:cubicBezTo>
                    <a:pt x="68" y="78"/>
                    <a:pt x="68" y="78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9"/>
                    <a:pt x="69" y="80"/>
                    <a:pt x="70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6"/>
                    <a:pt x="71" y="75"/>
                    <a:pt x="72" y="73"/>
                  </a:cubicBezTo>
                  <a:cubicBezTo>
                    <a:pt x="74" y="70"/>
                    <a:pt x="77" y="72"/>
                    <a:pt x="79" y="73"/>
                  </a:cubicBezTo>
                  <a:cubicBezTo>
                    <a:pt x="80" y="73"/>
                    <a:pt x="81" y="73"/>
                    <a:pt x="81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4" y="75"/>
                    <a:pt x="84" y="75"/>
                    <a:pt x="85" y="74"/>
                  </a:cubicBezTo>
                  <a:cubicBezTo>
                    <a:pt x="86" y="74"/>
                    <a:pt x="87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80"/>
                    <a:pt x="90" y="82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5"/>
                    <a:pt x="90" y="86"/>
                    <a:pt x="91" y="86"/>
                  </a:cubicBezTo>
                  <a:cubicBezTo>
                    <a:pt x="91" y="87"/>
                    <a:pt x="91" y="87"/>
                    <a:pt x="92" y="87"/>
                  </a:cubicBezTo>
                  <a:cubicBezTo>
                    <a:pt x="92" y="87"/>
                    <a:pt x="93" y="87"/>
                    <a:pt x="94" y="87"/>
                  </a:cubicBezTo>
                  <a:cubicBezTo>
                    <a:pt x="95" y="86"/>
                    <a:pt x="96" y="86"/>
                    <a:pt x="98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9" y="88"/>
                    <a:pt x="100" y="89"/>
                    <a:pt x="100" y="90"/>
                  </a:cubicBezTo>
                  <a:cubicBezTo>
                    <a:pt x="100" y="90"/>
                    <a:pt x="100" y="90"/>
                    <a:pt x="101" y="90"/>
                  </a:cubicBezTo>
                  <a:cubicBezTo>
                    <a:pt x="101" y="90"/>
                    <a:pt x="100" y="90"/>
                    <a:pt x="101" y="90"/>
                  </a:cubicBezTo>
                  <a:cubicBezTo>
                    <a:pt x="101" y="89"/>
                    <a:pt x="102" y="88"/>
                    <a:pt x="103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4" y="86"/>
                    <a:pt x="104" y="85"/>
                    <a:pt x="105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7" y="82"/>
                    <a:pt x="108" y="81"/>
                    <a:pt x="109" y="82"/>
                  </a:cubicBezTo>
                  <a:cubicBezTo>
                    <a:pt x="110" y="82"/>
                    <a:pt x="111" y="83"/>
                    <a:pt x="112" y="85"/>
                  </a:cubicBezTo>
                  <a:cubicBezTo>
                    <a:pt x="112" y="85"/>
                    <a:pt x="113" y="86"/>
                    <a:pt x="113" y="87"/>
                  </a:cubicBezTo>
                  <a:cubicBezTo>
                    <a:pt x="115" y="90"/>
                    <a:pt x="117" y="93"/>
                    <a:pt x="119" y="95"/>
                  </a:cubicBezTo>
                  <a:cubicBezTo>
                    <a:pt x="119" y="95"/>
                    <a:pt x="120" y="95"/>
                    <a:pt x="120" y="94"/>
                  </a:cubicBezTo>
                  <a:cubicBezTo>
                    <a:pt x="120" y="94"/>
                    <a:pt x="121" y="93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4" y="92"/>
                    <a:pt x="125" y="92"/>
                    <a:pt x="126" y="93"/>
                  </a:cubicBezTo>
                  <a:cubicBezTo>
                    <a:pt x="126" y="93"/>
                    <a:pt x="127" y="93"/>
                    <a:pt x="127" y="93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9" y="93"/>
                    <a:pt x="129" y="92"/>
                    <a:pt x="130" y="92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3" y="94"/>
                    <a:pt x="134" y="96"/>
                    <a:pt x="136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7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0"/>
                    <a:pt x="137" y="101"/>
                    <a:pt x="137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0"/>
                    <a:pt x="138" y="100"/>
                    <a:pt x="139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9" y="99"/>
                    <a:pt x="140" y="98"/>
                    <a:pt x="141" y="98"/>
                  </a:cubicBezTo>
                  <a:cubicBezTo>
                    <a:pt x="142" y="97"/>
                    <a:pt x="143" y="97"/>
                    <a:pt x="144" y="97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5" y="98"/>
                    <a:pt x="146" y="99"/>
                    <a:pt x="146" y="99"/>
                  </a:cubicBezTo>
                  <a:cubicBezTo>
                    <a:pt x="147" y="99"/>
                    <a:pt x="146" y="98"/>
                    <a:pt x="146" y="98"/>
                  </a:cubicBezTo>
                  <a:cubicBezTo>
                    <a:pt x="146" y="98"/>
                    <a:pt x="147" y="97"/>
                    <a:pt x="147" y="97"/>
                  </a:cubicBezTo>
                  <a:cubicBezTo>
                    <a:pt x="149" y="95"/>
                    <a:pt x="150" y="93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96"/>
                    <a:pt x="155" y="96"/>
                    <a:pt x="156" y="95"/>
                  </a:cubicBezTo>
                  <a:cubicBezTo>
                    <a:pt x="157" y="94"/>
                    <a:pt x="159" y="93"/>
                    <a:pt x="162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3" y="96"/>
                    <a:pt x="163" y="98"/>
                    <a:pt x="163" y="99"/>
                  </a:cubicBezTo>
                  <a:cubicBezTo>
                    <a:pt x="163" y="100"/>
                    <a:pt x="163" y="101"/>
                    <a:pt x="163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1"/>
                    <a:pt x="163" y="101"/>
                    <a:pt x="163" y="102"/>
                  </a:cubicBezTo>
                  <a:cubicBezTo>
                    <a:pt x="163" y="102"/>
                    <a:pt x="163" y="103"/>
                    <a:pt x="164" y="103"/>
                  </a:cubicBezTo>
                  <a:cubicBezTo>
                    <a:pt x="164" y="103"/>
                    <a:pt x="164" y="103"/>
                    <a:pt x="164" y="103"/>
                  </a:cubicBezTo>
                  <a:cubicBezTo>
                    <a:pt x="164" y="103"/>
                    <a:pt x="164" y="103"/>
                    <a:pt x="164" y="104"/>
                  </a:cubicBezTo>
                  <a:cubicBezTo>
                    <a:pt x="164" y="104"/>
                    <a:pt x="164" y="104"/>
                    <a:pt x="164" y="105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6" y="107"/>
                    <a:pt x="166" y="108"/>
                    <a:pt x="165" y="109"/>
                  </a:cubicBezTo>
                  <a:cubicBezTo>
                    <a:pt x="165" y="109"/>
                    <a:pt x="165" y="110"/>
                    <a:pt x="165" y="110"/>
                  </a:cubicBezTo>
                  <a:cubicBezTo>
                    <a:pt x="165" y="111"/>
                    <a:pt x="166" y="111"/>
                    <a:pt x="166" y="111"/>
                  </a:cubicBezTo>
                  <a:cubicBezTo>
                    <a:pt x="166" y="112"/>
                    <a:pt x="167" y="112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0" y="114"/>
                    <a:pt x="172" y="116"/>
                    <a:pt x="173" y="118"/>
                  </a:cubicBezTo>
                  <a:cubicBezTo>
                    <a:pt x="174" y="118"/>
                    <a:pt x="174" y="118"/>
                    <a:pt x="174" y="118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0"/>
                    <a:pt x="175" y="120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6" y="121"/>
                    <a:pt x="177" y="121"/>
                    <a:pt x="177" y="122"/>
                  </a:cubicBezTo>
                  <a:cubicBezTo>
                    <a:pt x="178" y="124"/>
                    <a:pt x="178" y="124"/>
                    <a:pt x="178" y="124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125"/>
                    <a:pt x="176" y="125"/>
                    <a:pt x="176" y="125"/>
                  </a:cubicBezTo>
                  <a:cubicBezTo>
                    <a:pt x="176" y="126"/>
                    <a:pt x="176" y="127"/>
                    <a:pt x="175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3" y="129"/>
                    <a:pt x="172" y="129"/>
                    <a:pt x="171" y="129"/>
                  </a:cubicBezTo>
                  <a:cubicBezTo>
                    <a:pt x="170" y="129"/>
                    <a:pt x="170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30"/>
                    <a:pt x="169" y="130"/>
                    <a:pt x="168" y="131"/>
                  </a:cubicBezTo>
                  <a:cubicBezTo>
                    <a:pt x="168" y="132"/>
                    <a:pt x="168" y="133"/>
                    <a:pt x="167" y="133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7" y="134"/>
                    <a:pt x="166" y="135"/>
                    <a:pt x="166" y="135"/>
                  </a:cubicBezTo>
                  <a:cubicBezTo>
                    <a:pt x="165" y="136"/>
                    <a:pt x="164" y="136"/>
                    <a:pt x="163" y="136"/>
                  </a:cubicBezTo>
                  <a:cubicBezTo>
                    <a:pt x="163" y="136"/>
                    <a:pt x="162" y="137"/>
                    <a:pt x="162" y="137"/>
                  </a:cubicBezTo>
                  <a:cubicBezTo>
                    <a:pt x="162" y="137"/>
                    <a:pt x="161" y="137"/>
                    <a:pt x="161" y="137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1" y="138"/>
                    <a:pt x="160" y="138"/>
                    <a:pt x="160" y="139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59" y="140"/>
                    <a:pt x="158" y="140"/>
                    <a:pt x="157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40"/>
                    <a:pt x="158" y="141"/>
                    <a:pt x="159" y="141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1"/>
                    <a:pt x="159" y="142"/>
                    <a:pt x="159" y="142"/>
                  </a:cubicBezTo>
                  <a:cubicBezTo>
                    <a:pt x="159" y="143"/>
                    <a:pt x="159" y="143"/>
                    <a:pt x="159" y="144"/>
                  </a:cubicBezTo>
                  <a:cubicBezTo>
                    <a:pt x="159" y="144"/>
                    <a:pt x="159" y="145"/>
                    <a:pt x="158" y="146"/>
                  </a:cubicBezTo>
                  <a:cubicBezTo>
                    <a:pt x="156" y="148"/>
                    <a:pt x="155" y="147"/>
                    <a:pt x="154" y="146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5" y="148"/>
                    <a:pt x="155" y="148"/>
                  </a:cubicBezTo>
                  <a:cubicBezTo>
                    <a:pt x="155" y="148"/>
                    <a:pt x="155" y="148"/>
                    <a:pt x="155" y="148"/>
                  </a:cubicBezTo>
                  <a:cubicBezTo>
                    <a:pt x="156" y="148"/>
                    <a:pt x="157" y="148"/>
                    <a:pt x="157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59" y="151"/>
                    <a:pt x="159" y="152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4"/>
                    <a:pt x="157" y="154"/>
                    <a:pt x="156" y="155"/>
                  </a:cubicBezTo>
                  <a:cubicBezTo>
                    <a:pt x="156" y="155"/>
                    <a:pt x="155" y="155"/>
                    <a:pt x="154" y="155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3" y="154"/>
                    <a:pt x="152" y="154"/>
                    <a:pt x="151" y="153"/>
                  </a:cubicBezTo>
                  <a:cubicBezTo>
                    <a:pt x="149" y="151"/>
                    <a:pt x="149" y="151"/>
                    <a:pt x="149" y="152"/>
                  </a:cubicBezTo>
                  <a:cubicBezTo>
                    <a:pt x="148" y="152"/>
                    <a:pt x="148" y="153"/>
                    <a:pt x="147" y="153"/>
                  </a:cubicBezTo>
                  <a:cubicBezTo>
                    <a:pt x="146" y="154"/>
                    <a:pt x="144" y="155"/>
                    <a:pt x="142" y="155"/>
                  </a:cubicBezTo>
                  <a:cubicBezTo>
                    <a:pt x="141" y="155"/>
                    <a:pt x="140" y="156"/>
                    <a:pt x="139" y="156"/>
                  </a:cubicBezTo>
                  <a:cubicBezTo>
                    <a:pt x="138" y="157"/>
                    <a:pt x="137" y="158"/>
                    <a:pt x="136" y="159"/>
                  </a:cubicBezTo>
                  <a:cubicBezTo>
                    <a:pt x="136" y="160"/>
                    <a:pt x="136" y="161"/>
                    <a:pt x="136" y="162"/>
                  </a:cubicBezTo>
                  <a:cubicBezTo>
                    <a:pt x="137" y="163"/>
                    <a:pt x="138" y="163"/>
                    <a:pt x="139" y="164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40" y="164"/>
                    <a:pt x="142" y="164"/>
                    <a:pt x="143" y="165"/>
                  </a:cubicBezTo>
                  <a:cubicBezTo>
                    <a:pt x="146" y="168"/>
                    <a:pt x="145" y="170"/>
                    <a:pt x="144" y="173"/>
                  </a:cubicBezTo>
                  <a:cubicBezTo>
                    <a:pt x="144" y="173"/>
                    <a:pt x="144" y="173"/>
                    <a:pt x="144" y="173"/>
                  </a:cubicBezTo>
                  <a:cubicBezTo>
                    <a:pt x="143" y="173"/>
                    <a:pt x="143" y="174"/>
                    <a:pt x="143" y="174"/>
                  </a:cubicBezTo>
                  <a:cubicBezTo>
                    <a:pt x="142" y="175"/>
                    <a:pt x="143" y="177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9"/>
                    <a:pt x="143" y="181"/>
                    <a:pt x="143" y="182"/>
                  </a:cubicBezTo>
                  <a:cubicBezTo>
                    <a:pt x="143" y="182"/>
                    <a:pt x="143" y="182"/>
                    <a:pt x="143" y="182"/>
                  </a:cubicBezTo>
                  <a:cubicBezTo>
                    <a:pt x="143" y="183"/>
                    <a:pt x="143" y="184"/>
                    <a:pt x="142" y="185"/>
                  </a:cubicBezTo>
                  <a:cubicBezTo>
                    <a:pt x="142" y="186"/>
                    <a:pt x="141" y="188"/>
                    <a:pt x="142" y="188"/>
                  </a:cubicBezTo>
                  <a:cubicBezTo>
                    <a:pt x="142" y="189"/>
                    <a:pt x="143" y="188"/>
                    <a:pt x="144" y="188"/>
                  </a:cubicBezTo>
                  <a:cubicBezTo>
                    <a:pt x="146" y="187"/>
                    <a:pt x="148" y="187"/>
                    <a:pt x="149" y="191"/>
                  </a:cubicBezTo>
                  <a:cubicBezTo>
                    <a:pt x="149" y="192"/>
                    <a:pt x="150" y="194"/>
                    <a:pt x="151" y="195"/>
                  </a:cubicBezTo>
                  <a:cubicBezTo>
                    <a:pt x="152" y="196"/>
                    <a:pt x="152" y="196"/>
                    <a:pt x="153" y="197"/>
                  </a:cubicBezTo>
                  <a:cubicBezTo>
                    <a:pt x="153" y="197"/>
                    <a:pt x="153" y="197"/>
                    <a:pt x="153" y="197"/>
                  </a:cubicBezTo>
                  <a:cubicBezTo>
                    <a:pt x="153" y="197"/>
                    <a:pt x="154" y="197"/>
                    <a:pt x="154" y="197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5" y="197"/>
                    <a:pt x="156" y="197"/>
                    <a:pt x="157" y="197"/>
                  </a:cubicBezTo>
                  <a:cubicBezTo>
                    <a:pt x="157" y="197"/>
                    <a:pt x="157" y="197"/>
                    <a:pt x="157" y="197"/>
                  </a:cubicBezTo>
                  <a:cubicBezTo>
                    <a:pt x="158" y="197"/>
                    <a:pt x="159" y="198"/>
                    <a:pt x="159" y="199"/>
                  </a:cubicBezTo>
                  <a:cubicBezTo>
                    <a:pt x="160" y="200"/>
                    <a:pt x="160" y="200"/>
                    <a:pt x="161" y="201"/>
                  </a:cubicBezTo>
                  <a:cubicBezTo>
                    <a:pt x="161" y="202"/>
                    <a:pt x="161" y="202"/>
                    <a:pt x="162" y="203"/>
                  </a:cubicBezTo>
                  <a:cubicBezTo>
                    <a:pt x="162" y="203"/>
                    <a:pt x="162" y="204"/>
                    <a:pt x="162" y="204"/>
                  </a:cubicBezTo>
                  <a:cubicBezTo>
                    <a:pt x="162" y="204"/>
                    <a:pt x="163" y="205"/>
                    <a:pt x="163" y="205"/>
                  </a:cubicBezTo>
                  <a:cubicBezTo>
                    <a:pt x="164" y="206"/>
                    <a:pt x="165" y="208"/>
                    <a:pt x="163" y="210"/>
                  </a:cubicBezTo>
                  <a:cubicBezTo>
                    <a:pt x="163" y="210"/>
                    <a:pt x="163" y="210"/>
                    <a:pt x="163" y="210"/>
                  </a:cubicBezTo>
                  <a:cubicBezTo>
                    <a:pt x="162" y="211"/>
                    <a:pt x="161" y="211"/>
                    <a:pt x="161" y="211"/>
                  </a:cubicBezTo>
                  <a:cubicBezTo>
                    <a:pt x="161" y="212"/>
                    <a:pt x="161" y="212"/>
                    <a:pt x="162" y="212"/>
                  </a:cubicBezTo>
                  <a:cubicBezTo>
                    <a:pt x="162" y="212"/>
                    <a:pt x="162" y="212"/>
                    <a:pt x="162" y="212"/>
                  </a:cubicBezTo>
                  <a:cubicBezTo>
                    <a:pt x="162" y="213"/>
                    <a:pt x="162" y="213"/>
                    <a:pt x="163" y="213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4"/>
                    <a:pt x="164" y="215"/>
                    <a:pt x="164" y="216"/>
                  </a:cubicBezTo>
                  <a:cubicBezTo>
                    <a:pt x="165" y="216"/>
                    <a:pt x="165" y="217"/>
                    <a:pt x="165" y="217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65" y="218"/>
                    <a:pt x="166" y="218"/>
                    <a:pt x="166" y="218"/>
                  </a:cubicBezTo>
                  <a:cubicBezTo>
                    <a:pt x="167" y="219"/>
                    <a:pt x="167" y="219"/>
                    <a:pt x="168" y="219"/>
                  </a:cubicBezTo>
                  <a:cubicBezTo>
                    <a:pt x="168" y="219"/>
                    <a:pt x="168" y="218"/>
                    <a:pt x="169" y="218"/>
                  </a:cubicBezTo>
                  <a:cubicBezTo>
                    <a:pt x="169" y="218"/>
                    <a:pt x="169" y="218"/>
                    <a:pt x="169" y="218"/>
                  </a:cubicBezTo>
                  <a:cubicBezTo>
                    <a:pt x="170" y="218"/>
                    <a:pt x="170" y="218"/>
                    <a:pt x="170" y="218"/>
                  </a:cubicBezTo>
                  <a:cubicBezTo>
                    <a:pt x="171" y="218"/>
                    <a:pt x="172" y="219"/>
                    <a:pt x="173" y="220"/>
                  </a:cubicBezTo>
                  <a:cubicBezTo>
                    <a:pt x="174" y="221"/>
                    <a:pt x="174" y="221"/>
                    <a:pt x="175" y="221"/>
                  </a:cubicBezTo>
                  <a:cubicBezTo>
                    <a:pt x="175" y="222"/>
                    <a:pt x="176" y="221"/>
                    <a:pt x="177" y="221"/>
                  </a:cubicBezTo>
                  <a:cubicBezTo>
                    <a:pt x="178" y="220"/>
                    <a:pt x="179" y="220"/>
                    <a:pt x="181" y="220"/>
                  </a:cubicBezTo>
                  <a:cubicBezTo>
                    <a:pt x="182" y="220"/>
                    <a:pt x="182" y="220"/>
                    <a:pt x="182" y="220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3"/>
                    <a:pt x="182" y="223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5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8"/>
                    <a:pt x="180" y="229"/>
                  </a:cubicBezTo>
                  <a:cubicBezTo>
                    <a:pt x="180" y="230"/>
                    <a:pt x="180" y="230"/>
                    <a:pt x="180" y="230"/>
                  </a:cubicBezTo>
                  <a:cubicBezTo>
                    <a:pt x="180" y="230"/>
                    <a:pt x="180" y="230"/>
                    <a:pt x="180" y="230"/>
                  </a:cubicBezTo>
                  <a:cubicBezTo>
                    <a:pt x="180" y="231"/>
                    <a:pt x="179" y="232"/>
                    <a:pt x="179" y="233"/>
                  </a:cubicBezTo>
                  <a:cubicBezTo>
                    <a:pt x="178" y="233"/>
                    <a:pt x="178" y="234"/>
                    <a:pt x="178" y="234"/>
                  </a:cubicBezTo>
                  <a:cubicBezTo>
                    <a:pt x="179" y="235"/>
                    <a:pt x="179" y="235"/>
                    <a:pt x="179" y="235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7" y="237"/>
                    <a:pt x="177" y="237"/>
                    <a:pt x="176" y="237"/>
                  </a:cubicBezTo>
                  <a:cubicBezTo>
                    <a:pt x="176" y="237"/>
                    <a:pt x="176" y="237"/>
                    <a:pt x="176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7" y="239"/>
                    <a:pt x="177" y="239"/>
                    <a:pt x="178" y="240"/>
                  </a:cubicBezTo>
                  <a:cubicBezTo>
                    <a:pt x="178" y="242"/>
                    <a:pt x="176" y="243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5"/>
                    <a:pt x="175" y="245"/>
                    <a:pt x="176" y="245"/>
                  </a:cubicBezTo>
                  <a:cubicBezTo>
                    <a:pt x="177" y="246"/>
                    <a:pt x="178" y="246"/>
                    <a:pt x="178" y="247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8" y="249"/>
                    <a:pt x="178" y="250"/>
                    <a:pt x="177" y="251"/>
                  </a:cubicBezTo>
                  <a:cubicBezTo>
                    <a:pt x="177" y="251"/>
                    <a:pt x="177" y="251"/>
                    <a:pt x="176" y="251"/>
                  </a:cubicBezTo>
                  <a:cubicBezTo>
                    <a:pt x="176" y="252"/>
                    <a:pt x="177" y="253"/>
                    <a:pt x="178" y="254"/>
                  </a:cubicBezTo>
                  <a:cubicBezTo>
                    <a:pt x="180" y="256"/>
                    <a:pt x="181" y="257"/>
                    <a:pt x="179" y="260"/>
                  </a:cubicBezTo>
                  <a:cubicBezTo>
                    <a:pt x="179" y="261"/>
                    <a:pt x="178" y="261"/>
                    <a:pt x="178" y="261"/>
                  </a:cubicBezTo>
                  <a:cubicBezTo>
                    <a:pt x="178" y="261"/>
                    <a:pt x="178" y="261"/>
                    <a:pt x="178" y="261"/>
                  </a:cubicBezTo>
                  <a:cubicBezTo>
                    <a:pt x="179" y="262"/>
                    <a:pt x="180" y="262"/>
                    <a:pt x="180" y="263"/>
                  </a:cubicBezTo>
                  <a:cubicBezTo>
                    <a:pt x="181" y="265"/>
                    <a:pt x="180" y="266"/>
                    <a:pt x="179" y="267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80" y="268"/>
                    <a:pt x="180" y="268"/>
                    <a:pt x="181" y="268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2" y="270"/>
                    <a:pt x="183" y="271"/>
                    <a:pt x="183" y="271"/>
                  </a:cubicBezTo>
                  <a:cubicBezTo>
                    <a:pt x="183" y="272"/>
                    <a:pt x="183" y="272"/>
                    <a:pt x="183" y="272"/>
                  </a:cubicBezTo>
                  <a:cubicBezTo>
                    <a:pt x="183" y="272"/>
                    <a:pt x="183" y="272"/>
                    <a:pt x="183" y="272"/>
                  </a:cubicBezTo>
                  <a:cubicBezTo>
                    <a:pt x="184" y="273"/>
                    <a:pt x="184" y="273"/>
                    <a:pt x="185" y="273"/>
                  </a:cubicBezTo>
                  <a:cubicBezTo>
                    <a:pt x="185" y="273"/>
                    <a:pt x="185" y="273"/>
                    <a:pt x="185" y="273"/>
                  </a:cubicBezTo>
                  <a:cubicBezTo>
                    <a:pt x="185" y="272"/>
                    <a:pt x="186" y="272"/>
                    <a:pt x="186" y="272"/>
                  </a:cubicBezTo>
                  <a:cubicBezTo>
                    <a:pt x="186" y="272"/>
                    <a:pt x="186" y="272"/>
                    <a:pt x="186" y="272"/>
                  </a:cubicBezTo>
                  <a:cubicBezTo>
                    <a:pt x="187" y="272"/>
                    <a:pt x="188" y="271"/>
                    <a:pt x="188" y="271"/>
                  </a:cubicBezTo>
                  <a:cubicBezTo>
                    <a:pt x="188" y="271"/>
                    <a:pt x="188" y="271"/>
                    <a:pt x="188" y="271"/>
                  </a:cubicBezTo>
                  <a:cubicBezTo>
                    <a:pt x="189" y="271"/>
                    <a:pt x="190" y="271"/>
                    <a:pt x="191" y="271"/>
                  </a:cubicBezTo>
                  <a:cubicBezTo>
                    <a:pt x="192" y="271"/>
                    <a:pt x="193" y="271"/>
                    <a:pt x="194" y="271"/>
                  </a:cubicBezTo>
                  <a:cubicBezTo>
                    <a:pt x="194" y="271"/>
                    <a:pt x="195" y="272"/>
                    <a:pt x="195" y="272"/>
                  </a:cubicBezTo>
                  <a:cubicBezTo>
                    <a:pt x="196" y="272"/>
                    <a:pt x="196" y="273"/>
                    <a:pt x="196" y="273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196" y="273"/>
                    <a:pt x="196" y="272"/>
                    <a:pt x="196" y="272"/>
                  </a:cubicBezTo>
                  <a:cubicBezTo>
                    <a:pt x="198" y="271"/>
                    <a:pt x="199" y="270"/>
                    <a:pt x="201" y="272"/>
                  </a:cubicBezTo>
                  <a:cubicBezTo>
                    <a:pt x="201" y="272"/>
                    <a:pt x="201" y="272"/>
                    <a:pt x="201" y="272"/>
                  </a:cubicBezTo>
                  <a:cubicBezTo>
                    <a:pt x="202" y="273"/>
                    <a:pt x="203" y="274"/>
                    <a:pt x="203" y="275"/>
                  </a:cubicBezTo>
                  <a:cubicBezTo>
                    <a:pt x="203" y="276"/>
                    <a:pt x="204" y="276"/>
                    <a:pt x="204" y="276"/>
                  </a:cubicBezTo>
                  <a:cubicBezTo>
                    <a:pt x="204" y="277"/>
                    <a:pt x="204" y="277"/>
                    <a:pt x="205" y="278"/>
                  </a:cubicBezTo>
                  <a:cubicBezTo>
                    <a:pt x="205" y="278"/>
                    <a:pt x="205" y="278"/>
                    <a:pt x="205" y="278"/>
                  </a:cubicBezTo>
                  <a:cubicBezTo>
                    <a:pt x="205" y="278"/>
                    <a:pt x="205" y="278"/>
                    <a:pt x="205" y="278"/>
                  </a:cubicBezTo>
                  <a:cubicBezTo>
                    <a:pt x="205" y="277"/>
                    <a:pt x="205" y="277"/>
                    <a:pt x="205" y="276"/>
                  </a:cubicBezTo>
                  <a:cubicBezTo>
                    <a:pt x="205" y="275"/>
                    <a:pt x="205" y="275"/>
                    <a:pt x="205" y="275"/>
                  </a:cubicBezTo>
                  <a:cubicBezTo>
                    <a:pt x="206" y="274"/>
                    <a:pt x="206" y="274"/>
                    <a:pt x="206" y="274"/>
                  </a:cubicBezTo>
                  <a:cubicBezTo>
                    <a:pt x="208" y="273"/>
                    <a:pt x="209" y="274"/>
                    <a:pt x="209" y="275"/>
                  </a:cubicBezTo>
                  <a:close/>
                  <a:moveTo>
                    <a:pt x="208" y="277"/>
                  </a:moveTo>
                  <a:cubicBezTo>
                    <a:pt x="208" y="277"/>
                    <a:pt x="208" y="277"/>
                    <a:pt x="208" y="277"/>
                  </a:cubicBezTo>
                  <a:cubicBezTo>
                    <a:pt x="208" y="277"/>
                    <a:pt x="208" y="277"/>
                    <a:pt x="208" y="277"/>
                  </a:cubicBezTo>
                  <a:cubicBezTo>
                    <a:pt x="208" y="277"/>
                    <a:pt x="208" y="277"/>
                    <a:pt x="208" y="277"/>
                  </a:cubicBezTo>
                  <a:close/>
                  <a:moveTo>
                    <a:pt x="177" y="261"/>
                  </a:moveTo>
                  <a:cubicBezTo>
                    <a:pt x="177" y="261"/>
                    <a:pt x="177" y="261"/>
                    <a:pt x="177" y="261"/>
                  </a:cubicBezTo>
                  <a:cubicBezTo>
                    <a:pt x="177" y="261"/>
                    <a:pt x="177" y="261"/>
                    <a:pt x="177" y="261"/>
                  </a:cubicBezTo>
                  <a:close/>
                  <a:moveTo>
                    <a:pt x="161" y="211"/>
                  </a:moveTo>
                  <a:cubicBezTo>
                    <a:pt x="161" y="211"/>
                    <a:pt x="161" y="211"/>
                    <a:pt x="161" y="211"/>
                  </a:cubicBezTo>
                  <a:cubicBezTo>
                    <a:pt x="161" y="211"/>
                    <a:pt x="161" y="211"/>
                    <a:pt x="161" y="211"/>
                  </a:cubicBezTo>
                  <a:cubicBezTo>
                    <a:pt x="161" y="211"/>
                    <a:pt x="161" y="211"/>
                    <a:pt x="161" y="211"/>
                  </a:cubicBezTo>
                  <a:close/>
                  <a:moveTo>
                    <a:pt x="154" y="151"/>
                  </a:move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4" y="151"/>
                  </a:cubicBezTo>
                  <a:close/>
                  <a:moveTo>
                    <a:pt x="158" y="136"/>
                  </a:moveTo>
                  <a:cubicBezTo>
                    <a:pt x="158" y="136"/>
                    <a:pt x="158" y="136"/>
                    <a:pt x="158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8" y="136"/>
                    <a:pt x="158" y="136"/>
                    <a:pt x="158" y="136"/>
                  </a:cubicBezTo>
                  <a:close/>
                  <a:moveTo>
                    <a:pt x="160" y="139"/>
                  </a:moveTo>
                  <a:cubicBezTo>
                    <a:pt x="159" y="137"/>
                    <a:pt x="159" y="137"/>
                    <a:pt x="159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60" y="139"/>
                    <a:pt x="160" y="139"/>
                    <a:pt x="160" y="139"/>
                  </a:cubicBezTo>
                  <a:close/>
                  <a:moveTo>
                    <a:pt x="172" y="120"/>
                  </a:moveTo>
                  <a:cubicBezTo>
                    <a:pt x="172" y="119"/>
                    <a:pt x="172" y="119"/>
                    <a:pt x="172" y="119"/>
                  </a:cubicBezTo>
                  <a:cubicBezTo>
                    <a:pt x="172" y="119"/>
                    <a:pt x="172" y="119"/>
                    <a:pt x="172" y="119"/>
                  </a:cubicBezTo>
                  <a:cubicBezTo>
                    <a:pt x="172" y="120"/>
                    <a:pt x="172" y="120"/>
                    <a:pt x="172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0" name="Freeform 123">
              <a:extLst>
                <a:ext uri="{FF2B5EF4-FFF2-40B4-BE49-F238E27FC236}">
                  <a16:creationId xmlns:a16="http://schemas.microsoft.com/office/drawing/2014/main" id="{6AC6A1F7-2187-4F8A-B4B3-3526DBAA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368" y="5180720"/>
              <a:ext cx="10849" cy="14465"/>
            </a:xfrm>
            <a:custGeom>
              <a:avLst/>
              <a:gdLst>
                <a:gd name="T0" fmla="*/ 6 w 6"/>
                <a:gd name="T1" fmla="*/ 6 h 8"/>
                <a:gd name="T2" fmla="*/ 2 w 6"/>
                <a:gd name="T3" fmla="*/ 8 h 8"/>
                <a:gd name="T4" fmla="*/ 0 w 6"/>
                <a:gd name="T5" fmla="*/ 0 h 8"/>
                <a:gd name="T6" fmla="*/ 6 w 6"/>
                <a:gd name="T7" fmla="*/ 0 h 8"/>
                <a:gd name="T8" fmla="*/ 6 w 6"/>
                <a:gd name="T9" fmla="*/ 6 h 8"/>
                <a:gd name="T10" fmla="*/ 6 w 6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1" name="Freeform 124">
              <a:extLst>
                <a:ext uri="{FF2B5EF4-FFF2-40B4-BE49-F238E27FC236}">
                  <a16:creationId xmlns:a16="http://schemas.microsoft.com/office/drawing/2014/main" id="{984A071B-EBB2-4D4E-ABD3-803CB3A1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06" y="4661794"/>
              <a:ext cx="10849" cy="10849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6 h 6"/>
                <a:gd name="T4" fmla="*/ 6 w 6"/>
                <a:gd name="T5" fmla="*/ 0 h 6"/>
                <a:gd name="T6" fmla="*/ 6 w 6"/>
                <a:gd name="T7" fmla="*/ 2 h 6"/>
                <a:gd name="T8" fmla="*/ 2 w 6"/>
                <a:gd name="T9" fmla="*/ 6 h 6"/>
                <a:gd name="T10" fmla="*/ 2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3" name="Freeform 126">
              <a:extLst>
                <a:ext uri="{FF2B5EF4-FFF2-40B4-BE49-F238E27FC236}">
                  <a16:creationId xmlns:a16="http://schemas.microsoft.com/office/drawing/2014/main" id="{340EE361-3CE6-445E-AD63-0518996EC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851" y="4564157"/>
              <a:ext cx="3616" cy="14465"/>
            </a:xfrm>
            <a:custGeom>
              <a:avLst/>
              <a:gdLst>
                <a:gd name="T0" fmla="*/ 2 w 2"/>
                <a:gd name="T1" fmla="*/ 6 h 8"/>
                <a:gd name="T2" fmla="*/ 0 w 2"/>
                <a:gd name="T3" fmla="*/ 8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6 h 8"/>
                <a:gd name="T10" fmla="*/ 2 w 2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2" y="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D7ECFF-70F7-4E21-A4A9-928270B1CB79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1" name="Рисунок 5">
            <a:extLst>
              <a:ext uri="{FF2B5EF4-FFF2-40B4-BE49-F238E27FC236}">
                <a16:creationId xmlns:a16="http://schemas.microsoft.com/office/drawing/2014/main" id="{BAE2744E-FF66-4942-91D9-2D32A0723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Группа 40">
            <a:extLst>
              <a:ext uri="{FF2B5EF4-FFF2-40B4-BE49-F238E27FC236}">
                <a16:creationId xmlns:a16="http://schemas.microsoft.com/office/drawing/2014/main" id="{257FBA5F-BDBF-4033-A78A-F67BF46BE70C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2144713"/>
            <a:ext cx="925513" cy="679450"/>
            <a:chOff x="2576793" y="1542823"/>
            <a:chExt cx="857250" cy="668349"/>
          </a:xfrm>
        </p:grpSpPr>
        <p:pic>
          <p:nvPicPr>
            <p:cNvPr id="27674" name="Рисунок 8">
              <a:extLst>
                <a:ext uri="{FF2B5EF4-FFF2-40B4-BE49-F238E27FC236}">
                  <a16:creationId xmlns:a16="http://schemas.microsoft.com/office/drawing/2014/main" id="{17C2D9CE-AD39-4037-9093-F77F04491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57" y="1542823"/>
              <a:ext cx="529849" cy="52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5" name="TextBox 9">
              <a:extLst>
                <a:ext uri="{FF2B5EF4-FFF2-40B4-BE49-F238E27FC236}">
                  <a16:creationId xmlns:a16="http://schemas.microsoft.com/office/drawing/2014/main" id="{159840D3-7318-45E2-95BA-A09FB2D4F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793" y="1564841"/>
              <a:ext cx="8572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ru-RU" sz="3600" b="1" dirty="0">
                  <a:solidFill>
                    <a:srgbClr val="D40000"/>
                  </a:solidFill>
                </a:rPr>
                <a:t>1</a:t>
              </a:r>
              <a:endParaRPr lang="ru-RU" altLang="ru-RU" sz="3600" b="1" dirty="0">
                <a:solidFill>
                  <a:srgbClr val="D40000"/>
                </a:solidFill>
              </a:endParaRPr>
            </a:p>
          </p:txBody>
        </p:sp>
      </p:grpSp>
      <p:grpSp>
        <p:nvGrpSpPr>
          <p:cNvPr id="27653" name="Группа 41">
            <a:extLst>
              <a:ext uri="{FF2B5EF4-FFF2-40B4-BE49-F238E27FC236}">
                <a16:creationId xmlns:a16="http://schemas.microsoft.com/office/drawing/2014/main" id="{EB56AB91-B7E9-4360-AD65-59B57BE2DD17}"/>
              </a:ext>
            </a:extLst>
          </p:cNvPr>
          <p:cNvGrpSpPr>
            <a:grpSpLocks/>
          </p:cNvGrpSpPr>
          <p:nvPr/>
        </p:nvGrpSpPr>
        <p:grpSpPr bwMode="auto">
          <a:xfrm>
            <a:off x="5802313" y="2144713"/>
            <a:ext cx="857250" cy="687387"/>
            <a:chOff x="6099640" y="1511422"/>
            <a:chExt cx="857250" cy="668349"/>
          </a:xfrm>
        </p:grpSpPr>
        <p:pic>
          <p:nvPicPr>
            <p:cNvPr id="27672" name="Рисунок 12">
              <a:extLst>
                <a:ext uri="{FF2B5EF4-FFF2-40B4-BE49-F238E27FC236}">
                  <a16:creationId xmlns:a16="http://schemas.microsoft.com/office/drawing/2014/main" id="{A69E270B-1FD0-418E-B38A-2EE64990D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04" y="1511422"/>
              <a:ext cx="529849" cy="52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3" name="TextBox 13">
              <a:extLst>
                <a:ext uri="{FF2B5EF4-FFF2-40B4-BE49-F238E27FC236}">
                  <a16:creationId xmlns:a16="http://schemas.microsoft.com/office/drawing/2014/main" id="{CF772F77-53C3-4996-BDB5-E947C9892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9640" y="1533440"/>
              <a:ext cx="8572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3600" b="1" dirty="0">
                  <a:solidFill>
                    <a:srgbClr val="D40000"/>
                  </a:solidFill>
                </a:rPr>
                <a:t>2</a:t>
              </a:r>
            </a:p>
          </p:txBody>
        </p:sp>
      </p:grpSp>
      <p:sp>
        <p:nvSpPr>
          <p:cNvPr id="27654" name="TextBox 14">
            <a:extLst>
              <a:ext uri="{FF2B5EF4-FFF2-40B4-BE49-F238E27FC236}">
                <a16:creationId xmlns:a16="http://schemas.microsoft.com/office/drawing/2014/main" id="{86632447-387B-4132-A4EF-40CA40CEB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613" y="3155950"/>
            <a:ext cx="2678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СОЗДАНИЕ НОВЫХ</a:t>
            </a:r>
            <a:br>
              <a:rPr lang="ru-RU" altLang="ru-RU" sz="2000" b="1" dirty="0">
                <a:solidFill>
                  <a:schemeClr val="bg1"/>
                </a:solidFill>
              </a:rPr>
            </a:br>
            <a:r>
              <a:rPr lang="ru-RU" altLang="ru-RU" sz="2000" b="1" dirty="0">
                <a:solidFill>
                  <a:schemeClr val="bg1"/>
                </a:solidFill>
              </a:rPr>
              <a:t>СОВРЕМЕННЫХ РАБОЧИХ МЕСТ</a:t>
            </a:r>
          </a:p>
        </p:txBody>
      </p:sp>
      <p:grpSp>
        <p:nvGrpSpPr>
          <p:cNvPr id="27655" name="Группа 42">
            <a:extLst>
              <a:ext uri="{FF2B5EF4-FFF2-40B4-BE49-F238E27FC236}">
                <a16:creationId xmlns:a16="http://schemas.microsoft.com/office/drawing/2014/main" id="{02760B9D-D263-42F1-B186-B1D7109E281B}"/>
              </a:ext>
            </a:extLst>
          </p:cNvPr>
          <p:cNvGrpSpPr>
            <a:grpSpLocks/>
          </p:cNvGrpSpPr>
          <p:nvPr/>
        </p:nvGrpSpPr>
        <p:grpSpPr bwMode="auto">
          <a:xfrm>
            <a:off x="9329738" y="2132013"/>
            <a:ext cx="857250" cy="668337"/>
            <a:chOff x="9674098" y="1511422"/>
            <a:chExt cx="857250" cy="668349"/>
          </a:xfrm>
        </p:grpSpPr>
        <p:pic>
          <p:nvPicPr>
            <p:cNvPr id="27670" name="Рисунок 18">
              <a:extLst>
                <a:ext uri="{FF2B5EF4-FFF2-40B4-BE49-F238E27FC236}">
                  <a16:creationId xmlns:a16="http://schemas.microsoft.com/office/drawing/2014/main" id="{EF6DD635-0D5F-44F2-9EB1-3D2FF4B1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3162" y="1511422"/>
              <a:ext cx="529849" cy="52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TextBox 19">
              <a:extLst>
                <a:ext uri="{FF2B5EF4-FFF2-40B4-BE49-F238E27FC236}">
                  <a16:creationId xmlns:a16="http://schemas.microsoft.com/office/drawing/2014/main" id="{8433FEA0-82DC-4B27-AB03-9A2051CD2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4098" y="1533440"/>
              <a:ext cx="8572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3600" b="1" dirty="0">
                  <a:solidFill>
                    <a:srgbClr val="D40000"/>
                  </a:solidFill>
                </a:rPr>
                <a:t>3</a:t>
              </a:r>
            </a:p>
          </p:txBody>
        </p:sp>
      </p:grpSp>
      <p:sp>
        <p:nvSpPr>
          <p:cNvPr id="27656" name="TextBox 20">
            <a:extLst>
              <a:ext uri="{FF2B5EF4-FFF2-40B4-BE49-F238E27FC236}">
                <a16:creationId xmlns:a16="http://schemas.microsoft.com/office/drawing/2014/main" id="{FC1F566D-BE1A-4D94-A515-B5E0EA5B9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3001963"/>
            <a:ext cx="2679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СТИМУЛИРОВАНИЕ ИНВЕСТИЦИЙ В РЕАЛЬНЫЙ СЕКТОР ЭКОНОМИКИ</a:t>
            </a:r>
          </a:p>
        </p:txBody>
      </p:sp>
      <p:grpSp>
        <p:nvGrpSpPr>
          <p:cNvPr id="27657" name="Группа 51">
            <a:extLst>
              <a:ext uri="{FF2B5EF4-FFF2-40B4-BE49-F238E27FC236}">
                <a16:creationId xmlns:a16="http://schemas.microsoft.com/office/drawing/2014/main" id="{815A2D77-E94C-48C1-A7A5-B4BDEF8E8B9C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2813050"/>
            <a:ext cx="2894013" cy="1739900"/>
            <a:chOff x="1506071" y="1290918"/>
            <a:chExt cx="2678654" cy="2667895"/>
          </a:xfrm>
        </p:grpSpPr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4D305C55-64B3-454A-8D60-7CC8ACAC5F3E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76256030-C4F7-4C0A-9BD5-6EA6A30C6FEB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8" name="Группа 52">
            <a:extLst>
              <a:ext uri="{FF2B5EF4-FFF2-40B4-BE49-F238E27FC236}">
                <a16:creationId xmlns:a16="http://schemas.microsoft.com/office/drawing/2014/main" id="{B83771B2-6027-4465-BBD3-069B6BA84A80}"/>
              </a:ext>
            </a:extLst>
          </p:cNvPr>
          <p:cNvGrpSpPr>
            <a:grpSpLocks/>
          </p:cNvGrpSpPr>
          <p:nvPr/>
        </p:nvGrpSpPr>
        <p:grpSpPr bwMode="auto">
          <a:xfrm>
            <a:off x="4940300" y="2832100"/>
            <a:ext cx="2774950" cy="1720850"/>
            <a:chOff x="1506071" y="1290918"/>
            <a:chExt cx="2678654" cy="2667895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1FE87927-5AD7-492B-95D3-EEBC3B749850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3DB588E0-6D07-452B-BB46-67C1C2DE0B77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9" name="Группа 55">
            <a:extLst>
              <a:ext uri="{FF2B5EF4-FFF2-40B4-BE49-F238E27FC236}">
                <a16:creationId xmlns:a16="http://schemas.microsoft.com/office/drawing/2014/main" id="{14DB8EA7-904C-4AE3-8659-C20DCAD0A46E}"/>
              </a:ext>
            </a:extLst>
          </p:cNvPr>
          <p:cNvGrpSpPr>
            <a:grpSpLocks/>
          </p:cNvGrpSpPr>
          <p:nvPr/>
        </p:nvGrpSpPr>
        <p:grpSpPr bwMode="auto">
          <a:xfrm>
            <a:off x="8412163" y="2800350"/>
            <a:ext cx="2903537" cy="1738313"/>
            <a:chOff x="1506071" y="1290918"/>
            <a:chExt cx="2678654" cy="2667895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1F58B8B8-BD36-4293-8058-40114B606134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7BB9EFFA-080F-4837-A526-59286063B9F9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Прямоугольник 1">
            <a:extLst>
              <a:ext uri="{FF2B5EF4-FFF2-40B4-BE49-F238E27FC236}">
                <a16:creationId xmlns:a16="http://schemas.microsoft.com/office/drawing/2014/main" id="{8B4D769A-6AE5-47B1-96BC-929FD9FA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7377112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ЦЕЛИ ФОНДА</a:t>
            </a:r>
          </a:p>
        </p:txBody>
      </p:sp>
      <p:pic>
        <p:nvPicPr>
          <p:cNvPr id="27661" name="Рисунок 174">
            <a:extLst>
              <a:ext uri="{FF2B5EF4-FFF2-40B4-BE49-F238E27FC236}">
                <a16:creationId xmlns:a16="http://schemas.microsoft.com/office/drawing/2014/main" id="{866ACB35-9445-49CD-A987-C3F1AE992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" name="Номер слайда 6">
            <a:extLst>
              <a:ext uri="{FF2B5EF4-FFF2-40B4-BE49-F238E27FC236}">
                <a16:creationId xmlns:a16="http://schemas.microsoft.com/office/drawing/2014/main" id="{C441589B-C128-4B10-97BE-2E3F5807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7D995848-7B10-4690-86F7-898FC0689014}" type="slidenum">
              <a:rPr lang="ru-RU" altLang="ru-RU" sz="3200" b="1"/>
              <a:pPr/>
              <a:t>3</a:t>
            </a:fld>
            <a:endParaRPr lang="ru-RU" altLang="ru-RU" sz="3200" b="1" dirty="0"/>
          </a:p>
        </p:txBody>
      </p:sp>
      <p:sp>
        <p:nvSpPr>
          <p:cNvPr id="27663" name="TextBox 188">
            <a:extLst>
              <a:ext uri="{FF2B5EF4-FFF2-40B4-BE49-F238E27FC236}">
                <a16:creationId xmlns:a16="http://schemas.microsoft.com/office/drawing/2014/main" id="{C6D31BCA-6730-4503-B251-A9FD6826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3005138"/>
            <a:ext cx="27828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ТЕХНОЛОГИЧЕСКОЕ РАЗВИТИЕ ПРОМЫШЛЕННОСТИ ПОДМОСКОВЬЯ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E0F4C6-CDD4-47D3-807D-49D67F5350BA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698" name="Рисунок 5">
            <a:extLst>
              <a:ext uri="{FF2B5EF4-FFF2-40B4-BE49-F238E27FC236}">
                <a16:creationId xmlns:a16="http://schemas.microsoft.com/office/drawing/2014/main" id="{B2E96E57-7F5F-423C-90D3-D84FC100C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Группа 12">
            <a:extLst>
              <a:ext uri="{FF2B5EF4-FFF2-40B4-BE49-F238E27FC236}">
                <a16:creationId xmlns:a16="http://schemas.microsoft.com/office/drawing/2014/main" id="{23B56831-5CDE-42D0-8885-F5CA181FC438}"/>
              </a:ext>
            </a:extLst>
          </p:cNvPr>
          <p:cNvGrpSpPr>
            <a:grpSpLocks/>
          </p:cNvGrpSpPr>
          <p:nvPr/>
        </p:nvGrpSpPr>
        <p:grpSpPr bwMode="auto">
          <a:xfrm>
            <a:off x="2314575" y="3933827"/>
            <a:ext cx="8362950" cy="1323976"/>
            <a:chOff x="2402028" y="4173032"/>
            <a:chExt cx="8362906" cy="132437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E63C549E-4301-4805-9FC5-551D0984913C}"/>
                </a:ext>
              </a:extLst>
            </p:cNvPr>
            <p:cNvSpPr/>
            <p:nvPr/>
          </p:nvSpPr>
          <p:spPr>
            <a:xfrm>
              <a:off x="8647220" y="4173032"/>
              <a:ext cx="2117714" cy="13243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8000" dirty="0">
                  <a:solidFill>
                    <a:schemeClr val="bg1"/>
                  </a:solidFill>
                  <a:latin typeface="Century Gothic"/>
                  <a:ea typeface="+mj-ea"/>
                  <a:cs typeface="+mj-cs"/>
                </a:rPr>
                <a:t>70%</a:t>
              </a:r>
              <a:endParaRPr lang="en-US" altLang="ko-KR" sz="8000" dirty="0">
                <a:solidFill>
                  <a:schemeClr val="bg1"/>
                </a:solidFill>
                <a:latin typeface="Century Gothic"/>
                <a:ea typeface="+mj-ea"/>
                <a:cs typeface="+mj-cs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8737EA2E-736C-49F4-91C0-5D89D6F41FB2}"/>
                </a:ext>
              </a:extLst>
            </p:cNvPr>
            <p:cNvSpPr/>
            <p:nvPr/>
          </p:nvSpPr>
          <p:spPr>
            <a:xfrm>
              <a:off x="2402028" y="4173032"/>
              <a:ext cx="2649524" cy="13243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ko-KR" sz="8000" dirty="0">
                  <a:solidFill>
                    <a:schemeClr val="bg1"/>
                  </a:solidFill>
                  <a:latin typeface="Century Gothic"/>
                  <a:ea typeface="+mj-ea"/>
                  <a:cs typeface="+mj-cs"/>
                </a:rPr>
                <a:t>30%</a:t>
              </a:r>
              <a:endParaRPr lang="en-US" altLang="ko-KR" sz="8000" dirty="0">
                <a:solidFill>
                  <a:schemeClr val="bg1"/>
                </a:solidFill>
                <a:latin typeface="Century Gothic"/>
                <a:ea typeface="+mj-ea"/>
                <a:cs typeface="+mj-cs"/>
              </a:endParaRPr>
            </a:p>
          </p:txBody>
        </p:sp>
      </p:grpSp>
      <p:sp>
        <p:nvSpPr>
          <p:cNvPr id="36" name="Номер слайда 6">
            <a:extLst>
              <a:ext uri="{FF2B5EF4-FFF2-40B4-BE49-F238E27FC236}">
                <a16:creationId xmlns:a16="http://schemas.microsoft.com/office/drawing/2014/main" id="{A112F3D3-1076-4A0D-A3EF-5B7316CF5198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2A630B7-0622-47E6-AD4D-588A643C4916}" type="slidenum">
              <a:rPr lang="ru-RU" altLang="ru-RU" sz="3200" b="1"/>
              <a:pPr algn="ctr"/>
              <a:t>4</a:t>
            </a:fld>
            <a:endParaRPr lang="ru-RU" altLang="ru-RU" sz="3200" b="1" dirty="0"/>
          </a:p>
        </p:txBody>
      </p:sp>
      <p:sp>
        <p:nvSpPr>
          <p:cNvPr id="37" name="Прямоугольник 1">
            <a:extLst>
              <a:ext uri="{FF2B5EF4-FFF2-40B4-BE49-F238E27FC236}">
                <a16:creationId xmlns:a16="http://schemas.microsoft.com/office/drawing/2014/main" id="{1F98ED44-5836-48C5-9183-0E05164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452438"/>
            <a:ext cx="8896350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ПОДДЕРЖКА ПРОЕКТОВ</a:t>
            </a:r>
          </a:p>
        </p:txBody>
      </p:sp>
      <p:pic>
        <p:nvPicPr>
          <p:cNvPr id="29702" name="Рисунок 37">
            <a:extLst>
              <a:ext uri="{FF2B5EF4-FFF2-40B4-BE49-F238E27FC236}">
                <a16:creationId xmlns:a16="http://schemas.microsoft.com/office/drawing/2014/main" id="{4D90944D-1AB0-442F-8424-34102A5AB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Рисунок 46">
            <a:extLst>
              <a:ext uri="{FF2B5EF4-FFF2-40B4-BE49-F238E27FC236}">
                <a16:creationId xmlns:a16="http://schemas.microsoft.com/office/drawing/2014/main" id="{D2847880-06A4-4056-A2E5-F745A1D01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992313"/>
            <a:ext cx="2733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15">
            <a:extLst>
              <a:ext uri="{FF2B5EF4-FFF2-40B4-BE49-F238E27FC236}">
                <a16:creationId xmlns:a16="http://schemas.microsoft.com/office/drawing/2014/main" id="{C5673984-D27F-43FA-8B61-1629C708C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2154238"/>
            <a:ext cx="295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Прямоугольник 1">
            <a:extLst>
              <a:ext uri="{FF2B5EF4-FFF2-40B4-BE49-F238E27FC236}">
                <a16:creationId xmlns:a16="http://schemas.microsoft.com/office/drawing/2014/main" id="{B0D257D0-FF44-40D5-A524-50172BA2BB22}"/>
              </a:ext>
            </a:extLst>
          </p:cNvPr>
          <p:cNvSpPr txBox="1">
            <a:spLocks/>
          </p:cNvSpPr>
          <p:nvPr/>
        </p:nvSpPr>
        <p:spPr>
          <a:xfrm>
            <a:off x="4215607" y="5829301"/>
            <a:ext cx="4678362" cy="6588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СОВМЕСТНЫЕ ЗАЙМЫ</a:t>
            </a:r>
          </a:p>
        </p:txBody>
      </p:sp>
      <p:sp>
        <p:nvSpPr>
          <p:cNvPr id="2" name="Плюс 1"/>
          <p:cNvSpPr/>
          <p:nvPr/>
        </p:nvSpPr>
        <p:spPr>
          <a:xfrm>
            <a:off x="5735638" y="2773362"/>
            <a:ext cx="1638300" cy="1576387"/>
          </a:xfrm>
          <a:prstGeom prst="mathPlus">
            <a:avLst>
              <a:gd name="adj1" fmla="val 15380"/>
            </a:avLst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7269957" y="4910932"/>
            <a:ext cx="3444769" cy="14478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269957" y="1366838"/>
            <a:ext cx="3444769" cy="14478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916907" y="4901407"/>
            <a:ext cx="3444769" cy="14478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16907" y="1357313"/>
            <a:ext cx="3444769" cy="14478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EC4824-FD40-40F3-A1AA-FE16E633A5F2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46" name="Рисунок 5">
            <a:extLst>
              <a:ext uri="{FF2B5EF4-FFF2-40B4-BE49-F238E27FC236}">
                <a16:creationId xmlns:a16="http://schemas.microsoft.com/office/drawing/2014/main" id="{3916BA31-669A-4412-B67B-1BC7E492B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4C3F0E0-DA92-46BB-A3C9-DC09459EBFEA}"/>
              </a:ext>
            </a:extLst>
          </p:cNvPr>
          <p:cNvSpPr/>
          <p:nvPr/>
        </p:nvSpPr>
        <p:spPr bwMode="auto">
          <a:xfrm>
            <a:off x="4368800" y="2017713"/>
            <a:ext cx="3875088" cy="37306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1D3851B-1859-4A84-B988-44EB9B3DAFFB}"/>
              </a:ext>
            </a:extLst>
          </p:cNvPr>
          <p:cNvCxnSpPr>
            <a:stCxn id="3" idx="0"/>
          </p:cNvCxnSpPr>
          <p:nvPr/>
        </p:nvCxnSpPr>
        <p:spPr bwMode="auto">
          <a:xfrm>
            <a:off x="6305550" y="2017713"/>
            <a:ext cx="0" cy="3730625"/>
          </a:xfrm>
          <a:prstGeom prst="line">
            <a:avLst/>
          </a:prstGeom>
          <a:ln w="635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49366D-FC4B-4088-9110-AB61E6562E4A}"/>
              </a:ext>
            </a:extLst>
          </p:cNvPr>
          <p:cNvCxnSpPr>
            <a:stCxn id="3" idx="2"/>
            <a:endCxn id="3" idx="6"/>
          </p:cNvCxnSpPr>
          <p:nvPr/>
        </p:nvCxnSpPr>
        <p:spPr bwMode="auto">
          <a:xfrm>
            <a:off x="4368800" y="3883025"/>
            <a:ext cx="3875088" cy="0"/>
          </a:xfrm>
          <a:prstGeom prst="line">
            <a:avLst/>
          </a:prstGeom>
          <a:ln w="635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71" name="Picture 2" descr="C:\Users\semenovaoe\AppData\Local\Microsoft\Windows\Temporary Internet Files\Content.IE5\Q9F3Y3T5\1499121033_clock.png">
            <a:extLst>
              <a:ext uri="{FF2B5EF4-FFF2-40B4-BE49-F238E27FC236}">
                <a16:creationId xmlns:a16="http://schemas.microsoft.com/office/drawing/2014/main" id="{62E9EB8F-8C3C-4260-B2CA-3A03A553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9" y="4349100"/>
            <a:ext cx="820366" cy="82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EC3149C-613F-4B01-9A3E-6F8C6C1340DD}"/>
              </a:ext>
            </a:extLst>
          </p:cNvPr>
          <p:cNvSpPr/>
          <p:nvPr/>
        </p:nvSpPr>
        <p:spPr bwMode="auto">
          <a:xfrm>
            <a:off x="2017713" y="1481137"/>
            <a:ext cx="33750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Внедрение инноваций, создание новых производств, техническое перевооружение, и</a:t>
            </a:r>
            <a:r>
              <a:rPr lang="ru-RU" altLang="ko-KR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мпортозамещение,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экспорт</a:t>
            </a:r>
            <a:endParaRPr lang="en-US" altLang="ko-KR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F726AAC-4E90-4831-AD89-B6B451021A3E}"/>
              </a:ext>
            </a:extLst>
          </p:cNvPr>
          <p:cNvSpPr/>
          <p:nvPr/>
        </p:nvSpPr>
        <p:spPr bwMode="auto">
          <a:xfrm>
            <a:off x="7994650" y="1851025"/>
            <a:ext cx="2657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Ставка </a:t>
            </a:r>
            <a:r>
              <a:rPr lang="ru-RU" altLang="ko-KR" sz="3200" b="1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5</a:t>
            </a: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% годовых</a:t>
            </a:r>
            <a:endParaRPr lang="en-US" altLang="ko-KR" sz="20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7F94234-A3C2-4DDB-BECA-76A4DEB734CE}"/>
              </a:ext>
            </a:extLst>
          </p:cNvPr>
          <p:cNvSpPr/>
          <p:nvPr/>
        </p:nvSpPr>
        <p:spPr bwMode="auto">
          <a:xfrm>
            <a:off x="8145463" y="5356225"/>
            <a:ext cx="203676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Срок до </a:t>
            </a:r>
            <a:r>
              <a:rPr lang="ru-RU" altLang="ko-KR" sz="3200" b="1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5</a:t>
            </a: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 лет</a:t>
            </a:r>
            <a:endParaRPr lang="en-US" altLang="ko-KR" sz="20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61571F1-78BA-4066-A605-0299EA0B173C}"/>
              </a:ext>
            </a:extLst>
          </p:cNvPr>
          <p:cNvSpPr/>
          <p:nvPr/>
        </p:nvSpPr>
        <p:spPr bwMode="auto">
          <a:xfrm>
            <a:off x="1946275" y="4948238"/>
            <a:ext cx="34464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Объем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от </a:t>
            </a:r>
            <a:r>
              <a:rPr lang="ru-RU" altLang="ko-KR" sz="2000" b="1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20</a:t>
            </a: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 до </a:t>
            </a:r>
            <a:r>
              <a:rPr lang="ru-RU" altLang="ko-KR" sz="2000" b="1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100</a:t>
            </a: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 млн. руб</a:t>
            </a:r>
            <a:r>
              <a:rPr lang="en-US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.</a:t>
            </a:r>
            <a:endParaRPr lang="ru-RU" altLang="ko-KR" sz="20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 </a:t>
            </a:r>
            <a:r>
              <a:rPr lang="ru-RU" altLang="ko-KR" sz="2000" b="1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50</a:t>
            </a:r>
            <a:r>
              <a:rPr lang="ru-RU" altLang="ko-K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% бюджета проекта</a:t>
            </a:r>
            <a:endParaRPr lang="en-US" altLang="ko-KR" sz="20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DC7B367-82CE-4E48-B646-34594FA59326}"/>
              </a:ext>
            </a:extLst>
          </p:cNvPr>
          <p:cNvSpPr/>
          <p:nvPr/>
        </p:nvSpPr>
        <p:spPr>
          <a:xfrm>
            <a:off x="5586413" y="3141663"/>
            <a:ext cx="1439862" cy="14398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49" name="TextBox 14">
            <a:extLst>
              <a:ext uri="{FF2B5EF4-FFF2-40B4-BE49-F238E27FC236}">
                <a16:creationId xmlns:a16="http://schemas.microsoft.com/office/drawing/2014/main" id="{B396FE96-984C-41CA-A581-81D9BF0D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3560763"/>
            <a:ext cx="1325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D40000"/>
                </a:solidFill>
              </a:rPr>
              <a:t>Льготные займы</a:t>
            </a:r>
          </a:p>
        </p:txBody>
      </p:sp>
      <p:sp>
        <p:nvSpPr>
          <p:cNvPr id="36" name="Номер слайда 6">
            <a:extLst>
              <a:ext uri="{FF2B5EF4-FFF2-40B4-BE49-F238E27FC236}">
                <a16:creationId xmlns:a16="http://schemas.microsoft.com/office/drawing/2014/main" id="{9151183A-C68A-417E-8AA4-BA89117C0BA5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7F2273-396F-4793-B95F-5CADDA4D97DC}" type="slidenum">
              <a:rPr lang="ru-RU" altLang="ru-RU" sz="3200" b="1"/>
              <a:pPr algn="ctr"/>
              <a:t>5</a:t>
            </a:fld>
            <a:endParaRPr lang="ru-RU" altLang="ru-RU" sz="3200" b="1" dirty="0"/>
          </a:p>
        </p:txBody>
      </p:sp>
      <p:sp>
        <p:nvSpPr>
          <p:cNvPr id="37" name="Прямоугольник 1">
            <a:extLst>
              <a:ext uri="{FF2B5EF4-FFF2-40B4-BE49-F238E27FC236}">
                <a16:creationId xmlns:a16="http://schemas.microsoft.com/office/drawing/2014/main" id="{45CABBE5-624E-4449-85A6-B444C06A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8896350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УСЛОВИЯ ФИНАНСИРОВАНИЯ</a:t>
            </a:r>
          </a:p>
        </p:txBody>
      </p:sp>
      <p:pic>
        <p:nvPicPr>
          <p:cNvPr id="31756" name="Рисунок 37">
            <a:extLst>
              <a:ext uri="{FF2B5EF4-FFF2-40B4-BE49-F238E27FC236}">
                <a16:creationId xmlns:a16="http://schemas.microsoft.com/office/drawing/2014/main" id="{3A085788-C6B4-4DDF-AC6D-5D89D452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semenovaoe\AppData\Local\Microsoft\Windows\Temporary Internet Files\Content.IE5\0NQ6IX4A\1499298408_percentage_sign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07" y="2690458"/>
            <a:ext cx="704490" cy="7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emenovaoe\AppData\Local\Microsoft\Windows\Temporary Internet Files\Content.IE5\Q9F3Y3T5\1499298702_math-mathematical-function-summ-tot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63401"/>
            <a:ext cx="717346" cy="7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emenovaoe\AppData\Local\Microsoft\Windows\Temporary Internet Files\Content.IE5\0CGH6J08\1499298853_28_science_of_innov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5540" y="2637199"/>
            <a:ext cx="811009" cy="8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2">
            <a:extLst>
              <a:ext uri="{FF2B5EF4-FFF2-40B4-BE49-F238E27FC236}">
                <a16:creationId xmlns:a16="http://schemas.microsoft.com/office/drawing/2014/main" id="{86337AB0-695C-4D75-B248-44C42E04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831" y="2044699"/>
            <a:ext cx="6115049" cy="4333876"/>
          </a:xfrm>
        </p:spPr>
        <p:txBody>
          <a:bodyPr rtlCol="0">
            <a:no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Рыночная перспективность и потенциал продукта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Научно-техническая перспективность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Финансово-экономическая</a:t>
            </a:r>
          </a:p>
          <a:p>
            <a:pPr marL="0" indent="0"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  эффективность и устойчивость Проекта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состоятельность Заявителя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Юридическая чистота Заявителя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63FC94-C883-447E-A19C-210415C4E102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5" name="Рисунок 5">
            <a:extLst>
              <a:ext uri="{FF2B5EF4-FFF2-40B4-BE49-F238E27FC236}">
                <a16:creationId xmlns:a16="http://schemas.microsoft.com/office/drawing/2014/main" id="{9A8472B3-B27B-4A7C-A08A-2570492A2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52E6F-976A-47DA-8035-18E86E6D9A72}"/>
              </a:ext>
            </a:extLst>
          </p:cNvPr>
          <p:cNvSpPr txBox="1"/>
          <p:nvPr/>
        </p:nvSpPr>
        <p:spPr>
          <a:xfrm>
            <a:off x="9375775" y="6378575"/>
            <a:ext cx="24384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№1 на слайдах 15-19.</a:t>
            </a: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53929AD1-A8CF-423A-961D-C760FB8ECCFC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31CC3D6-5A57-4166-808F-95EA296CF219}" type="slidenum">
              <a:rPr lang="ru-RU" altLang="ru-RU" sz="3200" b="1"/>
              <a:pPr algn="ctr"/>
              <a:t>6</a:t>
            </a:fld>
            <a:endParaRPr lang="ru-RU" altLang="ru-RU" sz="3200" b="1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FAAD7C3E-8FD3-4FE5-9E4A-94650C15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6507162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КРИТЕРИИ ОТБОРА ПРОЕКТОВ</a:t>
            </a:r>
          </a:p>
        </p:txBody>
      </p:sp>
      <p:pic>
        <p:nvPicPr>
          <p:cNvPr id="33799" name="Рисунок 13">
            <a:extLst>
              <a:ext uri="{FF2B5EF4-FFF2-40B4-BE49-F238E27FC236}">
                <a16:creationId xmlns:a16="http://schemas.microsoft.com/office/drawing/2014/main" id="{8A8C64DA-86EB-4D88-858F-FBA29F47A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Группа 14">
            <a:extLst>
              <a:ext uri="{FF2B5EF4-FFF2-40B4-BE49-F238E27FC236}">
                <a16:creationId xmlns:a16="http://schemas.microsoft.com/office/drawing/2014/main" id="{232ED812-9FC8-4113-B2D6-73D1FAAC1616}"/>
              </a:ext>
            </a:extLst>
          </p:cNvPr>
          <p:cNvGrpSpPr>
            <a:grpSpLocks/>
          </p:cNvGrpSpPr>
          <p:nvPr/>
        </p:nvGrpSpPr>
        <p:grpSpPr bwMode="auto">
          <a:xfrm>
            <a:off x="8154988" y="2424113"/>
            <a:ext cx="3244850" cy="3332162"/>
            <a:chOff x="1506071" y="1290918"/>
            <a:chExt cx="2678654" cy="2667895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3384AC57-11E7-40CF-8243-BDB4331A45CE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42D541C-6002-434B-918B-B94086024ED4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801" name="Рисунок 3">
            <a:extLst>
              <a:ext uri="{FF2B5EF4-FFF2-40B4-BE49-F238E27FC236}">
                <a16:creationId xmlns:a16="http://schemas.microsoft.com/office/drawing/2014/main" id="{4F824835-3223-4694-A2F5-613BDABC3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2144712"/>
            <a:ext cx="35115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2">
            <a:extLst>
              <a:ext uri="{FF2B5EF4-FFF2-40B4-BE49-F238E27FC236}">
                <a16:creationId xmlns:a16="http://schemas.microsoft.com/office/drawing/2014/main" id="{9978CE04-0DFB-407E-A2DD-3F8728D1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67" y="2114550"/>
            <a:ext cx="5767388" cy="3361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Разработка нового продукта/технологии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Разработка технико-экономического обоснования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Инжиниринговые услуги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прав на результаты интеллектуальной деятельности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и создание оборудования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FD7C9C-9203-40F2-94DC-B8204CECCD77}"/>
              </a:ext>
            </a:extLst>
          </p:cNvPr>
          <p:cNvSpPr/>
          <p:nvPr/>
        </p:nvSpPr>
        <p:spPr>
          <a:xfrm>
            <a:off x="-1588" y="0"/>
            <a:ext cx="812801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3" name="Рисунок 5">
            <a:extLst>
              <a:ext uri="{FF2B5EF4-FFF2-40B4-BE49-F238E27FC236}">
                <a16:creationId xmlns:a16="http://schemas.microsoft.com/office/drawing/2014/main" id="{6D38A930-CFF9-476E-9EAF-839D6C39D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825A08F0-8611-44FC-9B72-3773C2E13125}"/>
              </a:ext>
            </a:extLst>
          </p:cNvPr>
          <p:cNvSpPr txBox="1"/>
          <p:nvPr/>
        </p:nvSpPr>
        <p:spPr>
          <a:xfrm>
            <a:off x="9128125" y="6338888"/>
            <a:ext cx="2438400" cy="39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на слайдах 20-22.</a:t>
            </a: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C0CDCC4E-3621-4516-BD38-FEBE2213CD50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DA820A97-C768-4272-ABF9-1C9A02BC5CD7}" type="slidenum">
              <a:rPr lang="ru-RU" altLang="ru-RU" sz="3200" b="1"/>
              <a:pPr algn="ctr"/>
              <a:t>7</a:t>
            </a:fld>
            <a:endParaRPr lang="ru-RU" altLang="ru-RU" sz="3200" b="1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BF327A86-BACB-4CF4-BFFA-8F3B85BC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9136062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НАПРАВЛЕНИЯ ИСПОЛЬЗОВАНИЯ СРЕДСТВ</a:t>
            </a:r>
          </a:p>
        </p:txBody>
      </p:sp>
      <p:pic>
        <p:nvPicPr>
          <p:cNvPr id="35847" name="Рисунок 13">
            <a:extLst>
              <a:ext uri="{FF2B5EF4-FFF2-40B4-BE49-F238E27FC236}">
                <a16:creationId xmlns:a16="http://schemas.microsoft.com/office/drawing/2014/main" id="{34D06A37-3FCB-4A60-9BA4-00D72BD1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8" name="Группа 14">
            <a:extLst>
              <a:ext uri="{FF2B5EF4-FFF2-40B4-BE49-F238E27FC236}">
                <a16:creationId xmlns:a16="http://schemas.microsoft.com/office/drawing/2014/main" id="{952E4DC7-56A8-4499-B083-7BB125229A81}"/>
              </a:ext>
            </a:extLst>
          </p:cNvPr>
          <p:cNvGrpSpPr>
            <a:grpSpLocks/>
          </p:cNvGrpSpPr>
          <p:nvPr/>
        </p:nvGrpSpPr>
        <p:grpSpPr bwMode="auto">
          <a:xfrm>
            <a:off x="8086725" y="2413000"/>
            <a:ext cx="3479800" cy="3330575"/>
            <a:chOff x="1506071" y="1290918"/>
            <a:chExt cx="2678654" cy="2667895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5821051-BDB3-4C2B-9DAA-8D12979A9659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EC7C40E-3685-4E8C-8A70-6C790D1FB3CC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9" name="Рисунок 10">
            <a:extLst>
              <a:ext uri="{FF2B5EF4-FFF2-40B4-BE49-F238E27FC236}">
                <a16:creationId xmlns:a16="http://schemas.microsoft.com/office/drawing/2014/main" id="{B3ED4CDA-F35A-4A2A-9A95-7B80096C5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14550"/>
            <a:ext cx="3513138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2">
            <a:extLst>
              <a:ext uri="{FF2B5EF4-FFF2-40B4-BE49-F238E27FC236}">
                <a16:creationId xmlns:a16="http://schemas.microsoft.com/office/drawing/2014/main" id="{F2F25929-5E70-4656-8F6E-99F7441C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35" y="2120900"/>
            <a:ext cx="5994400" cy="3335338"/>
          </a:xfrm>
        </p:spPr>
        <p:txBody>
          <a:bodyPr rtlCol="0">
            <a:norm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Консультационная и методическая поддержка на всех этапах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Сжатые сроки рассмотрения заявок и проведения экспертиз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Сильная экспертная команда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Открытость и прозрачность процедур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с другими институтами развития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B088D7-1D22-42C7-A9D5-7F674336DEC8}"/>
              </a:ext>
            </a:extLst>
          </p:cNvPr>
          <p:cNvSpPr/>
          <p:nvPr/>
        </p:nvSpPr>
        <p:spPr>
          <a:xfrm>
            <a:off x="-1588" y="0"/>
            <a:ext cx="812801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7891" name="Рисунок 5">
            <a:extLst>
              <a:ext uri="{FF2B5EF4-FFF2-40B4-BE49-F238E27FC236}">
                <a16:creationId xmlns:a16="http://schemas.microsoft.com/office/drawing/2014/main" id="{CC45F6F0-2C6A-4D45-A574-7C5489BA3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C0D32CD2-5563-4131-8413-5D16C71B6DE7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A3D6F0E-ABD6-4C15-881C-3FA59095CD55}" type="slidenum">
              <a:rPr lang="ru-RU" altLang="ru-RU" sz="3200" b="1"/>
              <a:pPr algn="ctr"/>
              <a:t>8</a:t>
            </a:fld>
            <a:endParaRPr lang="ru-RU" altLang="ru-RU" sz="3200" b="1" dirty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9929F3B6-ED6F-4F0A-8BCB-B75C1E99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463" y="501650"/>
            <a:ext cx="9136062" cy="658813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ПРЕИМУЩЕСТВА РАБОТЫ С ФОНДОМ</a:t>
            </a:r>
          </a:p>
        </p:txBody>
      </p:sp>
      <p:pic>
        <p:nvPicPr>
          <p:cNvPr id="37894" name="Рисунок 13">
            <a:extLst>
              <a:ext uri="{FF2B5EF4-FFF2-40B4-BE49-F238E27FC236}">
                <a16:creationId xmlns:a16="http://schemas.microsoft.com/office/drawing/2014/main" id="{FECA0DCA-5837-49AF-A1CD-4831DAB27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2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Группа 14">
            <a:extLst>
              <a:ext uri="{FF2B5EF4-FFF2-40B4-BE49-F238E27FC236}">
                <a16:creationId xmlns:a16="http://schemas.microsoft.com/office/drawing/2014/main" id="{BC9B893C-43A7-43B8-BE74-1902A510D607}"/>
              </a:ext>
            </a:extLst>
          </p:cNvPr>
          <p:cNvGrpSpPr>
            <a:grpSpLocks/>
          </p:cNvGrpSpPr>
          <p:nvPr/>
        </p:nvGrpSpPr>
        <p:grpSpPr bwMode="auto">
          <a:xfrm>
            <a:off x="8086725" y="2260600"/>
            <a:ext cx="3479800" cy="3330575"/>
            <a:chOff x="1506071" y="1290918"/>
            <a:chExt cx="2678654" cy="2667895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0B018DF-8062-4E55-813E-2E599289FFFC}"/>
                </a:ext>
              </a:extLst>
            </p:cNvPr>
            <p:cNvCxnSpPr/>
            <p:nvPr/>
          </p:nvCxnSpPr>
          <p:spPr>
            <a:xfrm>
              <a:off x="1506071" y="1290918"/>
              <a:ext cx="0" cy="2667895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FD400FC-D218-4F38-B651-53DD35F28405}"/>
                </a:ext>
              </a:extLst>
            </p:cNvPr>
            <p:cNvCxnSpPr/>
            <p:nvPr/>
          </p:nvCxnSpPr>
          <p:spPr>
            <a:xfrm>
              <a:off x="1506071" y="3958813"/>
              <a:ext cx="2678654" cy="0"/>
            </a:xfrm>
            <a:prstGeom prst="line">
              <a:avLst/>
            </a:prstGeom>
            <a:ln w="28575">
              <a:solidFill>
                <a:srgbClr val="D4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896" name="Picture 2">
            <a:extLst>
              <a:ext uri="{FF2B5EF4-FFF2-40B4-BE49-F238E27FC236}">
                <a16:creationId xmlns:a16="http://schemas.microsoft.com/office/drawing/2014/main" id="{8F185CA2-DB05-4290-B105-3C094B50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873250"/>
            <a:ext cx="3513138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9B5EC95-81C6-44D6-8682-06DA3ADA53D8}"/>
              </a:ext>
            </a:extLst>
          </p:cNvPr>
          <p:cNvSpPr/>
          <p:nvPr/>
        </p:nvSpPr>
        <p:spPr>
          <a:xfrm>
            <a:off x="0" y="0"/>
            <a:ext cx="8128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94A7A7-288A-4E0B-BCDB-FC5B6FD5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67A31E9E-57AB-4900-851E-EC93DE8E45CB}" type="slidenum">
              <a:rPr lang="ru-RU" altLang="ru-RU">
                <a:solidFill>
                  <a:srgbClr val="FFFFFF"/>
                </a:solidFill>
              </a:rPr>
              <a:pPr/>
              <a:t>9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E82FB9-8DE5-43EC-AE81-AD7E49E61509}"/>
              </a:ext>
            </a:extLst>
          </p:cNvPr>
          <p:cNvSpPr/>
          <p:nvPr/>
        </p:nvSpPr>
        <p:spPr>
          <a:xfrm>
            <a:off x="1546225" y="1196975"/>
            <a:ext cx="3030538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9940" name="Рисунок 5">
            <a:extLst>
              <a:ext uri="{FF2B5EF4-FFF2-40B4-BE49-F238E27FC236}">
                <a16:creationId xmlns:a16="http://schemas.microsoft.com/office/drawing/2014/main" id="{06208D91-60B4-4C31-8C71-38CC525AA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498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8">
            <a:extLst>
              <a:ext uri="{FF2B5EF4-FFF2-40B4-BE49-F238E27FC236}">
                <a16:creationId xmlns:a16="http://schemas.microsoft.com/office/drawing/2014/main" id="{A56B1E58-3F6A-4CEF-AB15-CBDD21E8F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052763"/>
            <a:ext cx="3032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Регистрация и заполнение формы резюме проекта на сайте Фонда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E9E1766-064F-48B7-86ED-CFE79A9B2FB0}"/>
              </a:ext>
            </a:extLst>
          </p:cNvPr>
          <p:cNvSpPr/>
          <p:nvPr/>
        </p:nvSpPr>
        <p:spPr>
          <a:xfrm>
            <a:off x="5103813" y="1196975"/>
            <a:ext cx="3030537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2CB774-DA05-4851-9619-62F067FE1641}"/>
              </a:ext>
            </a:extLst>
          </p:cNvPr>
          <p:cNvSpPr/>
          <p:nvPr/>
        </p:nvSpPr>
        <p:spPr>
          <a:xfrm>
            <a:off x="8661400" y="1196975"/>
            <a:ext cx="3032125" cy="5214938"/>
          </a:xfrm>
          <a:prstGeom prst="rect">
            <a:avLst/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944" name="TextBox 11">
            <a:extLst>
              <a:ext uri="{FF2B5EF4-FFF2-40B4-BE49-F238E27FC236}">
                <a16:creationId xmlns:a16="http://schemas.microsoft.com/office/drawing/2014/main" id="{D970D8D3-91A9-4B4B-BEE7-7E3987747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3052763"/>
            <a:ext cx="3030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Экспресс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оценка заявки Фондом</a:t>
            </a:r>
          </a:p>
        </p:txBody>
      </p:sp>
      <p:sp>
        <p:nvSpPr>
          <p:cNvPr id="39945" name="TextBox 12">
            <a:extLst>
              <a:ext uri="{FF2B5EF4-FFF2-40B4-BE49-F238E27FC236}">
                <a16:creationId xmlns:a16="http://schemas.microsoft.com/office/drawing/2014/main" id="{82DBBC39-954B-4629-A621-81962E23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525" y="3052763"/>
            <a:ext cx="3030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Комплексная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экспертиза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1303D307-4C0E-4448-AF77-3FABD680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225" y="4376738"/>
            <a:ext cx="3030538" cy="20351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Предварительные консультации и методическая поддержка экспертов Фонда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288B09B8-5FC3-4366-8D93-B58F96C13DB8}"/>
              </a:ext>
            </a:extLst>
          </p:cNvPr>
          <p:cNvSpPr txBox="1">
            <a:spLocks/>
          </p:cNvSpPr>
          <p:nvPr/>
        </p:nvSpPr>
        <p:spPr>
          <a:xfrm>
            <a:off x="5103813" y="4376738"/>
            <a:ext cx="3030537" cy="18256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бизнес-идеи проекта, соответствия условиям финансирования</a:t>
            </a: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185646ED-4FAD-4023-B359-5F70C66BC727}"/>
              </a:ext>
            </a:extLst>
          </p:cNvPr>
          <p:cNvSpPr txBox="1">
            <a:spLocks/>
          </p:cNvSpPr>
          <p:nvPr/>
        </p:nvSpPr>
        <p:spPr>
          <a:xfrm>
            <a:off x="8526161" y="4373563"/>
            <a:ext cx="3311611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CF проекта, технологические экспертизы, риски и их хеджирование. Структурирование сделки</a:t>
            </a:r>
          </a:p>
        </p:txBody>
      </p:sp>
      <p:sp>
        <p:nvSpPr>
          <p:cNvPr id="39949" name="TextBox 17">
            <a:extLst>
              <a:ext uri="{FF2B5EF4-FFF2-40B4-BE49-F238E27FC236}">
                <a16:creationId xmlns:a16="http://schemas.microsoft.com/office/drawing/2014/main" id="{F486995F-424A-42B3-A844-41EEBDA8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1520825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6000" b="1" dirty="0">
                <a:solidFill>
                  <a:srgbClr val="D40000"/>
                </a:solidFill>
              </a:rPr>
              <a:t>1</a:t>
            </a:r>
            <a:endParaRPr lang="ru-RU" altLang="ru-RU" sz="6000" b="1" dirty="0">
              <a:solidFill>
                <a:srgbClr val="D40000"/>
              </a:solidFill>
            </a:endParaRPr>
          </a:p>
        </p:txBody>
      </p:sp>
      <p:sp>
        <p:nvSpPr>
          <p:cNvPr id="39950" name="TextBox 18">
            <a:extLst>
              <a:ext uri="{FF2B5EF4-FFF2-40B4-BE49-F238E27FC236}">
                <a16:creationId xmlns:a16="http://schemas.microsoft.com/office/drawing/2014/main" id="{7B48A1F5-23E2-4BD9-B1B1-22BF099D1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1512888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6000" b="1" dirty="0">
                <a:solidFill>
                  <a:srgbClr val="D40000"/>
                </a:solidFill>
              </a:rPr>
              <a:t>2</a:t>
            </a:r>
            <a:endParaRPr lang="ru-RU" altLang="ru-RU" sz="6000" b="1" dirty="0">
              <a:solidFill>
                <a:srgbClr val="D40000"/>
              </a:solidFill>
            </a:endParaRPr>
          </a:p>
        </p:txBody>
      </p:sp>
      <p:sp>
        <p:nvSpPr>
          <p:cNvPr id="39951" name="TextBox 19">
            <a:extLst>
              <a:ext uri="{FF2B5EF4-FFF2-40B4-BE49-F238E27FC236}">
                <a16:creationId xmlns:a16="http://schemas.microsoft.com/office/drawing/2014/main" id="{17F50968-B8EE-4ED2-9C5D-67DBB706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138" y="1512888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6000" b="1" dirty="0">
                <a:solidFill>
                  <a:srgbClr val="D40000"/>
                </a:solidFill>
              </a:rPr>
              <a:t>3</a:t>
            </a:r>
            <a:endParaRPr lang="ru-RU" altLang="ru-RU" sz="6000" b="1" dirty="0">
              <a:solidFill>
                <a:srgbClr val="D40000"/>
              </a:solidFill>
            </a:endParaRPr>
          </a:p>
        </p:txBody>
      </p:sp>
      <p:pic>
        <p:nvPicPr>
          <p:cNvPr id="39952" name="Рисунок 20">
            <a:extLst>
              <a:ext uri="{FF2B5EF4-FFF2-40B4-BE49-F238E27FC236}">
                <a16:creationId xmlns:a16="http://schemas.microsoft.com/office/drawing/2014/main" id="{5AAB006C-FAF3-487D-959D-FF89B5CC3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15049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Рисунок 21">
            <a:extLst>
              <a:ext uri="{FF2B5EF4-FFF2-40B4-BE49-F238E27FC236}">
                <a16:creationId xmlns:a16="http://schemas.microsoft.com/office/drawing/2014/main" id="{BA88974C-76EF-4BC9-B4D7-B7730DDC1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498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Рисунок 23">
            <a:extLst>
              <a:ext uri="{FF2B5EF4-FFF2-40B4-BE49-F238E27FC236}">
                <a16:creationId xmlns:a16="http://schemas.microsoft.com/office/drawing/2014/main" id="{C8588041-ECB7-4B8E-8F16-CFF3E58DF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759325"/>
            <a:ext cx="5635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1">
            <a:extLst>
              <a:ext uri="{FF2B5EF4-FFF2-40B4-BE49-F238E27FC236}">
                <a16:creationId xmlns:a16="http://schemas.microsoft.com/office/drawing/2014/main" id="{81B7C113-D1C9-4376-93FE-73DCDABC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452438"/>
            <a:ext cx="6831013" cy="1400175"/>
          </a:xfrm>
        </p:spPr>
        <p:txBody>
          <a:bodyPr rtlCol="0">
            <a:noAutofit/>
          </a:bodyPr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С ФОНДОМ</a:t>
            </a:r>
          </a:p>
        </p:txBody>
      </p:sp>
      <p:pic>
        <p:nvPicPr>
          <p:cNvPr id="39956" name="Рисунок 34">
            <a:extLst>
              <a:ext uri="{FF2B5EF4-FFF2-40B4-BE49-F238E27FC236}">
                <a16:creationId xmlns:a16="http://schemas.microsoft.com/office/drawing/2014/main" id="{96E4F88F-B9C8-4DDD-9705-AF114BF1C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03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Номер слайда 6">
            <a:extLst>
              <a:ext uri="{FF2B5EF4-FFF2-40B4-BE49-F238E27FC236}">
                <a16:creationId xmlns:a16="http://schemas.microsoft.com/office/drawing/2014/main" id="{E0CEE95B-8C97-4985-9725-93C17A22A5DA}"/>
              </a:ext>
            </a:extLst>
          </p:cNvPr>
          <p:cNvSpPr txBox="1">
            <a:spLocks/>
          </p:cNvSpPr>
          <p:nvPr/>
        </p:nvSpPr>
        <p:spPr>
          <a:xfrm>
            <a:off x="-1588" y="0"/>
            <a:ext cx="814388" cy="768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87B5275-15A9-4828-918A-352A5E322525}" type="slidenum">
              <a:rPr lang="ru-RU" altLang="ru-RU" sz="3200" b="1"/>
              <a:pPr algn="ctr"/>
              <a:t>9</a:t>
            </a:fld>
            <a:endParaRPr lang="ru-RU" altLang="ru-RU" sz="32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1833</Words>
  <Application>Microsoft Office PowerPoint</Application>
  <PresentationFormat>Широкоэкранный</PresentationFormat>
  <Paragraphs>302</Paragraphs>
  <Slides>25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맑은 고딕</vt:lpstr>
      <vt:lpstr>Arial</vt:lpstr>
      <vt:lpstr>Calibri</vt:lpstr>
      <vt:lpstr>Candara</vt:lpstr>
      <vt:lpstr>Century Gothic</vt:lpstr>
      <vt:lpstr>DejaVu Sans</vt:lpstr>
      <vt:lpstr>Wingdings</vt:lpstr>
      <vt:lpstr>Wingdings 3</vt:lpstr>
      <vt:lpstr>Ион</vt:lpstr>
      <vt:lpstr>think-cell Slide</vt:lpstr>
      <vt:lpstr>Презентация PowerPoint</vt:lpstr>
      <vt:lpstr>О ФОНДЕ</vt:lpstr>
      <vt:lpstr>ЦЕЛИ ФОНДА</vt:lpstr>
      <vt:lpstr>ФИНАНСОВАЯ ПОДДЕРЖКА ПРОЕКТОВ</vt:lpstr>
      <vt:lpstr>УСЛОВИЯ ФИНАНСИРОВАНИЯ</vt:lpstr>
      <vt:lpstr>КРИТЕРИИ ОТБОРА ПРОЕКТОВ</vt:lpstr>
      <vt:lpstr>НАПРАВЛЕНИЯ ИСПОЛЬЗОВАНИЯ СРЕДСТВ</vt:lpstr>
      <vt:lpstr>ПРЕИМУЩЕСТВА РАБОТЫ С ФОНДОМ</vt:lpstr>
      <vt:lpstr>ВЗАИМОДЕЙСТВИЕ С ФОНДОМ</vt:lpstr>
      <vt:lpstr>ВЗАИМОДЕЙСТВИЕ С ФОНДОМ</vt:lpstr>
      <vt:lpstr>ОСНОВНЫЕ ДОКУМЕНТЫ ЗАЯВКИ</vt:lpstr>
      <vt:lpstr>ВОЗМОЖНОЕ ОБЕСПЕЧЕНИЕ</vt:lpstr>
      <vt:lpstr>ВОЗМОЖНОЕ ОБЕСПЕЧЕНИЕ</vt:lpstr>
      <vt:lpstr>Презентация PowerPoint</vt:lpstr>
      <vt:lpstr>Рыночная перспективность</vt:lpstr>
      <vt:lpstr>Производственная обоснованность</vt:lpstr>
      <vt:lpstr>Финансовая состоятельность Заявителя</vt:lpstr>
      <vt:lpstr>Юридическая чистота Заявителя</vt:lpstr>
      <vt:lpstr>Юридическая чистота ключевого исполнителя</vt:lpstr>
      <vt:lpstr>Разработка нового продукта/технологии</vt:lpstr>
      <vt:lpstr>Инжиниринг</vt:lpstr>
      <vt:lpstr>Общехозяйственные расходы по проекту</vt:lpstr>
      <vt:lpstr>Основные требования к Отчетам об оценке</vt:lpstr>
      <vt:lpstr>Перечень отраслевых направлений, в рамках которых возможно получение финансовой поддержки Фонда</vt:lpstr>
      <vt:lpstr>Перечень отраслевых направлений, в рамках которых не осуществляется финансовая поддержка Фондом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lastModifiedBy>МО ФРП</cp:lastModifiedBy>
  <cp:revision>152</cp:revision>
  <cp:lastPrinted>2017-07-17T16:53:17Z</cp:lastPrinted>
  <dcterms:created xsi:type="dcterms:W3CDTF">2017-06-28T14:56:53Z</dcterms:created>
  <dcterms:modified xsi:type="dcterms:W3CDTF">2017-07-18T10:48:39Z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